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74" autoAdjust="0"/>
    <p:restoredTop sz="94660"/>
  </p:normalViewPr>
  <p:slideViewPr>
    <p:cSldViewPr snapToGrid="0">
      <p:cViewPr varScale="1">
        <p:scale>
          <a:sx n="74" d="100"/>
          <a:sy n="74" d="100"/>
        </p:scale>
        <p:origin x="67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1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Network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Vector Icons</a:t>
            </a:r>
            <a:endParaRPr lang="en-US" dirty="0"/>
          </a:p>
        </p:txBody>
      </p:sp>
      <p:sp>
        <p:nvSpPr>
          <p:cNvPr id="54" name="Freeform 21"/>
          <p:cNvSpPr>
            <a:spLocks noEditPoints="1"/>
          </p:cNvSpPr>
          <p:nvPr/>
        </p:nvSpPr>
        <p:spPr bwMode="auto">
          <a:xfrm>
            <a:off x="685013" y="2025650"/>
            <a:ext cx="522288" cy="331788"/>
          </a:xfrm>
          <a:custGeom>
            <a:avLst/>
            <a:gdLst>
              <a:gd name="T0" fmla="*/ 1038 w 3292"/>
              <a:gd name="T1" fmla="*/ 1721 h 2090"/>
              <a:gd name="T2" fmla="*/ 1208 w 3292"/>
              <a:gd name="T3" fmla="*/ 1654 h 2090"/>
              <a:gd name="T4" fmla="*/ 1285 w 3292"/>
              <a:gd name="T5" fmla="*/ 1509 h 2090"/>
              <a:gd name="T6" fmla="*/ 1272 w 3292"/>
              <a:gd name="T7" fmla="*/ 1321 h 2090"/>
              <a:gd name="T8" fmla="*/ 1157 w 3292"/>
              <a:gd name="T9" fmla="*/ 1205 h 2090"/>
              <a:gd name="T10" fmla="*/ 945 w 3292"/>
              <a:gd name="T11" fmla="*/ 1170 h 2090"/>
              <a:gd name="T12" fmla="*/ 2419 w 3292"/>
              <a:gd name="T13" fmla="*/ 826 h 2090"/>
              <a:gd name="T14" fmla="*/ 2274 w 3292"/>
              <a:gd name="T15" fmla="*/ 926 h 2090"/>
              <a:gd name="T16" fmla="*/ 2195 w 3292"/>
              <a:gd name="T17" fmla="*/ 1128 h 2090"/>
              <a:gd name="T18" fmla="*/ 2840 w 3292"/>
              <a:gd name="T19" fmla="*/ 975 h 2090"/>
              <a:gd name="T20" fmla="*/ 2706 w 3292"/>
              <a:gd name="T21" fmla="*/ 847 h 2090"/>
              <a:gd name="T22" fmla="*/ 2538 w 3292"/>
              <a:gd name="T23" fmla="*/ 488 h 2090"/>
              <a:gd name="T24" fmla="*/ 2842 w 3292"/>
              <a:gd name="T25" fmla="*/ 536 h 2090"/>
              <a:gd name="T26" fmla="*/ 3083 w 3292"/>
              <a:gd name="T27" fmla="*/ 687 h 2090"/>
              <a:gd name="T28" fmla="*/ 3234 w 3292"/>
              <a:gd name="T29" fmla="*/ 924 h 2090"/>
              <a:gd name="T30" fmla="*/ 3287 w 3292"/>
              <a:gd name="T31" fmla="*/ 1168 h 2090"/>
              <a:gd name="T32" fmla="*/ 2185 w 3292"/>
              <a:gd name="T33" fmla="*/ 1387 h 2090"/>
              <a:gd name="T34" fmla="*/ 2239 w 3292"/>
              <a:gd name="T35" fmla="*/ 1595 h 2090"/>
              <a:gd name="T36" fmla="*/ 2382 w 3292"/>
              <a:gd name="T37" fmla="*/ 1723 h 2090"/>
              <a:gd name="T38" fmla="*/ 2607 w 3292"/>
              <a:gd name="T39" fmla="*/ 1757 h 2090"/>
              <a:gd name="T40" fmla="*/ 2784 w 3292"/>
              <a:gd name="T41" fmla="*/ 1690 h 2090"/>
              <a:gd name="T42" fmla="*/ 3271 w 3292"/>
              <a:gd name="T43" fmla="*/ 1587 h 2090"/>
              <a:gd name="T44" fmla="*/ 3164 w 3292"/>
              <a:gd name="T45" fmla="*/ 1813 h 2090"/>
              <a:gd name="T46" fmla="*/ 2934 w 3292"/>
              <a:gd name="T47" fmla="*/ 1998 h 2090"/>
              <a:gd name="T48" fmla="*/ 2624 w 3292"/>
              <a:gd name="T49" fmla="*/ 2075 h 2090"/>
              <a:gd name="T50" fmla="*/ 2267 w 3292"/>
              <a:gd name="T51" fmla="*/ 2030 h 2090"/>
              <a:gd name="T52" fmla="*/ 1977 w 3292"/>
              <a:gd name="T53" fmla="*/ 1857 h 2090"/>
              <a:gd name="T54" fmla="*/ 1833 w 3292"/>
              <a:gd name="T55" fmla="*/ 1623 h 2090"/>
              <a:gd name="T56" fmla="*/ 1786 w 3292"/>
              <a:gd name="T57" fmla="*/ 1293 h 2090"/>
              <a:gd name="T58" fmla="*/ 1837 w 3292"/>
              <a:gd name="T59" fmla="*/ 948 h 2090"/>
              <a:gd name="T60" fmla="*/ 1995 w 3292"/>
              <a:gd name="T61" fmla="*/ 695 h 2090"/>
              <a:gd name="T62" fmla="*/ 2235 w 3292"/>
              <a:gd name="T63" fmla="*/ 540 h 2090"/>
              <a:gd name="T64" fmla="*/ 2538 w 3292"/>
              <a:gd name="T65" fmla="*/ 488 h 2090"/>
              <a:gd name="T66" fmla="*/ 1024 w 3292"/>
              <a:gd name="T67" fmla="*/ 818 h 2090"/>
              <a:gd name="T68" fmla="*/ 1185 w 3292"/>
              <a:gd name="T69" fmla="*/ 755 h 2090"/>
              <a:gd name="T70" fmla="*/ 1247 w 3292"/>
              <a:gd name="T71" fmla="*/ 624 h 2090"/>
              <a:gd name="T72" fmla="*/ 1220 w 3292"/>
              <a:gd name="T73" fmla="*/ 467 h 2090"/>
              <a:gd name="T74" fmla="*/ 1093 w 3292"/>
              <a:gd name="T75" fmla="*/ 384 h 2090"/>
              <a:gd name="T76" fmla="*/ 489 w 3292"/>
              <a:gd name="T77" fmla="*/ 362 h 2090"/>
              <a:gd name="T78" fmla="*/ 2108 w 3292"/>
              <a:gd name="T79" fmla="*/ 86 h 2090"/>
              <a:gd name="T80" fmla="*/ 1219 w 3292"/>
              <a:gd name="T81" fmla="*/ 18 h 2090"/>
              <a:gd name="T82" fmla="*/ 1468 w 3292"/>
              <a:gd name="T83" fmla="*/ 119 h 2090"/>
              <a:gd name="T84" fmla="*/ 1622 w 3292"/>
              <a:gd name="T85" fmla="*/ 302 h 2090"/>
              <a:gd name="T86" fmla="*/ 1671 w 3292"/>
              <a:gd name="T87" fmla="*/ 541 h 2090"/>
              <a:gd name="T88" fmla="*/ 1621 w 3292"/>
              <a:gd name="T89" fmla="*/ 777 h 2090"/>
              <a:gd name="T90" fmla="*/ 1461 w 3292"/>
              <a:gd name="T91" fmla="*/ 940 h 2090"/>
              <a:gd name="T92" fmla="*/ 1570 w 3292"/>
              <a:gd name="T93" fmla="*/ 1057 h 2090"/>
              <a:gd name="T94" fmla="*/ 1702 w 3292"/>
              <a:gd name="T95" fmla="*/ 1243 h 2090"/>
              <a:gd name="T96" fmla="*/ 1736 w 3292"/>
              <a:gd name="T97" fmla="*/ 1520 h 2090"/>
              <a:gd name="T98" fmla="*/ 1644 w 3292"/>
              <a:gd name="T99" fmla="*/ 1792 h 2090"/>
              <a:gd name="T100" fmla="*/ 1452 w 3292"/>
              <a:gd name="T101" fmla="*/ 1986 h 2090"/>
              <a:gd name="T102" fmla="*/ 1185 w 3292"/>
              <a:gd name="T103" fmla="*/ 2075 h 2090"/>
              <a:gd name="T104" fmla="*/ 0 w 3292"/>
              <a:gd name="T105" fmla="*/ 0 h 2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92" h="2090">
                <a:moveTo>
                  <a:pt x="489" y="1170"/>
                </a:moveTo>
                <a:lnTo>
                  <a:pt x="489" y="1727"/>
                </a:lnTo>
                <a:lnTo>
                  <a:pt x="938" y="1727"/>
                </a:lnTo>
                <a:lnTo>
                  <a:pt x="990" y="1725"/>
                </a:lnTo>
                <a:lnTo>
                  <a:pt x="1038" y="1721"/>
                </a:lnTo>
                <a:lnTo>
                  <a:pt x="1081" y="1714"/>
                </a:lnTo>
                <a:lnTo>
                  <a:pt x="1119" y="1704"/>
                </a:lnTo>
                <a:lnTo>
                  <a:pt x="1152" y="1691"/>
                </a:lnTo>
                <a:lnTo>
                  <a:pt x="1182" y="1674"/>
                </a:lnTo>
                <a:lnTo>
                  <a:pt x="1208" y="1654"/>
                </a:lnTo>
                <a:lnTo>
                  <a:pt x="1229" y="1631"/>
                </a:lnTo>
                <a:lnTo>
                  <a:pt x="1249" y="1605"/>
                </a:lnTo>
                <a:lnTo>
                  <a:pt x="1264" y="1576"/>
                </a:lnTo>
                <a:lnTo>
                  <a:pt x="1276" y="1545"/>
                </a:lnTo>
                <a:lnTo>
                  <a:pt x="1285" y="1509"/>
                </a:lnTo>
                <a:lnTo>
                  <a:pt x="1290" y="1471"/>
                </a:lnTo>
                <a:lnTo>
                  <a:pt x="1291" y="1430"/>
                </a:lnTo>
                <a:lnTo>
                  <a:pt x="1289" y="1390"/>
                </a:lnTo>
                <a:lnTo>
                  <a:pt x="1283" y="1355"/>
                </a:lnTo>
                <a:lnTo>
                  <a:pt x="1272" y="1321"/>
                </a:lnTo>
                <a:lnTo>
                  <a:pt x="1258" y="1292"/>
                </a:lnTo>
                <a:lnTo>
                  <a:pt x="1238" y="1265"/>
                </a:lnTo>
                <a:lnTo>
                  <a:pt x="1216" y="1242"/>
                </a:lnTo>
                <a:lnTo>
                  <a:pt x="1188" y="1223"/>
                </a:lnTo>
                <a:lnTo>
                  <a:pt x="1157" y="1205"/>
                </a:lnTo>
                <a:lnTo>
                  <a:pt x="1124" y="1193"/>
                </a:lnTo>
                <a:lnTo>
                  <a:pt x="1086" y="1183"/>
                </a:lnTo>
                <a:lnTo>
                  <a:pt x="1044" y="1176"/>
                </a:lnTo>
                <a:lnTo>
                  <a:pt x="996" y="1172"/>
                </a:lnTo>
                <a:lnTo>
                  <a:pt x="945" y="1170"/>
                </a:lnTo>
                <a:lnTo>
                  <a:pt x="489" y="1170"/>
                </a:lnTo>
                <a:close/>
                <a:moveTo>
                  <a:pt x="2538" y="810"/>
                </a:moveTo>
                <a:lnTo>
                  <a:pt x="2495" y="812"/>
                </a:lnTo>
                <a:lnTo>
                  <a:pt x="2456" y="817"/>
                </a:lnTo>
                <a:lnTo>
                  <a:pt x="2419" y="826"/>
                </a:lnTo>
                <a:lnTo>
                  <a:pt x="2385" y="839"/>
                </a:lnTo>
                <a:lnTo>
                  <a:pt x="2354" y="855"/>
                </a:lnTo>
                <a:lnTo>
                  <a:pt x="2326" y="873"/>
                </a:lnTo>
                <a:lnTo>
                  <a:pt x="2301" y="896"/>
                </a:lnTo>
                <a:lnTo>
                  <a:pt x="2274" y="926"/>
                </a:lnTo>
                <a:lnTo>
                  <a:pt x="2251" y="959"/>
                </a:lnTo>
                <a:lnTo>
                  <a:pt x="2233" y="997"/>
                </a:lnTo>
                <a:lnTo>
                  <a:pt x="2216" y="1037"/>
                </a:lnTo>
                <a:lnTo>
                  <a:pt x="2204" y="1081"/>
                </a:lnTo>
                <a:lnTo>
                  <a:pt x="2195" y="1128"/>
                </a:lnTo>
                <a:lnTo>
                  <a:pt x="2880" y="1128"/>
                </a:lnTo>
                <a:lnTo>
                  <a:pt x="2875" y="1085"/>
                </a:lnTo>
                <a:lnTo>
                  <a:pt x="2866" y="1045"/>
                </a:lnTo>
                <a:lnTo>
                  <a:pt x="2855" y="1008"/>
                </a:lnTo>
                <a:lnTo>
                  <a:pt x="2840" y="975"/>
                </a:lnTo>
                <a:lnTo>
                  <a:pt x="2821" y="944"/>
                </a:lnTo>
                <a:lnTo>
                  <a:pt x="2798" y="916"/>
                </a:lnTo>
                <a:lnTo>
                  <a:pt x="2774" y="891"/>
                </a:lnTo>
                <a:lnTo>
                  <a:pt x="2741" y="867"/>
                </a:lnTo>
                <a:lnTo>
                  <a:pt x="2706" y="847"/>
                </a:lnTo>
                <a:lnTo>
                  <a:pt x="2667" y="830"/>
                </a:lnTo>
                <a:lnTo>
                  <a:pt x="2626" y="819"/>
                </a:lnTo>
                <a:lnTo>
                  <a:pt x="2583" y="813"/>
                </a:lnTo>
                <a:lnTo>
                  <a:pt x="2538" y="810"/>
                </a:lnTo>
                <a:close/>
                <a:moveTo>
                  <a:pt x="2538" y="488"/>
                </a:moveTo>
                <a:lnTo>
                  <a:pt x="2603" y="490"/>
                </a:lnTo>
                <a:lnTo>
                  <a:pt x="2665" y="495"/>
                </a:lnTo>
                <a:lnTo>
                  <a:pt x="2726" y="505"/>
                </a:lnTo>
                <a:lnTo>
                  <a:pt x="2785" y="519"/>
                </a:lnTo>
                <a:lnTo>
                  <a:pt x="2842" y="536"/>
                </a:lnTo>
                <a:lnTo>
                  <a:pt x="2895" y="557"/>
                </a:lnTo>
                <a:lnTo>
                  <a:pt x="2947" y="583"/>
                </a:lnTo>
                <a:lnTo>
                  <a:pt x="2995" y="613"/>
                </a:lnTo>
                <a:lnTo>
                  <a:pt x="3040" y="648"/>
                </a:lnTo>
                <a:lnTo>
                  <a:pt x="3083" y="687"/>
                </a:lnTo>
                <a:lnTo>
                  <a:pt x="3122" y="731"/>
                </a:lnTo>
                <a:lnTo>
                  <a:pt x="3158" y="780"/>
                </a:lnTo>
                <a:lnTo>
                  <a:pt x="3187" y="825"/>
                </a:lnTo>
                <a:lnTo>
                  <a:pt x="3212" y="873"/>
                </a:lnTo>
                <a:lnTo>
                  <a:pt x="3234" y="924"/>
                </a:lnTo>
                <a:lnTo>
                  <a:pt x="3253" y="977"/>
                </a:lnTo>
                <a:lnTo>
                  <a:pt x="3267" y="1032"/>
                </a:lnTo>
                <a:lnTo>
                  <a:pt x="3278" y="1089"/>
                </a:lnTo>
                <a:lnTo>
                  <a:pt x="3284" y="1126"/>
                </a:lnTo>
                <a:lnTo>
                  <a:pt x="3287" y="1168"/>
                </a:lnTo>
                <a:lnTo>
                  <a:pt x="3290" y="1214"/>
                </a:lnTo>
                <a:lnTo>
                  <a:pt x="3292" y="1267"/>
                </a:lnTo>
                <a:lnTo>
                  <a:pt x="3292" y="1324"/>
                </a:lnTo>
                <a:lnTo>
                  <a:pt x="3292" y="1387"/>
                </a:lnTo>
                <a:lnTo>
                  <a:pt x="2185" y="1387"/>
                </a:lnTo>
                <a:lnTo>
                  <a:pt x="2189" y="1435"/>
                </a:lnTo>
                <a:lnTo>
                  <a:pt x="2197" y="1481"/>
                </a:lnTo>
                <a:lnTo>
                  <a:pt x="2207" y="1522"/>
                </a:lnTo>
                <a:lnTo>
                  <a:pt x="2221" y="1561"/>
                </a:lnTo>
                <a:lnTo>
                  <a:pt x="2239" y="1595"/>
                </a:lnTo>
                <a:lnTo>
                  <a:pt x="2259" y="1628"/>
                </a:lnTo>
                <a:lnTo>
                  <a:pt x="2284" y="1656"/>
                </a:lnTo>
                <a:lnTo>
                  <a:pt x="2313" y="1681"/>
                </a:lnTo>
                <a:lnTo>
                  <a:pt x="2344" y="1702"/>
                </a:lnTo>
                <a:lnTo>
                  <a:pt x="2382" y="1723"/>
                </a:lnTo>
                <a:lnTo>
                  <a:pt x="2422" y="1739"/>
                </a:lnTo>
                <a:lnTo>
                  <a:pt x="2467" y="1750"/>
                </a:lnTo>
                <a:lnTo>
                  <a:pt x="2513" y="1757"/>
                </a:lnTo>
                <a:lnTo>
                  <a:pt x="2563" y="1759"/>
                </a:lnTo>
                <a:lnTo>
                  <a:pt x="2607" y="1757"/>
                </a:lnTo>
                <a:lnTo>
                  <a:pt x="2648" y="1751"/>
                </a:lnTo>
                <a:lnTo>
                  <a:pt x="2686" y="1742"/>
                </a:lnTo>
                <a:lnTo>
                  <a:pt x="2722" y="1728"/>
                </a:lnTo>
                <a:lnTo>
                  <a:pt x="2754" y="1711"/>
                </a:lnTo>
                <a:lnTo>
                  <a:pt x="2784" y="1690"/>
                </a:lnTo>
                <a:lnTo>
                  <a:pt x="2807" y="1669"/>
                </a:lnTo>
                <a:lnTo>
                  <a:pt x="2827" y="1646"/>
                </a:lnTo>
                <a:lnTo>
                  <a:pt x="2847" y="1619"/>
                </a:lnTo>
                <a:lnTo>
                  <a:pt x="2865" y="1587"/>
                </a:lnTo>
                <a:lnTo>
                  <a:pt x="3271" y="1587"/>
                </a:lnTo>
                <a:lnTo>
                  <a:pt x="3262" y="1632"/>
                </a:lnTo>
                <a:lnTo>
                  <a:pt x="3248" y="1677"/>
                </a:lnTo>
                <a:lnTo>
                  <a:pt x="3226" y="1721"/>
                </a:lnTo>
                <a:lnTo>
                  <a:pt x="3198" y="1767"/>
                </a:lnTo>
                <a:lnTo>
                  <a:pt x="3164" y="1813"/>
                </a:lnTo>
                <a:lnTo>
                  <a:pt x="3124" y="1858"/>
                </a:lnTo>
                <a:lnTo>
                  <a:pt x="3082" y="1900"/>
                </a:lnTo>
                <a:lnTo>
                  <a:pt x="3035" y="1937"/>
                </a:lnTo>
                <a:lnTo>
                  <a:pt x="2987" y="1969"/>
                </a:lnTo>
                <a:lnTo>
                  <a:pt x="2934" y="1998"/>
                </a:lnTo>
                <a:lnTo>
                  <a:pt x="2879" y="2022"/>
                </a:lnTo>
                <a:lnTo>
                  <a:pt x="2820" y="2041"/>
                </a:lnTo>
                <a:lnTo>
                  <a:pt x="2758" y="2056"/>
                </a:lnTo>
                <a:lnTo>
                  <a:pt x="2692" y="2068"/>
                </a:lnTo>
                <a:lnTo>
                  <a:pt x="2624" y="2075"/>
                </a:lnTo>
                <a:lnTo>
                  <a:pt x="2552" y="2077"/>
                </a:lnTo>
                <a:lnTo>
                  <a:pt x="2477" y="2074"/>
                </a:lnTo>
                <a:lnTo>
                  <a:pt x="2405" y="2065"/>
                </a:lnTo>
                <a:lnTo>
                  <a:pt x="2335" y="2050"/>
                </a:lnTo>
                <a:lnTo>
                  <a:pt x="2267" y="2030"/>
                </a:lnTo>
                <a:lnTo>
                  <a:pt x="2201" y="2005"/>
                </a:lnTo>
                <a:lnTo>
                  <a:pt x="2138" y="1973"/>
                </a:lnTo>
                <a:lnTo>
                  <a:pt x="2076" y="1936"/>
                </a:lnTo>
                <a:lnTo>
                  <a:pt x="2017" y="1892"/>
                </a:lnTo>
                <a:lnTo>
                  <a:pt x="1977" y="1857"/>
                </a:lnTo>
                <a:lnTo>
                  <a:pt x="1940" y="1818"/>
                </a:lnTo>
                <a:lnTo>
                  <a:pt x="1908" y="1774"/>
                </a:lnTo>
                <a:lnTo>
                  <a:pt x="1879" y="1727"/>
                </a:lnTo>
                <a:lnTo>
                  <a:pt x="1855" y="1677"/>
                </a:lnTo>
                <a:lnTo>
                  <a:pt x="1833" y="1623"/>
                </a:lnTo>
                <a:lnTo>
                  <a:pt x="1815" y="1564"/>
                </a:lnTo>
                <a:lnTo>
                  <a:pt x="1802" y="1502"/>
                </a:lnTo>
                <a:lnTo>
                  <a:pt x="1793" y="1436"/>
                </a:lnTo>
                <a:lnTo>
                  <a:pt x="1788" y="1366"/>
                </a:lnTo>
                <a:lnTo>
                  <a:pt x="1786" y="1293"/>
                </a:lnTo>
                <a:lnTo>
                  <a:pt x="1788" y="1216"/>
                </a:lnTo>
                <a:lnTo>
                  <a:pt x="1794" y="1144"/>
                </a:lnTo>
                <a:lnTo>
                  <a:pt x="1804" y="1075"/>
                </a:lnTo>
                <a:lnTo>
                  <a:pt x="1818" y="1010"/>
                </a:lnTo>
                <a:lnTo>
                  <a:pt x="1837" y="948"/>
                </a:lnTo>
                <a:lnTo>
                  <a:pt x="1861" y="890"/>
                </a:lnTo>
                <a:lnTo>
                  <a:pt x="1888" y="837"/>
                </a:lnTo>
                <a:lnTo>
                  <a:pt x="1919" y="786"/>
                </a:lnTo>
                <a:lnTo>
                  <a:pt x="1954" y="739"/>
                </a:lnTo>
                <a:lnTo>
                  <a:pt x="1995" y="695"/>
                </a:lnTo>
                <a:lnTo>
                  <a:pt x="2038" y="656"/>
                </a:lnTo>
                <a:lnTo>
                  <a:pt x="2083" y="620"/>
                </a:lnTo>
                <a:lnTo>
                  <a:pt x="2132" y="590"/>
                </a:lnTo>
                <a:lnTo>
                  <a:pt x="2182" y="562"/>
                </a:lnTo>
                <a:lnTo>
                  <a:pt x="2235" y="540"/>
                </a:lnTo>
                <a:lnTo>
                  <a:pt x="2290" y="521"/>
                </a:lnTo>
                <a:lnTo>
                  <a:pt x="2349" y="506"/>
                </a:lnTo>
                <a:lnTo>
                  <a:pt x="2409" y="496"/>
                </a:lnTo>
                <a:lnTo>
                  <a:pt x="2472" y="490"/>
                </a:lnTo>
                <a:lnTo>
                  <a:pt x="2538" y="488"/>
                </a:lnTo>
                <a:close/>
                <a:moveTo>
                  <a:pt x="489" y="362"/>
                </a:moveTo>
                <a:lnTo>
                  <a:pt x="489" y="823"/>
                </a:lnTo>
                <a:lnTo>
                  <a:pt x="938" y="823"/>
                </a:lnTo>
                <a:lnTo>
                  <a:pt x="983" y="822"/>
                </a:lnTo>
                <a:lnTo>
                  <a:pt x="1024" y="818"/>
                </a:lnTo>
                <a:lnTo>
                  <a:pt x="1063" y="811"/>
                </a:lnTo>
                <a:lnTo>
                  <a:pt x="1099" y="801"/>
                </a:lnTo>
                <a:lnTo>
                  <a:pt x="1132" y="788"/>
                </a:lnTo>
                <a:lnTo>
                  <a:pt x="1162" y="772"/>
                </a:lnTo>
                <a:lnTo>
                  <a:pt x="1185" y="755"/>
                </a:lnTo>
                <a:lnTo>
                  <a:pt x="1204" y="736"/>
                </a:lnTo>
                <a:lnTo>
                  <a:pt x="1220" y="713"/>
                </a:lnTo>
                <a:lnTo>
                  <a:pt x="1232" y="686"/>
                </a:lnTo>
                <a:lnTo>
                  <a:pt x="1242" y="657"/>
                </a:lnTo>
                <a:lnTo>
                  <a:pt x="1247" y="624"/>
                </a:lnTo>
                <a:lnTo>
                  <a:pt x="1249" y="588"/>
                </a:lnTo>
                <a:lnTo>
                  <a:pt x="1247" y="553"/>
                </a:lnTo>
                <a:lnTo>
                  <a:pt x="1242" y="522"/>
                </a:lnTo>
                <a:lnTo>
                  <a:pt x="1232" y="492"/>
                </a:lnTo>
                <a:lnTo>
                  <a:pt x="1220" y="467"/>
                </a:lnTo>
                <a:lnTo>
                  <a:pt x="1204" y="444"/>
                </a:lnTo>
                <a:lnTo>
                  <a:pt x="1185" y="425"/>
                </a:lnTo>
                <a:lnTo>
                  <a:pt x="1161" y="408"/>
                </a:lnTo>
                <a:lnTo>
                  <a:pt x="1134" y="395"/>
                </a:lnTo>
                <a:lnTo>
                  <a:pt x="1093" y="384"/>
                </a:lnTo>
                <a:lnTo>
                  <a:pt x="1048" y="374"/>
                </a:lnTo>
                <a:lnTo>
                  <a:pt x="997" y="367"/>
                </a:lnTo>
                <a:lnTo>
                  <a:pt x="943" y="363"/>
                </a:lnTo>
                <a:lnTo>
                  <a:pt x="884" y="362"/>
                </a:lnTo>
                <a:lnTo>
                  <a:pt x="489" y="362"/>
                </a:lnTo>
                <a:close/>
                <a:moveTo>
                  <a:pt x="2108" y="86"/>
                </a:moveTo>
                <a:lnTo>
                  <a:pt x="2962" y="86"/>
                </a:lnTo>
                <a:lnTo>
                  <a:pt x="2962" y="295"/>
                </a:lnTo>
                <a:lnTo>
                  <a:pt x="2108" y="295"/>
                </a:lnTo>
                <a:lnTo>
                  <a:pt x="2108" y="86"/>
                </a:lnTo>
                <a:close/>
                <a:moveTo>
                  <a:pt x="0" y="0"/>
                </a:moveTo>
                <a:lnTo>
                  <a:pt x="1024" y="0"/>
                </a:lnTo>
                <a:lnTo>
                  <a:pt x="1093" y="2"/>
                </a:lnTo>
                <a:lnTo>
                  <a:pt x="1158" y="9"/>
                </a:lnTo>
                <a:lnTo>
                  <a:pt x="1219" y="18"/>
                </a:lnTo>
                <a:lnTo>
                  <a:pt x="1277" y="31"/>
                </a:lnTo>
                <a:lnTo>
                  <a:pt x="1330" y="48"/>
                </a:lnTo>
                <a:lnTo>
                  <a:pt x="1380" y="69"/>
                </a:lnTo>
                <a:lnTo>
                  <a:pt x="1426" y="92"/>
                </a:lnTo>
                <a:lnTo>
                  <a:pt x="1468" y="119"/>
                </a:lnTo>
                <a:lnTo>
                  <a:pt x="1507" y="150"/>
                </a:lnTo>
                <a:lnTo>
                  <a:pt x="1542" y="184"/>
                </a:lnTo>
                <a:lnTo>
                  <a:pt x="1574" y="222"/>
                </a:lnTo>
                <a:lnTo>
                  <a:pt x="1600" y="262"/>
                </a:lnTo>
                <a:lnTo>
                  <a:pt x="1622" y="302"/>
                </a:lnTo>
                <a:lnTo>
                  <a:pt x="1639" y="346"/>
                </a:lnTo>
                <a:lnTo>
                  <a:pt x="1653" y="392"/>
                </a:lnTo>
                <a:lnTo>
                  <a:pt x="1663" y="439"/>
                </a:lnTo>
                <a:lnTo>
                  <a:pt x="1669" y="489"/>
                </a:lnTo>
                <a:lnTo>
                  <a:pt x="1671" y="541"/>
                </a:lnTo>
                <a:lnTo>
                  <a:pt x="1669" y="595"/>
                </a:lnTo>
                <a:lnTo>
                  <a:pt x="1663" y="645"/>
                </a:lnTo>
                <a:lnTo>
                  <a:pt x="1653" y="691"/>
                </a:lnTo>
                <a:lnTo>
                  <a:pt x="1639" y="736"/>
                </a:lnTo>
                <a:lnTo>
                  <a:pt x="1621" y="777"/>
                </a:lnTo>
                <a:lnTo>
                  <a:pt x="1599" y="814"/>
                </a:lnTo>
                <a:lnTo>
                  <a:pt x="1573" y="850"/>
                </a:lnTo>
                <a:lnTo>
                  <a:pt x="1542" y="881"/>
                </a:lnTo>
                <a:lnTo>
                  <a:pt x="1505" y="912"/>
                </a:lnTo>
                <a:lnTo>
                  <a:pt x="1461" y="940"/>
                </a:lnTo>
                <a:lnTo>
                  <a:pt x="1412" y="969"/>
                </a:lnTo>
                <a:lnTo>
                  <a:pt x="1456" y="986"/>
                </a:lnTo>
                <a:lnTo>
                  <a:pt x="1497" y="1007"/>
                </a:lnTo>
                <a:lnTo>
                  <a:pt x="1535" y="1031"/>
                </a:lnTo>
                <a:lnTo>
                  <a:pt x="1570" y="1057"/>
                </a:lnTo>
                <a:lnTo>
                  <a:pt x="1602" y="1086"/>
                </a:lnTo>
                <a:lnTo>
                  <a:pt x="1631" y="1118"/>
                </a:lnTo>
                <a:lnTo>
                  <a:pt x="1656" y="1152"/>
                </a:lnTo>
                <a:lnTo>
                  <a:pt x="1681" y="1196"/>
                </a:lnTo>
                <a:lnTo>
                  <a:pt x="1702" y="1243"/>
                </a:lnTo>
                <a:lnTo>
                  <a:pt x="1719" y="1293"/>
                </a:lnTo>
                <a:lnTo>
                  <a:pt x="1730" y="1345"/>
                </a:lnTo>
                <a:lnTo>
                  <a:pt x="1736" y="1400"/>
                </a:lnTo>
                <a:lnTo>
                  <a:pt x="1739" y="1459"/>
                </a:lnTo>
                <a:lnTo>
                  <a:pt x="1736" y="1520"/>
                </a:lnTo>
                <a:lnTo>
                  <a:pt x="1729" y="1579"/>
                </a:lnTo>
                <a:lnTo>
                  <a:pt x="1715" y="1636"/>
                </a:lnTo>
                <a:lnTo>
                  <a:pt x="1697" y="1690"/>
                </a:lnTo>
                <a:lnTo>
                  <a:pt x="1673" y="1743"/>
                </a:lnTo>
                <a:lnTo>
                  <a:pt x="1644" y="1792"/>
                </a:lnTo>
                <a:lnTo>
                  <a:pt x="1612" y="1840"/>
                </a:lnTo>
                <a:lnTo>
                  <a:pt x="1576" y="1883"/>
                </a:lnTo>
                <a:lnTo>
                  <a:pt x="1537" y="1922"/>
                </a:lnTo>
                <a:lnTo>
                  <a:pt x="1494" y="1957"/>
                </a:lnTo>
                <a:lnTo>
                  <a:pt x="1452" y="1986"/>
                </a:lnTo>
                <a:lnTo>
                  <a:pt x="1407" y="2011"/>
                </a:lnTo>
                <a:lnTo>
                  <a:pt x="1359" y="2032"/>
                </a:lnTo>
                <a:lnTo>
                  <a:pt x="1308" y="2049"/>
                </a:lnTo>
                <a:lnTo>
                  <a:pt x="1255" y="2063"/>
                </a:lnTo>
                <a:lnTo>
                  <a:pt x="1185" y="2075"/>
                </a:lnTo>
                <a:lnTo>
                  <a:pt x="1111" y="2083"/>
                </a:lnTo>
                <a:lnTo>
                  <a:pt x="1034" y="2089"/>
                </a:lnTo>
                <a:lnTo>
                  <a:pt x="955" y="2090"/>
                </a:lnTo>
                <a:lnTo>
                  <a:pt x="0" y="209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8" name="Group 147"/>
          <p:cNvGrpSpPr/>
          <p:nvPr/>
        </p:nvGrpSpPr>
        <p:grpSpPr>
          <a:xfrm>
            <a:off x="1620507" y="1933575"/>
            <a:ext cx="522288" cy="517525"/>
            <a:chOff x="1612900" y="1933575"/>
            <a:chExt cx="522288" cy="5175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" name="Freeform 26"/>
            <p:cNvSpPr>
              <a:spLocks/>
            </p:cNvSpPr>
            <p:nvPr/>
          </p:nvSpPr>
          <p:spPr bwMode="auto">
            <a:xfrm>
              <a:off x="1728788" y="2208213"/>
              <a:ext cx="100013" cy="71438"/>
            </a:xfrm>
            <a:custGeom>
              <a:avLst/>
              <a:gdLst>
                <a:gd name="T0" fmla="*/ 0 w 636"/>
                <a:gd name="T1" fmla="*/ 0 h 444"/>
                <a:gd name="T2" fmla="*/ 360 w 636"/>
                <a:gd name="T3" fmla="*/ 0 h 444"/>
                <a:gd name="T4" fmla="*/ 402 w 636"/>
                <a:gd name="T5" fmla="*/ 2 h 444"/>
                <a:gd name="T6" fmla="*/ 439 w 636"/>
                <a:gd name="T7" fmla="*/ 5 h 444"/>
                <a:gd name="T8" fmla="*/ 473 w 636"/>
                <a:gd name="T9" fmla="*/ 10 h 444"/>
                <a:gd name="T10" fmla="*/ 502 w 636"/>
                <a:gd name="T11" fmla="*/ 19 h 444"/>
                <a:gd name="T12" fmla="*/ 529 w 636"/>
                <a:gd name="T13" fmla="*/ 28 h 444"/>
                <a:gd name="T14" fmla="*/ 557 w 636"/>
                <a:gd name="T15" fmla="*/ 44 h 444"/>
                <a:gd name="T16" fmla="*/ 581 w 636"/>
                <a:gd name="T17" fmla="*/ 63 h 444"/>
                <a:gd name="T18" fmla="*/ 600 w 636"/>
                <a:gd name="T19" fmla="*/ 84 h 444"/>
                <a:gd name="T20" fmla="*/ 615 w 636"/>
                <a:gd name="T21" fmla="*/ 111 h 444"/>
                <a:gd name="T22" fmla="*/ 627 w 636"/>
                <a:gd name="T23" fmla="*/ 139 h 444"/>
                <a:gd name="T24" fmla="*/ 633 w 636"/>
                <a:gd name="T25" fmla="*/ 171 h 444"/>
                <a:gd name="T26" fmla="*/ 636 w 636"/>
                <a:gd name="T27" fmla="*/ 207 h 444"/>
                <a:gd name="T28" fmla="*/ 633 w 636"/>
                <a:gd name="T29" fmla="*/ 243 h 444"/>
                <a:gd name="T30" fmla="*/ 628 w 636"/>
                <a:gd name="T31" fmla="*/ 277 h 444"/>
                <a:gd name="T32" fmla="*/ 620 w 636"/>
                <a:gd name="T33" fmla="*/ 307 h 444"/>
                <a:gd name="T34" fmla="*/ 608 w 636"/>
                <a:gd name="T35" fmla="*/ 335 h 444"/>
                <a:gd name="T36" fmla="*/ 592 w 636"/>
                <a:gd name="T37" fmla="*/ 359 h 444"/>
                <a:gd name="T38" fmla="*/ 574 w 636"/>
                <a:gd name="T39" fmla="*/ 382 h 444"/>
                <a:gd name="T40" fmla="*/ 551 w 636"/>
                <a:gd name="T41" fmla="*/ 399 h 444"/>
                <a:gd name="T42" fmla="*/ 526 w 636"/>
                <a:gd name="T43" fmla="*/ 414 h 444"/>
                <a:gd name="T44" fmla="*/ 499 w 636"/>
                <a:gd name="T45" fmla="*/ 425 h 444"/>
                <a:gd name="T46" fmla="*/ 469 w 636"/>
                <a:gd name="T47" fmla="*/ 433 h 444"/>
                <a:gd name="T48" fmla="*/ 435 w 636"/>
                <a:gd name="T49" fmla="*/ 440 h 444"/>
                <a:gd name="T50" fmla="*/ 397 w 636"/>
                <a:gd name="T51" fmla="*/ 443 h 444"/>
                <a:gd name="T52" fmla="*/ 355 w 636"/>
                <a:gd name="T53" fmla="*/ 444 h 444"/>
                <a:gd name="T54" fmla="*/ 0 w 636"/>
                <a:gd name="T55" fmla="*/ 444 h 444"/>
                <a:gd name="T56" fmla="*/ 0 w 636"/>
                <a:gd name="T57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36" h="444">
                  <a:moveTo>
                    <a:pt x="0" y="0"/>
                  </a:moveTo>
                  <a:lnTo>
                    <a:pt x="360" y="0"/>
                  </a:lnTo>
                  <a:lnTo>
                    <a:pt x="402" y="2"/>
                  </a:lnTo>
                  <a:lnTo>
                    <a:pt x="439" y="5"/>
                  </a:lnTo>
                  <a:lnTo>
                    <a:pt x="473" y="10"/>
                  </a:lnTo>
                  <a:lnTo>
                    <a:pt x="502" y="19"/>
                  </a:lnTo>
                  <a:lnTo>
                    <a:pt x="529" y="28"/>
                  </a:lnTo>
                  <a:lnTo>
                    <a:pt x="557" y="44"/>
                  </a:lnTo>
                  <a:lnTo>
                    <a:pt x="581" y="63"/>
                  </a:lnTo>
                  <a:lnTo>
                    <a:pt x="600" y="84"/>
                  </a:lnTo>
                  <a:lnTo>
                    <a:pt x="615" y="111"/>
                  </a:lnTo>
                  <a:lnTo>
                    <a:pt x="627" y="139"/>
                  </a:lnTo>
                  <a:lnTo>
                    <a:pt x="633" y="171"/>
                  </a:lnTo>
                  <a:lnTo>
                    <a:pt x="636" y="207"/>
                  </a:lnTo>
                  <a:lnTo>
                    <a:pt x="633" y="243"/>
                  </a:lnTo>
                  <a:lnTo>
                    <a:pt x="628" y="277"/>
                  </a:lnTo>
                  <a:lnTo>
                    <a:pt x="620" y="307"/>
                  </a:lnTo>
                  <a:lnTo>
                    <a:pt x="608" y="335"/>
                  </a:lnTo>
                  <a:lnTo>
                    <a:pt x="592" y="359"/>
                  </a:lnTo>
                  <a:lnTo>
                    <a:pt x="574" y="382"/>
                  </a:lnTo>
                  <a:lnTo>
                    <a:pt x="551" y="399"/>
                  </a:lnTo>
                  <a:lnTo>
                    <a:pt x="526" y="414"/>
                  </a:lnTo>
                  <a:lnTo>
                    <a:pt x="499" y="425"/>
                  </a:lnTo>
                  <a:lnTo>
                    <a:pt x="469" y="433"/>
                  </a:lnTo>
                  <a:lnTo>
                    <a:pt x="435" y="440"/>
                  </a:lnTo>
                  <a:lnTo>
                    <a:pt x="397" y="443"/>
                  </a:lnTo>
                  <a:lnTo>
                    <a:pt x="355" y="444"/>
                  </a:lnTo>
                  <a:lnTo>
                    <a:pt x="0" y="4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7"/>
            <p:cNvSpPr>
              <a:spLocks/>
            </p:cNvSpPr>
            <p:nvPr/>
          </p:nvSpPr>
          <p:spPr bwMode="auto">
            <a:xfrm>
              <a:off x="1728788" y="2106613"/>
              <a:ext cx="95250" cy="58738"/>
            </a:xfrm>
            <a:custGeom>
              <a:avLst/>
              <a:gdLst>
                <a:gd name="T0" fmla="*/ 0 w 601"/>
                <a:gd name="T1" fmla="*/ 0 h 367"/>
                <a:gd name="T2" fmla="*/ 313 w 601"/>
                <a:gd name="T3" fmla="*/ 0 h 367"/>
                <a:gd name="T4" fmla="*/ 359 w 601"/>
                <a:gd name="T5" fmla="*/ 1 h 367"/>
                <a:gd name="T6" fmla="*/ 402 w 601"/>
                <a:gd name="T7" fmla="*/ 4 h 367"/>
                <a:gd name="T8" fmla="*/ 441 w 601"/>
                <a:gd name="T9" fmla="*/ 9 h 367"/>
                <a:gd name="T10" fmla="*/ 478 w 601"/>
                <a:gd name="T11" fmla="*/ 17 h 367"/>
                <a:gd name="T12" fmla="*/ 511 w 601"/>
                <a:gd name="T13" fmla="*/ 25 h 367"/>
                <a:gd name="T14" fmla="*/ 535 w 601"/>
                <a:gd name="T15" fmla="*/ 38 h 367"/>
                <a:gd name="T16" fmla="*/ 556 w 601"/>
                <a:gd name="T17" fmla="*/ 54 h 367"/>
                <a:gd name="T18" fmla="*/ 572 w 601"/>
                <a:gd name="T19" fmla="*/ 72 h 367"/>
                <a:gd name="T20" fmla="*/ 584 w 601"/>
                <a:gd name="T21" fmla="*/ 94 h 367"/>
                <a:gd name="T22" fmla="*/ 594 w 601"/>
                <a:gd name="T23" fmla="*/ 119 h 367"/>
                <a:gd name="T24" fmla="*/ 599 w 601"/>
                <a:gd name="T25" fmla="*/ 148 h 367"/>
                <a:gd name="T26" fmla="*/ 601 w 601"/>
                <a:gd name="T27" fmla="*/ 180 h 367"/>
                <a:gd name="T28" fmla="*/ 599 w 601"/>
                <a:gd name="T29" fmla="*/ 212 h 367"/>
                <a:gd name="T30" fmla="*/ 594 w 601"/>
                <a:gd name="T31" fmla="*/ 242 h 367"/>
                <a:gd name="T32" fmla="*/ 584 w 601"/>
                <a:gd name="T33" fmla="*/ 268 h 367"/>
                <a:gd name="T34" fmla="*/ 570 w 601"/>
                <a:gd name="T35" fmla="*/ 291 h 367"/>
                <a:gd name="T36" fmla="*/ 553 w 601"/>
                <a:gd name="T37" fmla="*/ 310 h 367"/>
                <a:gd name="T38" fmla="*/ 533 w 601"/>
                <a:gd name="T39" fmla="*/ 324 h 367"/>
                <a:gd name="T40" fmla="*/ 504 w 601"/>
                <a:gd name="T41" fmla="*/ 340 h 367"/>
                <a:gd name="T42" fmla="*/ 472 w 601"/>
                <a:gd name="T43" fmla="*/ 352 h 367"/>
                <a:gd name="T44" fmla="*/ 436 w 601"/>
                <a:gd name="T45" fmla="*/ 359 h 367"/>
                <a:gd name="T46" fmla="*/ 398 w 601"/>
                <a:gd name="T47" fmla="*/ 365 h 367"/>
                <a:gd name="T48" fmla="*/ 356 w 601"/>
                <a:gd name="T49" fmla="*/ 367 h 367"/>
                <a:gd name="T50" fmla="*/ 0 w 601"/>
                <a:gd name="T51" fmla="*/ 367 h 367"/>
                <a:gd name="T52" fmla="*/ 0 w 601"/>
                <a:gd name="T53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1" h="367">
                  <a:moveTo>
                    <a:pt x="0" y="0"/>
                  </a:moveTo>
                  <a:lnTo>
                    <a:pt x="313" y="0"/>
                  </a:lnTo>
                  <a:lnTo>
                    <a:pt x="359" y="1"/>
                  </a:lnTo>
                  <a:lnTo>
                    <a:pt x="402" y="4"/>
                  </a:lnTo>
                  <a:lnTo>
                    <a:pt x="441" y="9"/>
                  </a:lnTo>
                  <a:lnTo>
                    <a:pt x="478" y="17"/>
                  </a:lnTo>
                  <a:lnTo>
                    <a:pt x="511" y="25"/>
                  </a:lnTo>
                  <a:lnTo>
                    <a:pt x="535" y="38"/>
                  </a:lnTo>
                  <a:lnTo>
                    <a:pt x="556" y="54"/>
                  </a:lnTo>
                  <a:lnTo>
                    <a:pt x="572" y="72"/>
                  </a:lnTo>
                  <a:lnTo>
                    <a:pt x="584" y="94"/>
                  </a:lnTo>
                  <a:lnTo>
                    <a:pt x="594" y="119"/>
                  </a:lnTo>
                  <a:lnTo>
                    <a:pt x="599" y="148"/>
                  </a:lnTo>
                  <a:lnTo>
                    <a:pt x="601" y="180"/>
                  </a:lnTo>
                  <a:lnTo>
                    <a:pt x="599" y="212"/>
                  </a:lnTo>
                  <a:lnTo>
                    <a:pt x="594" y="242"/>
                  </a:lnTo>
                  <a:lnTo>
                    <a:pt x="584" y="268"/>
                  </a:lnTo>
                  <a:lnTo>
                    <a:pt x="570" y="291"/>
                  </a:lnTo>
                  <a:lnTo>
                    <a:pt x="553" y="310"/>
                  </a:lnTo>
                  <a:lnTo>
                    <a:pt x="533" y="324"/>
                  </a:lnTo>
                  <a:lnTo>
                    <a:pt x="504" y="340"/>
                  </a:lnTo>
                  <a:lnTo>
                    <a:pt x="472" y="352"/>
                  </a:lnTo>
                  <a:lnTo>
                    <a:pt x="436" y="359"/>
                  </a:lnTo>
                  <a:lnTo>
                    <a:pt x="398" y="365"/>
                  </a:lnTo>
                  <a:lnTo>
                    <a:pt x="356" y="367"/>
                  </a:lnTo>
                  <a:lnTo>
                    <a:pt x="0" y="36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8"/>
            <p:cNvSpPr>
              <a:spLocks/>
            </p:cNvSpPr>
            <p:nvPr/>
          </p:nvSpPr>
          <p:spPr bwMode="auto">
            <a:xfrm>
              <a:off x="1943100" y="2163763"/>
              <a:ext cx="85725" cy="39688"/>
            </a:xfrm>
            <a:custGeom>
              <a:avLst/>
              <a:gdLst>
                <a:gd name="T0" fmla="*/ 273 w 543"/>
                <a:gd name="T1" fmla="*/ 0 h 253"/>
                <a:gd name="T2" fmla="*/ 315 w 543"/>
                <a:gd name="T3" fmla="*/ 2 h 253"/>
                <a:gd name="T4" fmla="*/ 356 w 543"/>
                <a:gd name="T5" fmla="*/ 10 h 253"/>
                <a:gd name="T6" fmla="*/ 393 w 543"/>
                <a:gd name="T7" fmla="*/ 23 h 253"/>
                <a:gd name="T8" fmla="*/ 427 w 543"/>
                <a:gd name="T9" fmla="*/ 41 h 253"/>
                <a:gd name="T10" fmla="*/ 458 w 543"/>
                <a:gd name="T11" fmla="*/ 65 h 253"/>
                <a:gd name="T12" fmla="*/ 482 w 543"/>
                <a:gd name="T13" fmla="*/ 88 h 253"/>
                <a:gd name="T14" fmla="*/ 501 w 543"/>
                <a:gd name="T15" fmla="*/ 114 h 253"/>
                <a:gd name="T16" fmla="*/ 517 w 543"/>
                <a:gd name="T17" fmla="*/ 144 h 253"/>
                <a:gd name="T18" fmla="*/ 529 w 543"/>
                <a:gd name="T19" fmla="*/ 177 h 253"/>
                <a:gd name="T20" fmla="*/ 537 w 543"/>
                <a:gd name="T21" fmla="*/ 213 h 253"/>
                <a:gd name="T22" fmla="*/ 543 w 543"/>
                <a:gd name="T23" fmla="*/ 253 h 253"/>
                <a:gd name="T24" fmla="*/ 0 w 543"/>
                <a:gd name="T25" fmla="*/ 253 h 253"/>
                <a:gd name="T26" fmla="*/ 9 w 543"/>
                <a:gd name="T27" fmla="*/ 209 h 253"/>
                <a:gd name="T28" fmla="*/ 22 w 543"/>
                <a:gd name="T29" fmla="*/ 167 h 253"/>
                <a:gd name="T30" fmla="*/ 39 w 543"/>
                <a:gd name="T31" fmla="*/ 130 h 253"/>
                <a:gd name="T32" fmla="*/ 59 w 543"/>
                <a:gd name="T33" fmla="*/ 97 h 253"/>
                <a:gd name="T34" fmla="*/ 84 w 543"/>
                <a:gd name="T35" fmla="*/ 68 h 253"/>
                <a:gd name="T36" fmla="*/ 108 w 543"/>
                <a:gd name="T37" fmla="*/ 48 h 253"/>
                <a:gd name="T38" fmla="*/ 135 w 543"/>
                <a:gd name="T39" fmla="*/ 30 h 253"/>
                <a:gd name="T40" fmla="*/ 165 w 543"/>
                <a:gd name="T41" fmla="*/ 17 h 253"/>
                <a:gd name="T42" fmla="*/ 197 w 543"/>
                <a:gd name="T43" fmla="*/ 8 h 253"/>
                <a:gd name="T44" fmla="*/ 233 w 543"/>
                <a:gd name="T45" fmla="*/ 1 h 253"/>
                <a:gd name="T46" fmla="*/ 273 w 543"/>
                <a:gd name="T47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3" h="253">
                  <a:moveTo>
                    <a:pt x="273" y="0"/>
                  </a:moveTo>
                  <a:lnTo>
                    <a:pt x="315" y="2"/>
                  </a:lnTo>
                  <a:lnTo>
                    <a:pt x="356" y="10"/>
                  </a:lnTo>
                  <a:lnTo>
                    <a:pt x="393" y="23"/>
                  </a:lnTo>
                  <a:lnTo>
                    <a:pt x="427" y="41"/>
                  </a:lnTo>
                  <a:lnTo>
                    <a:pt x="458" y="65"/>
                  </a:lnTo>
                  <a:lnTo>
                    <a:pt x="482" y="88"/>
                  </a:lnTo>
                  <a:lnTo>
                    <a:pt x="501" y="114"/>
                  </a:lnTo>
                  <a:lnTo>
                    <a:pt x="517" y="144"/>
                  </a:lnTo>
                  <a:lnTo>
                    <a:pt x="529" y="177"/>
                  </a:lnTo>
                  <a:lnTo>
                    <a:pt x="537" y="213"/>
                  </a:lnTo>
                  <a:lnTo>
                    <a:pt x="543" y="253"/>
                  </a:lnTo>
                  <a:lnTo>
                    <a:pt x="0" y="253"/>
                  </a:lnTo>
                  <a:lnTo>
                    <a:pt x="9" y="209"/>
                  </a:lnTo>
                  <a:lnTo>
                    <a:pt x="22" y="167"/>
                  </a:lnTo>
                  <a:lnTo>
                    <a:pt x="39" y="130"/>
                  </a:lnTo>
                  <a:lnTo>
                    <a:pt x="59" y="97"/>
                  </a:lnTo>
                  <a:lnTo>
                    <a:pt x="84" y="68"/>
                  </a:lnTo>
                  <a:lnTo>
                    <a:pt x="108" y="48"/>
                  </a:lnTo>
                  <a:lnTo>
                    <a:pt x="135" y="30"/>
                  </a:lnTo>
                  <a:lnTo>
                    <a:pt x="165" y="17"/>
                  </a:lnTo>
                  <a:lnTo>
                    <a:pt x="197" y="8"/>
                  </a:lnTo>
                  <a:lnTo>
                    <a:pt x="233" y="1"/>
                  </a:lnTo>
                  <a:lnTo>
                    <a:pt x="2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9"/>
            <p:cNvSpPr>
              <a:spLocks noEditPoints="1"/>
            </p:cNvSpPr>
            <p:nvPr/>
          </p:nvSpPr>
          <p:spPr bwMode="auto">
            <a:xfrm>
              <a:off x="1612900" y="1933575"/>
              <a:ext cx="522288" cy="517525"/>
            </a:xfrm>
            <a:custGeom>
              <a:avLst/>
              <a:gdLst>
                <a:gd name="T0" fmla="*/ 2223 w 3286"/>
                <a:gd name="T1" fmla="*/ 1195 h 3256"/>
                <a:gd name="T2" fmla="*/ 2057 w 3286"/>
                <a:gd name="T3" fmla="*/ 1249 h 3256"/>
                <a:gd name="T4" fmla="*/ 1918 w 3286"/>
                <a:gd name="T5" fmla="*/ 1349 h 3256"/>
                <a:gd name="T6" fmla="*/ 1827 w 3286"/>
                <a:gd name="T7" fmla="*/ 1476 h 3256"/>
                <a:gd name="T8" fmla="*/ 1771 w 3286"/>
                <a:gd name="T9" fmla="*/ 1634 h 3256"/>
                <a:gd name="T10" fmla="*/ 1753 w 3286"/>
                <a:gd name="T11" fmla="*/ 1824 h 3256"/>
                <a:gd name="T12" fmla="*/ 1769 w 3286"/>
                <a:gd name="T13" fmla="*/ 2007 h 3256"/>
                <a:gd name="T14" fmla="*/ 1819 w 3286"/>
                <a:gd name="T15" fmla="*/ 2155 h 3256"/>
                <a:gd name="T16" fmla="*/ 1901 w 3286"/>
                <a:gd name="T17" fmla="*/ 2271 h 3256"/>
                <a:gd name="T18" fmla="*/ 2032 w 3286"/>
                <a:gd name="T19" fmla="*/ 2367 h 3256"/>
                <a:gd name="T20" fmla="*/ 2188 w 3286"/>
                <a:gd name="T21" fmla="*/ 2428 h 3256"/>
                <a:gd name="T22" fmla="*/ 2360 w 3286"/>
                <a:gd name="T23" fmla="*/ 2449 h 3256"/>
                <a:gd name="T24" fmla="*/ 2539 w 3286"/>
                <a:gd name="T25" fmla="*/ 2430 h 3256"/>
                <a:gd name="T26" fmla="*/ 2691 w 3286"/>
                <a:gd name="T27" fmla="*/ 2372 h 3256"/>
                <a:gd name="T28" fmla="*/ 2813 w 3286"/>
                <a:gd name="T29" fmla="*/ 2275 h 3256"/>
                <a:gd name="T30" fmla="*/ 2904 w 3286"/>
                <a:gd name="T31" fmla="*/ 2144 h 3256"/>
                <a:gd name="T32" fmla="*/ 2608 w 3286"/>
                <a:gd name="T33" fmla="*/ 2059 h 3256"/>
                <a:gd name="T34" fmla="*/ 2544 w 3286"/>
                <a:gd name="T35" fmla="*/ 2141 h 3256"/>
                <a:gd name="T36" fmla="*/ 2449 w 3286"/>
                <a:gd name="T37" fmla="*/ 2187 h 3256"/>
                <a:gd name="T38" fmla="*/ 2329 w 3286"/>
                <a:gd name="T39" fmla="*/ 2194 h 3256"/>
                <a:gd name="T40" fmla="*/ 2226 w 3286"/>
                <a:gd name="T41" fmla="*/ 2168 h 3256"/>
                <a:gd name="T42" fmla="*/ 2144 w 3286"/>
                <a:gd name="T43" fmla="*/ 2109 h 3256"/>
                <a:gd name="T44" fmla="*/ 2091 w 3286"/>
                <a:gd name="T45" fmla="*/ 2020 h 3256"/>
                <a:gd name="T46" fmla="*/ 2070 w 3286"/>
                <a:gd name="T47" fmla="*/ 1900 h 3256"/>
                <a:gd name="T48" fmla="*/ 2945 w 3286"/>
                <a:gd name="T49" fmla="*/ 1787 h 3256"/>
                <a:gd name="T50" fmla="*/ 2935 w 3286"/>
                <a:gd name="T51" fmla="*/ 1663 h 3256"/>
                <a:gd name="T52" fmla="*/ 2891 w 3286"/>
                <a:gd name="T53" fmla="*/ 1507 h 3256"/>
                <a:gd name="T54" fmla="*/ 2811 w 3286"/>
                <a:gd name="T55" fmla="*/ 1378 h 3256"/>
                <a:gd name="T56" fmla="*/ 2710 w 3286"/>
                <a:gd name="T57" fmla="*/ 1285 h 3256"/>
                <a:gd name="T58" fmla="*/ 2580 w 3286"/>
                <a:gd name="T59" fmla="*/ 1220 h 3256"/>
                <a:gd name="T60" fmla="*/ 2410 w 3286"/>
                <a:gd name="T61" fmla="*/ 1186 h 3256"/>
                <a:gd name="T62" fmla="*/ 2008 w 3286"/>
                <a:gd name="T63" fmla="*/ 1031 h 3256"/>
                <a:gd name="T64" fmla="*/ 2008 w 3286"/>
                <a:gd name="T65" fmla="*/ 864 h 3256"/>
                <a:gd name="T66" fmla="*/ 1097 w 3286"/>
                <a:gd name="T67" fmla="*/ 2460 h 3256"/>
                <a:gd name="T68" fmla="*/ 1277 w 3286"/>
                <a:gd name="T69" fmla="*/ 2447 h 3256"/>
                <a:gd name="T70" fmla="*/ 1416 w 3286"/>
                <a:gd name="T71" fmla="*/ 2413 h 3256"/>
                <a:gd name="T72" fmla="*/ 1523 w 3286"/>
                <a:gd name="T73" fmla="*/ 2354 h 3256"/>
                <a:gd name="T74" fmla="*/ 1617 w 3286"/>
                <a:gd name="T75" fmla="*/ 2261 h 3256"/>
                <a:gd name="T76" fmla="*/ 1684 w 3286"/>
                <a:gd name="T77" fmla="*/ 2141 h 3256"/>
                <a:gd name="T78" fmla="*/ 1714 w 3286"/>
                <a:gd name="T79" fmla="*/ 2006 h 3256"/>
                <a:gd name="T80" fmla="*/ 1708 w 3286"/>
                <a:gd name="T81" fmla="*/ 1866 h 3256"/>
                <a:gd name="T82" fmla="*/ 1671 w 3286"/>
                <a:gd name="T83" fmla="*/ 1748 h 3256"/>
                <a:gd name="T84" fmla="*/ 1600 w 3286"/>
                <a:gd name="T85" fmla="*/ 1653 h 3256"/>
                <a:gd name="T86" fmla="*/ 1498 w 3286"/>
                <a:gd name="T87" fmla="*/ 1584 h 3256"/>
                <a:gd name="T88" fmla="*/ 1531 w 3286"/>
                <a:gd name="T89" fmla="*/ 1522 h 3256"/>
                <a:gd name="T90" fmla="*/ 1609 w 3286"/>
                <a:gd name="T91" fmla="*/ 1439 h 3256"/>
                <a:gd name="T92" fmla="*/ 1654 w 3286"/>
                <a:gd name="T93" fmla="*/ 1322 h 3256"/>
                <a:gd name="T94" fmla="*/ 1660 w 3286"/>
                <a:gd name="T95" fmla="*/ 1179 h 3256"/>
                <a:gd name="T96" fmla="*/ 1628 w 3286"/>
                <a:gd name="T97" fmla="*/ 1048 h 3256"/>
                <a:gd name="T98" fmla="*/ 1559 w 3286"/>
                <a:gd name="T99" fmla="*/ 940 h 3256"/>
                <a:gd name="T100" fmla="*/ 1454 w 3286"/>
                <a:gd name="T101" fmla="*/ 862 h 3256"/>
                <a:gd name="T102" fmla="*/ 1319 w 3286"/>
                <a:gd name="T103" fmla="*/ 813 h 3256"/>
                <a:gd name="T104" fmla="*/ 1151 w 3286"/>
                <a:gd name="T105" fmla="*/ 796 h 3256"/>
                <a:gd name="T106" fmla="*/ 3286 w 3286"/>
                <a:gd name="T107" fmla="*/ 0 h 3256"/>
                <a:gd name="T108" fmla="*/ 0 w 3286"/>
                <a:gd name="T109" fmla="*/ 0 h 3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86" h="3256">
                  <a:moveTo>
                    <a:pt x="2350" y="1184"/>
                  </a:moveTo>
                  <a:lnTo>
                    <a:pt x="2284" y="1186"/>
                  </a:lnTo>
                  <a:lnTo>
                    <a:pt x="2223" y="1195"/>
                  </a:lnTo>
                  <a:lnTo>
                    <a:pt x="2165" y="1207"/>
                  </a:lnTo>
                  <a:lnTo>
                    <a:pt x="2109" y="1225"/>
                  </a:lnTo>
                  <a:lnTo>
                    <a:pt x="2057" y="1249"/>
                  </a:lnTo>
                  <a:lnTo>
                    <a:pt x="2008" y="1277"/>
                  </a:lnTo>
                  <a:lnTo>
                    <a:pt x="1962" y="1311"/>
                  </a:lnTo>
                  <a:lnTo>
                    <a:pt x="1918" y="1349"/>
                  </a:lnTo>
                  <a:lnTo>
                    <a:pt x="1884" y="1388"/>
                  </a:lnTo>
                  <a:lnTo>
                    <a:pt x="1853" y="1430"/>
                  </a:lnTo>
                  <a:lnTo>
                    <a:pt x="1827" y="1476"/>
                  </a:lnTo>
                  <a:lnTo>
                    <a:pt x="1804" y="1525"/>
                  </a:lnTo>
                  <a:lnTo>
                    <a:pt x="1786" y="1578"/>
                  </a:lnTo>
                  <a:lnTo>
                    <a:pt x="1771" y="1634"/>
                  </a:lnTo>
                  <a:lnTo>
                    <a:pt x="1762" y="1694"/>
                  </a:lnTo>
                  <a:lnTo>
                    <a:pt x="1755" y="1757"/>
                  </a:lnTo>
                  <a:lnTo>
                    <a:pt x="1753" y="1824"/>
                  </a:lnTo>
                  <a:lnTo>
                    <a:pt x="1755" y="1889"/>
                  </a:lnTo>
                  <a:lnTo>
                    <a:pt x="1761" y="1950"/>
                  </a:lnTo>
                  <a:lnTo>
                    <a:pt x="1769" y="2007"/>
                  </a:lnTo>
                  <a:lnTo>
                    <a:pt x="1782" y="2060"/>
                  </a:lnTo>
                  <a:lnTo>
                    <a:pt x="1799" y="2110"/>
                  </a:lnTo>
                  <a:lnTo>
                    <a:pt x="1819" y="2155"/>
                  </a:lnTo>
                  <a:lnTo>
                    <a:pt x="1843" y="2197"/>
                  </a:lnTo>
                  <a:lnTo>
                    <a:pt x="1870" y="2236"/>
                  </a:lnTo>
                  <a:lnTo>
                    <a:pt x="1901" y="2271"/>
                  </a:lnTo>
                  <a:lnTo>
                    <a:pt x="1937" y="2302"/>
                  </a:lnTo>
                  <a:lnTo>
                    <a:pt x="1984" y="2337"/>
                  </a:lnTo>
                  <a:lnTo>
                    <a:pt x="2032" y="2367"/>
                  </a:lnTo>
                  <a:lnTo>
                    <a:pt x="2082" y="2392"/>
                  </a:lnTo>
                  <a:lnTo>
                    <a:pt x="2134" y="2412"/>
                  </a:lnTo>
                  <a:lnTo>
                    <a:pt x="2188" y="2428"/>
                  </a:lnTo>
                  <a:lnTo>
                    <a:pt x="2244" y="2440"/>
                  </a:lnTo>
                  <a:lnTo>
                    <a:pt x="2302" y="2447"/>
                  </a:lnTo>
                  <a:lnTo>
                    <a:pt x="2360" y="2449"/>
                  </a:lnTo>
                  <a:lnTo>
                    <a:pt x="2423" y="2447"/>
                  </a:lnTo>
                  <a:lnTo>
                    <a:pt x="2483" y="2441"/>
                  </a:lnTo>
                  <a:lnTo>
                    <a:pt x="2539" y="2430"/>
                  </a:lnTo>
                  <a:lnTo>
                    <a:pt x="2594" y="2415"/>
                  </a:lnTo>
                  <a:lnTo>
                    <a:pt x="2644" y="2395"/>
                  </a:lnTo>
                  <a:lnTo>
                    <a:pt x="2691" y="2372"/>
                  </a:lnTo>
                  <a:lnTo>
                    <a:pt x="2735" y="2343"/>
                  </a:lnTo>
                  <a:lnTo>
                    <a:pt x="2775" y="2312"/>
                  </a:lnTo>
                  <a:lnTo>
                    <a:pt x="2813" y="2275"/>
                  </a:lnTo>
                  <a:lnTo>
                    <a:pt x="2851" y="2231"/>
                  </a:lnTo>
                  <a:lnTo>
                    <a:pt x="2881" y="2188"/>
                  </a:lnTo>
                  <a:lnTo>
                    <a:pt x="2904" y="2144"/>
                  </a:lnTo>
                  <a:lnTo>
                    <a:pt x="2920" y="2102"/>
                  </a:lnTo>
                  <a:lnTo>
                    <a:pt x="2929" y="2059"/>
                  </a:lnTo>
                  <a:lnTo>
                    <a:pt x="2608" y="2059"/>
                  </a:lnTo>
                  <a:lnTo>
                    <a:pt x="2589" y="2092"/>
                  </a:lnTo>
                  <a:lnTo>
                    <a:pt x="2567" y="2119"/>
                  </a:lnTo>
                  <a:lnTo>
                    <a:pt x="2544" y="2141"/>
                  </a:lnTo>
                  <a:lnTo>
                    <a:pt x="2515" y="2161"/>
                  </a:lnTo>
                  <a:lnTo>
                    <a:pt x="2484" y="2176"/>
                  </a:lnTo>
                  <a:lnTo>
                    <a:pt x="2449" y="2187"/>
                  </a:lnTo>
                  <a:lnTo>
                    <a:pt x="2410" y="2193"/>
                  </a:lnTo>
                  <a:lnTo>
                    <a:pt x="2369" y="2195"/>
                  </a:lnTo>
                  <a:lnTo>
                    <a:pt x="2329" y="2194"/>
                  </a:lnTo>
                  <a:lnTo>
                    <a:pt x="2293" y="2189"/>
                  </a:lnTo>
                  <a:lnTo>
                    <a:pt x="2258" y="2179"/>
                  </a:lnTo>
                  <a:lnTo>
                    <a:pt x="2226" y="2168"/>
                  </a:lnTo>
                  <a:lnTo>
                    <a:pt x="2196" y="2151"/>
                  </a:lnTo>
                  <a:lnTo>
                    <a:pt x="2168" y="2132"/>
                  </a:lnTo>
                  <a:lnTo>
                    <a:pt x="2144" y="2109"/>
                  </a:lnTo>
                  <a:lnTo>
                    <a:pt x="2122" y="2082"/>
                  </a:lnTo>
                  <a:lnTo>
                    <a:pt x="2105" y="2052"/>
                  </a:lnTo>
                  <a:lnTo>
                    <a:pt x="2091" y="2020"/>
                  </a:lnTo>
                  <a:lnTo>
                    <a:pt x="2081" y="1983"/>
                  </a:lnTo>
                  <a:lnTo>
                    <a:pt x="2073" y="1942"/>
                  </a:lnTo>
                  <a:lnTo>
                    <a:pt x="2070" y="1900"/>
                  </a:lnTo>
                  <a:lnTo>
                    <a:pt x="2946" y="1900"/>
                  </a:lnTo>
                  <a:lnTo>
                    <a:pt x="2946" y="1841"/>
                  </a:lnTo>
                  <a:lnTo>
                    <a:pt x="2945" y="1787"/>
                  </a:lnTo>
                  <a:lnTo>
                    <a:pt x="2943" y="1740"/>
                  </a:lnTo>
                  <a:lnTo>
                    <a:pt x="2940" y="1698"/>
                  </a:lnTo>
                  <a:lnTo>
                    <a:pt x="2935" y="1663"/>
                  </a:lnTo>
                  <a:lnTo>
                    <a:pt x="2925" y="1608"/>
                  </a:lnTo>
                  <a:lnTo>
                    <a:pt x="2910" y="1556"/>
                  </a:lnTo>
                  <a:lnTo>
                    <a:pt x="2891" y="1507"/>
                  </a:lnTo>
                  <a:lnTo>
                    <a:pt x="2867" y="1460"/>
                  </a:lnTo>
                  <a:lnTo>
                    <a:pt x="2839" y="1416"/>
                  </a:lnTo>
                  <a:lnTo>
                    <a:pt x="2811" y="1378"/>
                  </a:lnTo>
                  <a:lnTo>
                    <a:pt x="2780" y="1343"/>
                  </a:lnTo>
                  <a:lnTo>
                    <a:pt x="2747" y="1312"/>
                  </a:lnTo>
                  <a:lnTo>
                    <a:pt x="2710" y="1285"/>
                  </a:lnTo>
                  <a:lnTo>
                    <a:pt x="2673" y="1260"/>
                  </a:lnTo>
                  <a:lnTo>
                    <a:pt x="2632" y="1240"/>
                  </a:lnTo>
                  <a:lnTo>
                    <a:pt x="2580" y="1220"/>
                  </a:lnTo>
                  <a:lnTo>
                    <a:pt x="2526" y="1204"/>
                  </a:lnTo>
                  <a:lnTo>
                    <a:pt x="2469" y="1193"/>
                  </a:lnTo>
                  <a:lnTo>
                    <a:pt x="2410" y="1186"/>
                  </a:lnTo>
                  <a:lnTo>
                    <a:pt x="2350" y="1184"/>
                  </a:lnTo>
                  <a:close/>
                  <a:moveTo>
                    <a:pt x="2008" y="864"/>
                  </a:moveTo>
                  <a:lnTo>
                    <a:pt x="2008" y="1031"/>
                  </a:lnTo>
                  <a:lnTo>
                    <a:pt x="2685" y="1031"/>
                  </a:lnTo>
                  <a:lnTo>
                    <a:pt x="2685" y="864"/>
                  </a:lnTo>
                  <a:lnTo>
                    <a:pt x="2008" y="864"/>
                  </a:lnTo>
                  <a:close/>
                  <a:moveTo>
                    <a:pt x="339" y="796"/>
                  </a:moveTo>
                  <a:lnTo>
                    <a:pt x="339" y="2460"/>
                  </a:lnTo>
                  <a:lnTo>
                    <a:pt x="1097" y="2460"/>
                  </a:lnTo>
                  <a:lnTo>
                    <a:pt x="1159" y="2459"/>
                  </a:lnTo>
                  <a:lnTo>
                    <a:pt x="1220" y="2454"/>
                  </a:lnTo>
                  <a:lnTo>
                    <a:pt x="1277" y="2447"/>
                  </a:lnTo>
                  <a:lnTo>
                    <a:pt x="1334" y="2437"/>
                  </a:lnTo>
                  <a:lnTo>
                    <a:pt x="1375" y="2427"/>
                  </a:lnTo>
                  <a:lnTo>
                    <a:pt x="1416" y="2413"/>
                  </a:lnTo>
                  <a:lnTo>
                    <a:pt x="1454" y="2396"/>
                  </a:lnTo>
                  <a:lnTo>
                    <a:pt x="1490" y="2377"/>
                  </a:lnTo>
                  <a:lnTo>
                    <a:pt x="1523" y="2354"/>
                  </a:lnTo>
                  <a:lnTo>
                    <a:pt x="1557" y="2325"/>
                  </a:lnTo>
                  <a:lnTo>
                    <a:pt x="1588" y="2295"/>
                  </a:lnTo>
                  <a:lnTo>
                    <a:pt x="1617" y="2261"/>
                  </a:lnTo>
                  <a:lnTo>
                    <a:pt x="1641" y="2223"/>
                  </a:lnTo>
                  <a:lnTo>
                    <a:pt x="1665" y="2183"/>
                  </a:lnTo>
                  <a:lnTo>
                    <a:pt x="1684" y="2141"/>
                  </a:lnTo>
                  <a:lnTo>
                    <a:pt x="1698" y="2098"/>
                  </a:lnTo>
                  <a:lnTo>
                    <a:pt x="1708" y="2052"/>
                  </a:lnTo>
                  <a:lnTo>
                    <a:pt x="1714" y="2006"/>
                  </a:lnTo>
                  <a:lnTo>
                    <a:pt x="1716" y="1957"/>
                  </a:lnTo>
                  <a:lnTo>
                    <a:pt x="1714" y="1911"/>
                  </a:lnTo>
                  <a:lnTo>
                    <a:pt x="1708" y="1866"/>
                  </a:lnTo>
                  <a:lnTo>
                    <a:pt x="1700" y="1825"/>
                  </a:lnTo>
                  <a:lnTo>
                    <a:pt x="1687" y="1785"/>
                  </a:lnTo>
                  <a:lnTo>
                    <a:pt x="1671" y="1748"/>
                  </a:lnTo>
                  <a:lnTo>
                    <a:pt x="1651" y="1713"/>
                  </a:lnTo>
                  <a:lnTo>
                    <a:pt x="1627" y="1681"/>
                  </a:lnTo>
                  <a:lnTo>
                    <a:pt x="1600" y="1653"/>
                  </a:lnTo>
                  <a:lnTo>
                    <a:pt x="1570" y="1626"/>
                  </a:lnTo>
                  <a:lnTo>
                    <a:pt x="1535" y="1604"/>
                  </a:lnTo>
                  <a:lnTo>
                    <a:pt x="1498" y="1584"/>
                  </a:lnTo>
                  <a:lnTo>
                    <a:pt x="1458" y="1566"/>
                  </a:lnTo>
                  <a:lnTo>
                    <a:pt x="1497" y="1545"/>
                  </a:lnTo>
                  <a:lnTo>
                    <a:pt x="1531" y="1522"/>
                  </a:lnTo>
                  <a:lnTo>
                    <a:pt x="1561" y="1497"/>
                  </a:lnTo>
                  <a:lnTo>
                    <a:pt x="1584" y="1472"/>
                  </a:lnTo>
                  <a:lnTo>
                    <a:pt x="1609" y="1439"/>
                  </a:lnTo>
                  <a:lnTo>
                    <a:pt x="1628" y="1403"/>
                  </a:lnTo>
                  <a:lnTo>
                    <a:pt x="1643" y="1364"/>
                  </a:lnTo>
                  <a:lnTo>
                    <a:pt x="1654" y="1322"/>
                  </a:lnTo>
                  <a:lnTo>
                    <a:pt x="1660" y="1276"/>
                  </a:lnTo>
                  <a:lnTo>
                    <a:pt x="1662" y="1226"/>
                  </a:lnTo>
                  <a:lnTo>
                    <a:pt x="1660" y="1179"/>
                  </a:lnTo>
                  <a:lnTo>
                    <a:pt x="1654" y="1132"/>
                  </a:lnTo>
                  <a:lnTo>
                    <a:pt x="1643" y="1089"/>
                  </a:lnTo>
                  <a:lnTo>
                    <a:pt x="1628" y="1048"/>
                  </a:lnTo>
                  <a:lnTo>
                    <a:pt x="1609" y="1010"/>
                  </a:lnTo>
                  <a:lnTo>
                    <a:pt x="1586" y="973"/>
                  </a:lnTo>
                  <a:lnTo>
                    <a:pt x="1559" y="940"/>
                  </a:lnTo>
                  <a:lnTo>
                    <a:pt x="1528" y="910"/>
                  </a:lnTo>
                  <a:lnTo>
                    <a:pt x="1493" y="884"/>
                  </a:lnTo>
                  <a:lnTo>
                    <a:pt x="1454" y="862"/>
                  </a:lnTo>
                  <a:lnTo>
                    <a:pt x="1413" y="842"/>
                  </a:lnTo>
                  <a:lnTo>
                    <a:pt x="1368" y="826"/>
                  </a:lnTo>
                  <a:lnTo>
                    <a:pt x="1319" y="813"/>
                  </a:lnTo>
                  <a:lnTo>
                    <a:pt x="1267" y="805"/>
                  </a:lnTo>
                  <a:lnTo>
                    <a:pt x="1210" y="798"/>
                  </a:lnTo>
                  <a:lnTo>
                    <a:pt x="1151" y="796"/>
                  </a:lnTo>
                  <a:lnTo>
                    <a:pt x="339" y="796"/>
                  </a:lnTo>
                  <a:close/>
                  <a:moveTo>
                    <a:pt x="0" y="0"/>
                  </a:moveTo>
                  <a:lnTo>
                    <a:pt x="3286" y="0"/>
                  </a:lnTo>
                  <a:lnTo>
                    <a:pt x="3286" y="3256"/>
                  </a:lnTo>
                  <a:lnTo>
                    <a:pt x="0" y="32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2557589" y="1936750"/>
            <a:ext cx="519112" cy="514350"/>
            <a:chOff x="2554288" y="1936750"/>
            <a:chExt cx="519112" cy="5143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9" name="Freeform 34"/>
            <p:cNvSpPr>
              <a:spLocks/>
            </p:cNvSpPr>
            <p:nvPr/>
          </p:nvSpPr>
          <p:spPr bwMode="auto">
            <a:xfrm>
              <a:off x="2665413" y="2019300"/>
              <a:ext cx="296862" cy="349250"/>
            </a:xfrm>
            <a:custGeom>
              <a:avLst/>
              <a:gdLst>
                <a:gd name="T0" fmla="*/ 1004 w 1865"/>
                <a:gd name="T1" fmla="*/ 12 h 2205"/>
                <a:gd name="T2" fmla="*/ 1090 w 1865"/>
                <a:gd name="T3" fmla="*/ 72 h 2205"/>
                <a:gd name="T4" fmla="*/ 1133 w 1865"/>
                <a:gd name="T5" fmla="*/ 166 h 2205"/>
                <a:gd name="T6" fmla="*/ 1540 w 1865"/>
                <a:gd name="T7" fmla="*/ 403 h 2205"/>
                <a:gd name="T8" fmla="*/ 1628 w 1865"/>
                <a:gd name="T9" fmla="*/ 366 h 2205"/>
                <a:gd name="T10" fmla="*/ 1721 w 1865"/>
                <a:gd name="T11" fmla="*/ 372 h 2205"/>
                <a:gd name="T12" fmla="*/ 1803 w 1865"/>
                <a:gd name="T13" fmla="*/ 419 h 2205"/>
                <a:gd name="T14" fmla="*/ 1856 w 1865"/>
                <a:gd name="T15" fmla="*/ 502 h 2205"/>
                <a:gd name="T16" fmla="*/ 1863 w 1865"/>
                <a:gd name="T17" fmla="*/ 594 h 2205"/>
                <a:gd name="T18" fmla="*/ 1829 w 1865"/>
                <a:gd name="T19" fmla="*/ 681 h 2205"/>
                <a:gd name="T20" fmla="*/ 1275 w 1865"/>
                <a:gd name="T21" fmla="*/ 1103 h 2205"/>
                <a:gd name="T22" fmla="*/ 1829 w 1865"/>
                <a:gd name="T23" fmla="*/ 1524 h 2205"/>
                <a:gd name="T24" fmla="*/ 1863 w 1865"/>
                <a:gd name="T25" fmla="*/ 1610 h 2205"/>
                <a:gd name="T26" fmla="*/ 1856 w 1865"/>
                <a:gd name="T27" fmla="*/ 1703 h 2205"/>
                <a:gd name="T28" fmla="*/ 1803 w 1865"/>
                <a:gd name="T29" fmla="*/ 1785 h 2205"/>
                <a:gd name="T30" fmla="*/ 1722 w 1865"/>
                <a:gd name="T31" fmla="*/ 1833 h 2205"/>
                <a:gd name="T32" fmla="*/ 1630 w 1865"/>
                <a:gd name="T33" fmla="*/ 1840 h 2205"/>
                <a:gd name="T34" fmla="*/ 1539 w 1865"/>
                <a:gd name="T35" fmla="*/ 1802 h 2205"/>
                <a:gd name="T36" fmla="*/ 1133 w 1865"/>
                <a:gd name="T37" fmla="*/ 2039 h 2205"/>
                <a:gd name="T38" fmla="*/ 1089 w 1865"/>
                <a:gd name="T39" fmla="*/ 2133 h 2205"/>
                <a:gd name="T40" fmla="*/ 1004 w 1865"/>
                <a:gd name="T41" fmla="*/ 2192 h 2205"/>
                <a:gd name="T42" fmla="*/ 896 w 1865"/>
                <a:gd name="T43" fmla="*/ 2201 h 2205"/>
                <a:gd name="T44" fmla="*/ 802 w 1865"/>
                <a:gd name="T45" fmla="*/ 2157 h 2205"/>
                <a:gd name="T46" fmla="*/ 742 w 1865"/>
                <a:gd name="T47" fmla="*/ 2072 h 2205"/>
                <a:gd name="T48" fmla="*/ 729 w 1865"/>
                <a:gd name="T49" fmla="*/ 1506 h 2205"/>
                <a:gd name="T50" fmla="*/ 268 w 1865"/>
                <a:gd name="T51" fmla="*/ 1832 h 2205"/>
                <a:gd name="T52" fmla="*/ 174 w 1865"/>
                <a:gd name="T53" fmla="*/ 1840 h 2205"/>
                <a:gd name="T54" fmla="*/ 88 w 1865"/>
                <a:gd name="T55" fmla="*/ 1806 h 2205"/>
                <a:gd name="T56" fmla="*/ 24 w 1865"/>
                <a:gd name="T57" fmla="*/ 1733 h 2205"/>
                <a:gd name="T58" fmla="*/ 0 w 1865"/>
                <a:gd name="T59" fmla="*/ 1641 h 2205"/>
                <a:gd name="T60" fmla="*/ 20 w 1865"/>
                <a:gd name="T61" fmla="*/ 1551 h 2205"/>
                <a:gd name="T62" fmla="*/ 82 w 1865"/>
                <a:gd name="T63" fmla="*/ 1477 h 2205"/>
                <a:gd name="T64" fmla="*/ 58 w 1865"/>
                <a:gd name="T65" fmla="*/ 706 h 2205"/>
                <a:gd name="T66" fmla="*/ 10 w 1865"/>
                <a:gd name="T67" fmla="*/ 625 h 2205"/>
                <a:gd name="T68" fmla="*/ 3 w 1865"/>
                <a:gd name="T69" fmla="*/ 533 h 2205"/>
                <a:gd name="T70" fmla="*/ 41 w 1865"/>
                <a:gd name="T71" fmla="*/ 444 h 2205"/>
                <a:gd name="T72" fmla="*/ 115 w 1865"/>
                <a:gd name="T73" fmla="*/ 382 h 2205"/>
                <a:gd name="T74" fmla="*/ 206 w 1865"/>
                <a:gd name="T75" fmla="*/ 362 h 2205"/>
                <a:gd name="T76" fmla="*/ 298 w 1865"/>
                <a:gd name="T77" fmla="*/ 386 h 2205"/>
                <a:gd name="T78" fmla="*/ 729 w 1865"/>
                <a:gd name="T79" fmla="*/ 203 h 2205"/>
                <a:gd name="T80" fmla="*/ 757 w 1865"/>
                <a:gd name="T81" fmla="*/ 100 h 2205"/>
                <a:gd name="T82" fmla="*/ 830 w 1865"/>
                <a:gd name="T83" fmla="*/ 27 h 2205"/>
                <a:gd name="T84" fmla="*/ 933 w 1865"/>
                <a:gd name="T85" fmla="*/ 0 h 2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65" h="2205">
                  <a:moveTo>
                    <a:pt x="933" y="0"/>
                  </a:moveTo>
                  <a:lnTo>
                    <a:pt x="970" y="3"/>
                  </a:lnTo>
                  <a:lnTo>
                    <a:pt x="1004" y="12"/>
                  </a:lnTo>
                  <a:lnTo>
                    <a:pt x="1036" y="27"/>
                  </a:lnTo>
                  <a:lnTo>
                    <a:pt x="1065" y="47"/>
                  </a:lnTo>
                  <a:lnTo>
                    <a:pt x="1090" y="72"/>
                  </a:lnTo>
                  <a:lnTo>
                    <a:pt x="1109" y="100"/>
                  </a:lnTo>
                  <a:lnTo>
                    <a:pt x="1125" y="132"/>
                  </a:lnTo>
                  <a:lnTo>
                    <a:pt x="1133" y="166"/>
                  </a:lnTo>
                  <a:lnTo>
                    <a:pt x="1138" y="203"/>
                  </a:lnTo>
                  <a:lnTo>
                    <a:pt x="1138" y="699"/>
                  </a:lnTo>
                  <a:lnTo>
                    <a:pt x="1540" y="403"/>
                  </a:lnTo>
                  <a:lnTo>
                    <a:pt x="1568" y="386"/>
                  </a:lnTo>
                  <a:lnTo>
                    <a:pt x="1598" y="373"/>
                  </a:lnTo>
                  <a:lnTo>
                    <a:pt x="1628" y="366"/>
                  </a:lnTo>
                  <a:lnTo>
                    <a:pt x="1659" y="362"/>
                  </a:lnTo>
                  <a:lnTo>
                    <a:pt x="1691" y="364"/>
                  </a:lnTo>
                  <a:lnTo>
                    <a:pt x="1721" y="372"/>
                  </a:lnTo>
                  <a:lnTo>
                    <a:pt x="1751" y="382"/>
                  </a:lnTo>
                  <a:lnTo>
                    <a:pt x="1778" y="399"/>
                  </a:lnTo>
                  <a:lnTo>
                    <a:pt x="1803" y="419"/>
                  </a:lnTo>
                  <a:lnTo>
                    <a:pt x="1826" y="444"/>
                  </a:lnTo>
                  <a:lnTo>
                    <a:pt x="1843" y="472"/>
                  </a:lnTo>
                  <a:lnTo>
                    <a:pt x="1856" y="502"/>
                  </a:lnTo>
                  <a:lnTo>
                    <a:pt x="1863" y="533"/>
                  </a:lnTo>
                  <a:lnTo>
                    <a:pt x="1865" y="563"/>
                  </a:lnTo>
                  <a:lnTo>
                    <a:pt x="1863" y="594"/>
                  </a:lnTo>
                  <a:lnTo>
                    <a:pt x="1857" y="625"/>
                  </a:lnTo>
                  <a:lnTo>
                    <a:pt x="1845" y="654"/>
                  </a:lnTo>
                  <a:lnTo>
                    <a:pt x="1829" y="681"/>
                  </a:lnTo>
                  <a:lnTo>
                    <a:pt x="1809" y="706"/>
                  </a:lnTo>
                  <a:lnTo>
                    <a:pt x="1783" y="727"/>
                  </a:lnTo>
                  <a:lnTo>
                    <a:pt x="1275" y="1103"/>
                  </a:lnTo>
                  <a:lnTo>
                    <a:pt x="1783" y="1477"/>
                  </a:lnTo>
                  <a:lnTo>
                    <a:pt x="1809" y="1499"/>
                  </a:lnTo>
                  <a:lnTo>
                    <a:pt x="1829" y="1524"/>
                  </a:lnTo>
                  <a:lnTo>
                    <a:pt x="1845" y="1551"/>
                  </a:lnTo>
                  <a:lnTo>
                    <a:pt x="1857" y="1580"/>
                  </a:lnTo>
                  <a:lnTo>
                    <a:pt x="1863" y="1610"/>
                  </a:lnTo>
                  <a:lnTo>
                    <a:pt x="1865" y="1641"/>
                  </a:lnTo>
                  <a:lnTo>
                    <a:pt x="1863" y="1673"/>
                  </a:lnTo>
                  <a:lnTo>
                    <a:pt x="1856" y="1703"/>
                  </a:lnTo>
                  <a:lnTo>
                    <a:pt x="1843" y="1733"/>
                  </a:lnTo>
                  <a:lnTo>
                    <a:pt x="1826" y="1760"/>
                  </a:lnTo>
                  <a:lnTo>
                    <a:pt x="1803" y="1785"/>
                  </a:lnTo>
                  <a:lnTo>
                    <a:pt x="1779" y="1806"/>
                  </a:lnTo>
                  <a:lnTo>
                    <a:pt x="1751" y="1822"/>
                  </a:lnTo>
                  <a:lnTo>
                    <a:pt x="1722" y="1833"/>
                  </a:lnTo>
                  <a:lnTo>
                    <a:pt x="1693" y="1840"/>
                  </a:lnTo>
                  <a:lnTo>
                    <a:pt x="1662" y="1842"/>
                  </a:lnTo>
                  <a:lnTo>
                    <a:pt x="1630" y="1840"/>
                  </a:lnTo>
                  <a:lnTo>
                    <a:pt x="1598" y="1832"/>
                  </a:lnTo>
                  <a:lnTo>
                    <a:pt x="1568" y="1820"/>
                  </a:lnTo>
                  <a:lnTo>
                    <a:pt x="1539" y="1802"/>
                  </a:lnTo>
                  <a:lnTo>
                    <a:pt x="1138" y="1506"/>
                  </a:lnTo>
                  <a:lnTo>
                    <a:pt x="1138" y="2003"/>
                  </a:lnTo>
                  <a:lnTo>
                    <a:pt x="1133" y="2039"/>
                  </a:lnTo>
                  <a:lnTo>
                    <a:pt x="1125" y="2072"/>
                  </a:lnTo>
                  <a:lnTo>
                    <a:pt x="1109" y="2104"/>
                  </a:lnTo>
                  <a:lnTo>
                    <a:pt x="1089" y="2133"/>
                  </a:lnTo>
                  <a:lnTo>
                    <a:pt x="1064" y="2157"/>
                  </a:lnTo>
                  <a:lnTo>
                    <a:pt x="1036" y="2177"/>
                  </a:lnTo>
                  <a:lnTo>
                    <a:pt x="1004" y="2192"/>
                  </a:lnTo>
                  <a:lnTo>
                    <a:pt x="969" y="2201"/>
                  </a:lnTo>
                  <a:lnTo>
                    <a:pt x="933" y="2205"/>
                  </a:lnTo>
                  <a:lnTo>
                    <a:pt x="896" y="2201"/>
                  </a:lnTo>
                  <a:lnTo>
                    <a:pt x="861" y="2192"/>
                  </a:lnTo>
                  <a:lnTo>
                    <a:pt x="830" y="2177"/>
                  </a:lnTo>
                  <a:lnTo>
                    <a:pt x="802" y="2157"/>
                  </a:lnTo>
                  <a:lnTo>
                    <a:pt x="777" y="2133"/>
                  </a:lnTo>
                  <a:lnTo>
                    <a:pt x="757" y="2104"/>
                  </a:lnTo>
                  <a:lnTo>
                    <a:pt x="742" y="2072"/>
                  </a:lnTo>
                  <a:lnTo>
                    <a:pt x="732" y="2039"/>
                  </a:lnTo>
                  <a:lnTo>
                    <a:pt x="729" y="2003"/>
                  </a:lnTo>
                  <a:lnTo>
                    <a:pt x="729" y="1506"/>
                  </a:lnTo>
                  <a:lnTo>
                    <a:pt x="327" y="1802"/>
                  </a:lnTo>
                  <a:lnTo>
                    <a:pt x="298" y="1820"/>
                  </a:lnTo>
                  <a:lnTo>
                    <a:pt x="268" y="1832"/>
                  </a:lnTo>
                  <a:lnTo>
                    <a:pt x="237" y="1840"/>
                  </a:lnTo>
                  <a:lnTo>
                    <a:pt x="205" y="1842"/>
                  </a:lnTo>
                  <a:lnTo>
                    <a:pt x="174" y="1840"/>
                  </a:lnTo>
                  <a:lnTo>
                    <a:pt x="143" y="1833"/>
                  </a:lnTo>
                  <a:lnTo>
                    <a:pt x="114" y="1822"/>
                  </a:lnTo>
                  <a:lnTo>
                    <a:pt x="88" y="1806"/>
                  </a:lnTo>
                  <a:lnTo>
                    <a:pt x="63" y="1785"/>
                  </a:lnTo>
                  <a:lnTo>
                    <a:pt x="41" y="1760"/>
                  </a:lnTo>
                  <a:lnTo>
                    <a:pt x="24" y="1733"/>
                  </a:lnTo>
                  <a:lnTo>
                    <a:pt x="11" y="1703"/>
                  </a:lnTo>
                  <a:lnTo>
                    <a:pt x="3" y="1673"/>
                  </a:lnTo>
                  <a:lnTo>
                    <a:pt x="0" y="1641"/>
                  </a:lnTo>
                  <a:lnTo>
                    <a:pt x="2" y="1610"/>
                  </a:lnTo>
                  <a:lnTo>
                    <a:pt x="10" y="1580"/>
                  </a:lnTo>
                  <a:lnTo>
                    <a:pt x="20" y="1551"/>
                  </a:lnTo>
                  <a:lnTo>
                    <a:pt x="36" y="1524"/>
                  </a:lnTo>
                  <a:lnTo>
                    <a:pt x="58" y="1499"/>
                  </a:lnTo>
                  <a:lnTo>
                    <a:pt x="82" y="1477"/>
                  </a:lnTo>
                  <a:lnTo>
                    <a:pt x="590" y="1103"/>
                  </a:lnTo>
                  <a:lnTo>
                    <a:pt x="82" y="727"/>
                  </a:lnTo>
                  <a:lnTo>
                    <a:pt x="58" y="706"/>
                  </a:lnTo>
                  <a:lnTo>
                    <a:pt x="36" y="681"/>
                  </a:lnTo>
                  <a:lnTo>
                    <a:pt x="20" y="654"/>
                  </a:lnTo>
                  <a:lnTo>
                    <a:pt x="10" y="625"/>
                  </a:lnTo>
                  <a:lnTo>
                    <a:pt x="2" y="594"/>
                  </a:lnTo>
                  <a:lnTo>
                    <a:pt x="0" y="563"/>
                  </a:lnTo>
                  <a:lnTo>
                    <a:pt x="3" y="533"/>
                  </a:lnTo>
                  <a:lnTo>
                    <a:pt x="11" y="502"/>
                  </a:lnTo>
                  <a:lnTo>
                    <a:pt x="24" y="472"/>
                  </a:lnTo>
                  <a:lnTo>
                    <a:pt x="41" y="444"/>
                  </a:lnTo>
                  <a:lnTo>
                    <a:pt x="63" y="419"/>
                  </a:lnTo>
                  <a:lnTo>
                    <a:pt x="88" y="399"/>
                  </a:lnTo>
                  <a:lnTo>
                    <a:pt x="115" y="382"/>
                  </a:lnTo>
                  <a:lnTo>
                    <a:pt x="144" y="372"/>
                  </a:lnTo>
                  <a:lnTo>
                    <a:pt x="175" y="364"/>
                  </a:lnTo>
                  <a:lnTo>
                    <a:pt x="206" y="362"/>
                  </a:lnTo>
                  <a:lnTo>
                    <a:pt x="238" y="366"/>
                  </a:lnTo>
                  <a:lnTo>
                    <a:pt x="268" y="373"/>
                  </a:lnTo>
                  <a:lnTo>
                    <a:pt x="298" y="386"/>
                  </a:lnTo>
                  <a:lnTo>
                    <a:pt x="327" y="403"/>
                  </a:lnTo>
                  <a:lnTo>
                    <a:pt x="729" y="699"/>
                  </a:lnTo>
                  <a:lnTo>
                    <a:pt x="729" y="203"/>
                  </a:lnTo>
                  <a:lnTo>
                    <a:pt x="732" y="166"/>
                  </a:lnTo>
                  <a:lnTo>
                    <a:pt x="742" y="132"/>
                  </a:lnTo>
                  <a:lnTo>
                    <a:pt x="757" y="100"/>
                  </a:lnTo>
                  <a:lnTo>
                    <a:pt x="777" y="72"/>
                  </a:lnTo>
                  <a:lnTo>
                    <a:pt x="802" y="47"/>
                  </a:lnTo>
                  <a:lnTo>
                    <a:pt x="830" y="27"/>
                  </a:lnTo>
                  <a:lnTo>
                    <a:pt x="861" y="12"/>
                  </a:lnTo>
                  <a:lnTo>
                    <a:pt x="896" y="3"/>
                  </a:lnTo>
                  <a:lnTo>
                    <a:pt x="9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35"/>
            <p:cNvSpPr>
              <a:spLocks noEditPoints="1"/>
            </p:cNvSpPr>
            <p:nvPr/>
          </p:nvSpPr>
          <p:spPr bwMode="auto">
            <a:xfrm>
              <a:off x="2554288" y="1936750"/>
              <a:ext cx="519112" cy="514350"/>
            </a:xfrm>
            <a:custGeom>
              <a:avLst/>
              <a:gdLst>
                <a:gd name="T0" fmla="*/ 1361 w 3275"/>
                <a:gd name="T1" fmla="*/ 295 h 3246"/>
                <a:gd name="T2" fmla="*/ 1024 w 3275"/>
                <a:gd name="T3" fmla="*/ 412 h 3246"/>
                <a:gd name="T4" fmla="*/ 734 w 3275"/>
                <a:gd name="T5" fmla="*/ 606 h 3246"/>
                <a:gd name="T6" fmla="*/ 504 w 3275"/>
                <a:gd name="T7" fmla="*/ 866 h 3246"/>
                <a:gd name="T8" fmla="*/ 345 w 3275"/>
                <a:gd name="T9" fmla="*/ 1178 h 3246"/>
                <a:gd name="T10" fmla="*/ 273 w 3275"/>
                <a:gd name="T11" fmla="*/ 1531 h 3246"/>
                <a:gd name="T12" fmla="*/ 298 w 3275"/>
                <a:gd name="T13" fmla="*/ 1897 h 3246"/>
                <a:gd name="T14" fmla="*/ 414 w 3275"/>
                <a:gd name="T15" fmla="*/ 2231 h 3246"/>
                <a:gd name="T16" fmla="*/ 610 w 3275"/>
                <a:gd name="T17" fmla="*/ 2518 h 3246"/>
                <a:gd name="T18" fmla="*/ 873 w 3275"/>
                <a:gd name="T19" fmla="*/ 2747 h 3246"/>
                <a:gd name="T20" fmla="*/ 1189 w 3275"/>
                <a:gd name="T21" fmla="*/ 2903 h 3246"/>
                <a:gd name="T22" fmla="*/ 1544 w 3275"/>
                <a:gd name="T23" fmla="*/ 2975 h 3246"/>
                <a:gd name="T24" fmla="*/ 1912 w 3275"/>
                <a:gd name="T25" fmla="*/ 2951 h 3246"/>
                <a:gd name="T26" fmla="*/ 2249 w 3275"/>
                <a:gd name="T27" fmla="*/ 2836 h 3246"/>
                <a:gd name="T28" fmla="*/ 2539 w 3275"/>
                <a:gd name="T29" fmla="*/ 2641 h 3246"/>
                <a:gd name="T30" fmla="*/ 2771 w 3275"/>
                <a:gd name="T31" fmla="*/ 2381 h 3246"/>
                <a:gd name="T32" fmla="*/ 2929 w 3275"/>
                <a:gd name="T33" fmla="*/ 2068 h 3246"/>
                <a:gd name="T34" fmla="*/ 3002 w 3275"/>
                <a:gd name="T35" fmla="*/ 1716 h 3246"/>
                <a:gd name="T36" fmla="*/ 2977 w 3275"/>
                <a:gd name="T37" fmla="*/ 1351 h 3246"/>
                <a:gd name="T38" fmla="*/ 2860 w 3275"/>
                <a:gd name="T39" fmla="*/ 1017 h 3246"/>
                <a:gd name="T40" fmla="*/ 2663 w 3275"/>
                <a:gd name="T41" fmla="*/ 729 h 3246"/>
                <a:gd name="T42" fmla="*/ 2401 w 3275"/>
                <a:gd name="T43" fmla="*/ 499 h 3246"/>
                <a:gd name="T44" fmla="*/ 2086 w 3275"/>
                <a:gd name="T45" fmla="*/ 343 h 3246"/>
                <a:gd name="T46" fmla="*/ 1731 w 3275"/>
                <a:gd name="T47" fmla="*/ 271 h 3246"/>
                <a:gd name="T48" fmla="*/ 1843 w 3275"/>
                <a:gd name="T49" fmla="*/ 13 h 3246"/>
                <a:gd name="T50" fmla="*/ 2229 w 3275"/>
                <a:gd name="T51" fmla="*/ 110 h 3246"/>
                <a:gd name="T52" fmla="*/ 2573 w 3275"/>
                <a:gd name="T53" fmla="*/ 291 h 3246"/>
                <a:gd name="T54" fmla="*/ 2861 w 3275"/>
                <a:gd name="T55" fmla="*/ 546 h 3246"/>
                <a:gd name="T56" fmla="*/ 3083 w 3275"/>
                <a:gd name="T57" fmla="*/ 861 h 3246"/>
                <a:gd name="T58" fmla="*/ 3225 w 3275"/>
                <a:gd name="T59" fmla="*/ 1224 h 3246"/>
                <a:gd name="T60" fmla="*/ 3275 w 3275"/>
                <a:gd name="T61" fmla="*/ 1624 h 3246"/>
                <a:gd name="T62" fmla="*/ 3225 w 3275"/>
                <a:gd name="T63" fmla="*/ 2023 h 3246"/>
                <a:gd name="T64" fmla="*/ 3083 w 3275"/>
                <a:gd name="T65" fmla="*/ 2386 h 3246"/>
                <a:gd name="T66" fmla="*/ 2861 w 3275"/>
                <a:gd name="T67" fmla="*/ 2701 h 3246"/>
                <a:gd name="T68" fmla="*/ 2573 w 3275"/>
                <a:gd name="T69" fmla="*/ 2955 h 3246"/>
                <a:gd name="T70" fmla="*/ 2229 w 3275"/>
                <a:gd name="T71" fmla="*/ 3137 h 3246"/>
                <a:gd name="T72" fmla="*/ 1843 w 3275"/>
                <a:gd name="T73" fmla="*/ 3233 h 3246"/>
                <a:gd name="T74" fmla="*/ 1432 w 3275"/>
                <a:gd name="T75" fmla="*/ 3233 h 3246"/>
                <a:gd name="T76" fmla="*/ 1046 w 3275"/>
                <a:gd name="T77" fmla="*/ 3137 h 3246"/>
                <a:gd name="T78" fmla="*/ 702 w 3275"/>
                <a:gd name="T79" fmla="*/ 2955 h 3246"/>
                <a:gd name="T80" fmla="*/ 413 w 3275"/>
                <a:gd name="T81" fmla="*/ 2701 h 3246"/>
                <a:gd name="T82" fmla="*/ 192 w 3275"/>
                <a:gd name="T83" fmla="*/ 2386 h 3246"/>
                <a:gd name="T84" fmla="*/ 50 w 3275"/>
                <a:gd name="T85" fmla="*/ 2023 h 3246"/>
                <a:gd name="T86" fmla="*/ 0 w 3275"/>
                <a:gd name="T87" fmla="*/ 1624 h 3246"/>
                <a:gd name="T88" fmla="*/ 50 w 3275"/>
                <a:gd name="T89" fmla="*/ 1224 h 3246"/>
                <a:gd name="T90" fmla="*/ 192 w 3275"/>
                <a:gd name="T91" fmla="*/ 861 h 3246"/>
                <a:gd name="T92" fmla="*/ 413 w 3275"/>
                <a:gd name="T93" fmla="*/ 546 h 3246"/>
                <a:gd name="T94" fmla="*/ 702 w 3275"/>
                <a:gd name="T95" fmla="*/ 291 h 3246"/>
                <a:gd name="T96" fmla="*/ 1046 w 3275"/>
                <a:gd name="T97" fmla="*/ 110 h 3246"/>
                <a:gd name="T98" fmla="*/ 1432 w 3275"/>
                <a:gd name="T99" fmla="*/ 13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75" h="3246">
                  <a:moveTo>
                    <a:pt x="1637" y="268"/>
                  </a:moveTo>
                  <a:lnTo>
                    <a:pt x="1544" y="271"/>
                  </a:lnTo>
                  <a:lnTo>
                    <a:pt x="1451" y="281"/>
                  </a:lnTo>
                  <a:lnTo>
                    <a:pt x="1361" y="295"/>
                  </a:lnTo>
                  <a:lnTo>
                    <a:pt x="1274" y="316"/>
                  </a:lnTo>
                  <a:lnTo>
                    <a:pt x="1189" y="343"/>
                  </a:lnTo>
                  <a:lnTo>
                    <a:pt x="1105" y="375"/>
                  </a:lnTo>
                  <a:lnTo>
                    <a:pt x="1024" y="412"/>
                  </a:lnTo>
                  <a:lnTo>
                    <a:pt x="947" y="453"/>
                  </a:lnTo>
                  <a:lnTo>
                    <a:pt x="873" y="499"/>
                  </a:lnTo>
                  <a:lnTo>
                    <a:pt x="802" y="550"/>
                  </a:lnTo>
                  <a:lnTo>
                    <a:pt x="734" y="606"/>
                  </a:lnTo>
                  <a:lnTo>
                    <a:pt x="670" y="665"/>
                  </a:lnTo>
                  <a:lnTo>
                    <a:pt x="610" y="729"/>
                  </a:lnTo>
                  <a:lnTo>
                    <a:pt x="555" y="796"/>
                  </a:lnTo>
                  <a:lnTo>
                    <a:pt x="504" y="866"/>
                  </a:lnTo>
                  <a:lnTo>
                    <a:pt x="457" y="939"/>
                  </a:lnTo>
                  <a:lnTo>
                    <a:pt x="414" y="1017"/>
                  </a:lnTo>
                  <a:lnTo>
                    <a:pt x="377" y="1096"/>
                  </a:lnTo>
                  <a:lnTo>
                    <a:pt x="345" y="1178"/>
                  </a:lnTo>
                  <a:lnTo>
                    <a:pt x="318" y="1263"/>
                  </a:lnTo>
                  <a:lnTo>
                    <a:pt x="298" y="1351"/>
                  </a:lnTo>
                  <a:lnTo>
                    <a:pt x="282" y="1440"/>
                  </a:lnTo>
                  <a:lnTo>
                    <a:pt x="273" y="1531"/>
                  </a:lnTo>
                  <a:lnTo>
                    <a:pt x="270" y="1624"/>
                  </a:lnTo>
                  <a:lnTo>
                    <a:pt x="273" y="1716"/>
                  </a:lnTo>
                  <a:lnTo>
                    <a:pt x="282" y="1808"/>
                  </a:lnTo>
                  <a:lnTo>
                    <a:pt x="298" y="1897"/>
                  </a:lnTo>
                  <a:lnTo>
                    <a:pt x="318" y="1983"/>
                  </a:lnTo>
                  <a:lnTo>
                    <a:pt x="345" y="2068"/>
                  </a:lnTo>
                  <a:lnTo>
                    <a:pt x="377" y="2150"/>
                  </a:lnTo>
                  <a:lnTo>
                    <a:pt x="414" y="2231"/>
                  </a:lnTo>
                  <a:lnTo>
                    <a:pt x="457" y="2307"/>
                  </a:lnTo>
                  <a:lnTo>
                    <a:pt x="504" y="2381"/>
                  </a:lnTo>
                  <a:lnTo>
                    <a:pt x="555" y="2451"/>
                  </a:lnTo>
                  <a:lnTo>
                    <a:pt x="610" y="2518"/>
                  </a:lnTo>
                  <a:lnTo>
                    <a:pt x="670" y="2582"/>
                  </a:lnTo>
                  <a:lnTo>
                    <a:pt x="734" y="2641"/>
                  </a:lnTo>
                  <a:lnTo>
                    <a:pt x="802" y="2696"/>
                  </a:lnTo>
                  <a:lnTo>
                    <a:pt x="873" y="2747"/>
                  </a:lnTo>
                  <a:lnTo>
                    <a:pt x="947" y="2793"/>
                  </a:lnTo>
                  <a:lnTo>
                    <a:pt x="1024" y="2836"/>
                  </a:lnTo>
                  <a:lnTo>
                    <a:pt x="1105" y="2872"/>
                  </a:lnTo>
                  <a:lnTo>
                    <a:pt x="1189" y="2903"/>
                  </a:lnTo>
                  <a:lnTo>
                    <a:pt x="1274" y="2930"/>
                  </a:lnTo>
                  <a:lnTo>
                    <a:pt x="1361" y="2951"/>
                  </a:lnTo>
                  <a:lnTo>
                    <a:pt x="1451" y="2967"/>
                  </a:lnTo>
                  <a:lnTo>
                    <a:pt x="1544" y="2975"/>
                  </a:lnTo>
                  <a:lnTo>
                    <a:pt x="1637" y="2978"/>
                  </a:lnTo>
                  <a:lnTo>
                    <a:pt x="1731" y="2975"/>
                  </a:lnTo>
                  <a:lnTo>
                    <a:pt x="1822" y="2967"/>
                  </a:lnTo>
                  <a:lnTo>
                    <a:pt x="1912" y="2951"/>
                  </a:lnTo>
                  <a:lnTo>
                    <a:pt x="2001" y="2930"/>
                  </a:lnTo>
                  <a:lnTo>
                    <a:pt x="2086" y="2903"/>
                  </a:lnTo>
                  <a:lnTo>
                    <a:pt x="2169" y="2872"/>
                  </a:lnTo>
                  <a:lnTo>
                    <a:pt x="2249" y="2836"/>
                  </a:lnTo>
                  <a:lnTo>
                    <a:pt x="2327" y="2793"/>
                  </a:lnTo>
                  <a:lnTo>
                    <a:pt x="2401" y="2747"/>
                  </a:lnTo>
                  <a:lnTo>
                    <a:pt x="2472" y="2696"/>
                  </a:lnTo>
                  <a:lnTo>
                    <a:pt x="2539" y="2641"/>
                  </a:lnTo>
                  <a:lnTo>
                    <a:pt x="2604" y="2582"/>
                  </a:lnTo>
                  <a:lnTo>
                    <a:pt x="2663" y="2518"/>
                  </a:lnTo>
                  <a:lnTo>
                    <a:pt x="2720" y="2451"/>
                  </a:lnTo>
                  <a:lnTo>
                    <a:pt x="2771" y="2381"/>
                  </a:lnTo>
                  <a:lnTo>
                    <a:pt x="2818" y="2307"/>
                  </a:lnTo>
                  <a:lnTo>
                    <a:pt x="2860" y="2231"/>
                  </a:lnTo>
                  <a:lnTo>
                    <a:pt x="2897" y="2150"/>
                  </a:lnTo>
                  <a:lnTo>
                    <a:pt x="2929" y="2068"/>
                  </a:lnTo>
                  <a:lnTo>
                    <a:pt x="2956" y="1983"/>
                  </a:lnTo>
                  <a:lnTo>
                    <a:pt x="2977" y="1897"/>
                  </a:lnTo>
                  <a:lnTo>
                    <a:pt x="2992" y="1808"/>
                  </a:lnTo>
                  <a:lnTo>
                    <a:pt x="3002" y="1716"/>
                  </a:lnTo>
                  <a:lnTo>
                    <a:pt x="3005" y="1624"/>
                  </a:lnTo>
                  <a:lnTo>
                    <a:pt x="3002" y="1531"/>
                  </a:lnTo>
                  <a:lnTo>
                    <a:pt x="2992" y="1440"/>
                  </a:lnTo>
                  <a:lnTo>
                    <a:pt x="2977" y="1351"/>
                  </a:lnTo>
                  <a:lnTo>
                    <a:pt x="2956" y="1263"/>
                  </a:lnTo>
                  <a:lnTo>
                    <a:pt x="2929" y="1178"/>
                  </a:lnTo>
                  <a:lnTo>
                    <a:pt x="2897" y="1096"/>
                  </a:lnTo>
                  <a:lnTo>
                    <a:pt x="2860" y="1017"/>
                  </a:lnTo>
                  <a:lnTo>
                    <a:pt x="2818" y="939"/>
                  </a:lnTo>
                  <a:lnTo>
                    <a:pt x="2771" y="866"/>
                  </a:lnTo>
                  <a:lnTo>
                    <a:pt x="2720" y="796"/>
                  </a:lnTo>
                  <a:lnTo>
                    <a:pt x="2663" y="729"/>
                  </a:lnTo>
                  <a:lnTo>
                    <a:pt x="2604" y="665"/>
                  </a:lnTo>
                  <a:lnTo>
                    <a:pt x="2539" y="606"/>
                  </a:lnTo>
                  <a:lnTo>
                    <a:pt x="2472" y="550"/>
                  </a:lnTo>
                  <a:lnTo>
                    <a:pt x="2401" y="499"/>
                  </a:lnTo>
                  <a:lnTo>
                    <a:pt x="2327" y="453"/>
                  </a:lnTo>
                  <a:lnTo>
                    <a:pt x="2249" y="412"/>
                  </a:lnTo>
                  <a:lnTo>
                    <a:pt x="2169" y="375"/>
                  </a:lnTo>
                  <a:lnTo>
                    <a:pt x="2086" y="343"/>
                  </a:lnTo>
                  <a:lnTo>
                    <a:pt x="2001" y="316"/>
                  </a:lnTo>
                  <a:lnTo>
                    <a:pt x="1912" y="295"/>
                  </a:lnTo>
                  <a:lnTo>
                    <a:pt x="1822" y="281"/>
                  </a:lnTo>
                  <a:lnTo>
                    <a:pt x="1731" y="271"/>
                  </a:lnTo>
                  <a:lnTo>
                    <a:pt x="1637" y="268"/>
                  </a:lnTo>
                  <a:close/>
                  <a:moveTo>
                    <a:pt x="1637" y="0"/>
                  </a:moveTo>
                  <a:lnTo>
                    <a:pt x="1740" y="3"/>
                  </a:lnTo>
                  <a:lnTo>
                    <a:pt x="1843" y="13"/>
                  </a:lnTo>
                  <a:lnTo>
                    <a:pt x="1942" y="29"/>
                  </a:lnTo>
                  <a:lnTo>
                    <a:pt x="2040" y="50"/>
                  </a:lnTo>
                  <a:lnTo>
                    <a:pt x="2135" y="77"/>
                  </a:lnTo>
                  <a:lnTo>
                    <a:pt x="2229" y="110"/>
                  </a:lnTo>
                  <a:lnTo>
                    <a:pt x="2319" y="148"/>
                  </a:lnTo>
                  <a:lnTo>
                    <a:pt x="2406" y="191"/>
                  </a:lnTo>
                  <a:lnTo>
                    <a:pt x="2491" y="239"/>
                  </a:lnTo>
                  <a:lnTo>
                    <a:pt x="2573" y="291"/>
                  </a:lnTo>
                  <a:lnTo>
                    <a:pt x="2650" y="348"/>
                  </a:lnTo>
                  <a:lnTo>
                    <a:pt x="2724" y="411"/>
                  </a:lnTo>
                  <a:lnTo>
                    <a:pt x="2795" y="476"/>
                  </a:lnTo>
                  <a:lnTo>
                    <a:pt x="2861" y="546"/>
                  </a:lnTo>
                  <a:lnTo>
                    <a:pt x="2923" y="619"/>
                  </a:lnTo>
                  <a:lnTo>
                    <a:pt x="2981" y="696"/>
                  </a:lnTo>
                  <a:lnTo>
                    <a:pt x="3034" y="777"/>
                  </a:lnTo>
                  <a:lnTo>
                    <a:pt x="3083" y="861"/>
                  </a:lnTo>
                  <a:lnTo>
                    <a:pt x="3125" y="948"/>
                  </a:lnTo>
                  <a:lnTo>
                    <a:pt x="3164" y="1037"/>
                  </a:lnTo>
                  <a:lnTo>
                    <a:pt x="3197" y="1130"/>
                  </a:lnTo>
                  <a:lnTo>
                    <a:pt x="3225" y="1224"/>
                  </a:lnTo>
                  <a:lnTo>
                    <a:pt x="3246" y="1321"/>
                  </a:lnTo>
                  <a:lnTo>
                    <a:pt x="3262" y="1420"/>
                  </a:lnTo>
                  <a:lnTo>
                    <a:pt x="3270" y="1521"/>
                  </a:lnTo>
                  <a:lnTo>
                    <a:pt x="3275" y="1624"/>
                  </a:lnTo>
                  <a:lnTo>
                    <a:pt x="3270" y="1726"/>
                  </a:lnTo>
                  <a:lnTo>
                    <a:pt x="3262" y="1827"/>
                  </a:lnTo>
                  <a:lnTo>
                    <a:pt x="3246" y="1926"/>
                  </a:lnTo>
                  <a:lnTo>
                    <a:pt x="3225" y="2023"/>
                  </a:lnTo>
                  <a:lnTo>
                    <a:pt x="3197" y="2118"/>
                  </a:lnTo>
                  <a:lnTo>
                    <a:pt x="3164" y="2210"/>
                  </a:lnTo>
                  <a:lnTo>
                    <a:pt x="3125" y="2299"/>
                  </a:lnTo>
                  <a:lnTo>
                    <a:pt x="3083" y="2386"/>
                  </a:lnTo>
                  <a:lnTo>
                    <a:pt x="3034" y="2470"/>
                  </a:lnTo>
                  <a:lnTo>
                    <a:pt x="2981" y="2550"/>
                  </a:lnTo>
                  <a:lnTo>
                    <a:pt x="2923" y="2627"/>
                  </a:lnTo>
                  <a:lnTo>
                    <a:pt x="2861" y="2701"/>
                  </a:lnTo>
                  <a:lnTo>
                    <a:pt x="2795" y="2771"/>
                  </a:lnTo>
                  <a:lnTo>
                    <a:pt x="2724" y="2837"/>
                  </a:lnTo>
                  <a:lnTo>
                    <a:pt x="2650" y="2898"/>
                  </a:lnTo>
                  <a:lnTo>
                    <a:pt x="2573" y="2955"/>
                  </a:lnTo>
                  <a:lnTo>
                    <a:pt x="2491" y="3008"/>
                  </a:lnTo>
                  <a:lnTo>
                    <a:pt x="2406" y="3056"/>
                  </a:lnTo>
                  <a:lnTo>
                    <a:pt x="2319" y="3099"/>
                  </a:lnTo>
                  <a:lnTo>
                    <a:pt x="2229" y="3137"/>
                  </a:lnTo>
                  <a:lnTo>
                    <a:pt x="2135" y="3169"/>
                  </a:lnTo>
                  <a:lnTo>
                    <a:pt x="2040" y="3196"/>
                  </a:lnTo>
                  <a:lnTo>
                    <a:pt x="1942" y="3217"/>
                  </a:lnTo>
                  <a:lnTo>
                    <a:pt x="1843" y="3233"/>
                  </a:lnTo>
                  <a:lnTo>
                    <a:pt x="1740" y="3243"/>
                  </a:lnTo>
                  <a:lnTo>
                    <a:pt x="1637" y="3246"/>
                  </a:lnTo>
                  <a:lnTo>
                    <a:pt x="1533" y="3243"/>
                  </a:lnTo>
                  <a:lnTo>
                    <a:pt x="1432" y="3233"/>
                  </a:lnTo>
                  <a:lnTo>
                    <a:pt x="1332" y="3217"/>
                  </a:lnTo>
                  <a:lnTo>
                    <a:pt x="1233" y="3196"/>
                  </a:lnTo>
                  <a:lnTo>
                    <a:pt x="1138" y="3169"/>
                  </a:lnTo>
                  <a:lnTo>
                    <a:pt x="1046" y="3137"/>
                  </a:lnTo>
                  <a:lnTo>
                    <a:pt x="955" y="3099"/>
                  </a:lnTo>
                  <a:lnTo>
                    <a:pt x="867" y="3056"/>
                  </a:lnTo>
                  <a:lnTo>
                    <a:pt x="783" y="3008"/>
                  </a:lnTo>
                  <a:lnTo>
                    <a:pt x="702" y="2955"/>
                  </a:lnTo>
                  <a:lnTo>
                    <a:pt x="624" y="2898"/>
                  </a:lnTo>
                  <a:lnTo>
                    <a:pt x="549" y="2837"/>
                  </a:lnTo>
                  <a:lnTo>
                    <a:pt x="479" y="2771"/>
                  </a:lnTo>
                  <a:lnTo>
                    <a:pt x="413" y="2701"/>
                  </a:lnTo>
                  <a:lnTo>
                    <a:pt x="351" y="2627"/>
                  </a:lnTo>
                  <a:lnTo>
                    <a:pt x="293" y="2550"/>
                  </a:lnTo>
                  <a:lnTo>
                    <a:pt x="240" y="2470"/>
                  </a:lnTo>
                  <a:lnTo>
                    <a:pt x="192" y="2386"/>
                  </a:lnTo>
                  <a:lnTo>
                    <a:pt x="148" y="2299"/>
                  </a:lnTo>
                  <a:lnTo>
                    <a:pt x="110" y="2210"/>
                  </a:lnTo>
                  <a:lnTo>
                    <a:pt x="78" y="2118"/>
                  </a:lnTo>
                  <a:lnTo>
                    <a:pt x="50" y="2023"/>
                  </a:lnTo>
                  <a:lnTo>
                    <a:pt x="29" y="1926"/>
                  </a:lnTo>
                  <a:lnTo>
                    <a:pt x="13" y="1827"/>
                  </a:lnTo>
                  <a:lnTo>
                    <a:pt x="3" y="1726"/>
                  </a:lnTo>
                  <a:lnTo>
                    <a:pt x="0" y="1624"/>
                  </a:lnTo>
                  <a:lnTo>
                    <a:pt x="3" y="1521"/>
                  </a:lnTo>
                  <a:lnTo>
                    <a:pt x="13" y="1420"/>
                  </a:lnTo>
                  <a:lnTo>
                    <a:pt x="29" y="1321"/>
                  </a:lnTo>
                  <a:lnTo>
                    <a:pt x="50" y="1224"/>
                  </a:lnTo>
                  <a:lnTo>
                    <a:pt x="78" y="1130"/>
                  </a:lnTo>
                  <a:lnTo>
                    <a:pt x="110" y="1037"/>
                  </a:lnTo>
                  <a:lnTo>
                    <a:pt x="148" y="948"/>
                  </a:lnTo>
                  <a:lnTo>
                    <a:pt x="192" y="861"/>
                  </a:lnTo>
                  <a:lnTo>
                    <a:pt x="240" y="777"/>
                  </a:lnTo>
                  <a:lnTo>
                    <a:pt x="293" y="696"/>
                  </a:lnTo>
                  <a:lnTo>
                    <a:pt x="351" y="619"/>
                  </a:lnTo>
                  <a:lnTo>
                    <a:pt x="413" y="546"/>
                  </a:lnTo>
                  <a:lnTo>
                    <a:pt x="479" y="476"/>
                  </a:lnTo>
                  <a:lnTo>
                    <a:pt x="549" y="411"/>
                  </a:lnTo>
                  <a:lnTo>
                    <a:pt x="624" y="348"/>
                  </a:lnTo>
                  <a:lnTo>
                    <a:pt x="702" y="291"/>
                  </a:lnTo>
                  <a:lnTo>
                    <a:pt x="783" y="239"/>
                  </a:lnTo>
                  <a:lnTo>
                    <a:pt x="867" y="191"/>
                  </a:lnTo>
                  <a:lnTo>
                    <a:pt x="955" y="148"/>
                  </a:lnTo>
                  <a:lnTo>
                    <a:pt x="1046" y="110"/>
                  </a:lnTo>
                  <a:lnTo>
                    <a:pt x="1138" y="77"/>
                  </a:lnTo>
                  <a:lnTo>
                    <a:pt x="1233" y="50"/>
                  </a:lnTo>
                  <a:lnTo>
                    <a:pt x="1332" y="29"/>
                  </a:lnTo>
                  <a:lnTo>
                    <a:pt x="1432" y="13"/>
                  </a:lnTo>
                  <a:lnTo>
                    <a:pt x="1533" y="3"/>
                  </a:lnTo>
                  <a:lnTo>
                    <a:pt x="16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3501020" y="1933575"/>
            <a:ext cx="503238" cy="509587"/>
            <a:chOff x="3492500" y="1933575"/>
            <a:chExt cx="503238" cy="5095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4" name="Rectangle 40"/>
            <p:cNvSpPr>
              <a:spLocks noChangeArrowheads="1"/>
            </p:cNvSpPr>
            <p:nvPr/>
          </p:nvSpPr>
          <p:spPr bwMode="auto">
            <a:xfrm>
              <a:off x="3492500" y="1981200"/>
              <a:ext cx="31750" cy="333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Rectangle 41"/>
            <p:cNvSpPr>
              <a:spLocks noChangeArrowheads="1"/>
            </p:cNvSpPr>
            <p:nvPr/>
          </p:nvSpPr>
          <p:spPr bwMode="auto">
            <a:xfrm>
              <a:off x="3492500" y="2051050"/>
              <a:ext cx="31750" cy="333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Rectangle 42"/>
            <p:cNvSpPr>
              <a:spLocks noChangeArrowheads="1"/>
            </p:cNvSpPr>
            <p:nvPr/>
          </p:nvSpPr>
          <p:spPr bwMode="auto">
            <a:xfrm>
              <a:off x="3492500" y="2119313"/>
              <a:ext cx="31750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Rectangle 43"/>
            <p:cNvSpPr>
              <a:spLocks noChangeArrowheads="1"/>
            </p:cNvSpPr>
            <p:nvPr/>
          </p:nvSpPr>
          <p:spPr bwMode="auto">
            <a:xfrm>
              <a:off x="3492500" y="2189163"/>
              <a:ext cx="31750" cy="333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Rectangle 44"/>
            <p:cNvSpPr>
              <a:spLocks noChangeArrowheads="1"/>
            </p:cNvSpPr>
            <p:nvPr/>
          </p:nvSpPr>
          <p:spPr bwMode="auto">
            <a:xfrm>
              <a:off x="3492500" y="2259013"/>
              <a:ext cx="31750" cy="333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45"/>
            <p:cNvSpPr>
              <a:spLocks/>
            </p:cNvSpPr>
            <p:nvPr/>
          </p:nvSpPr>
          <p:spPr bwMode="auto">
            <a:xfrm>
              <a:off x="3546475" y="1933575"/>
              <a:ext cx="449263" cy="455612"/>
            </a:xfrm>
            <a:custGeom>
              <a:avLst/>
              <a:gdLst>
                <a:gd name="T0" fmla="*/ 312 w 2830"/>
                <a:gd name="T1" fmla="*/ 0 h 2867"/>
                <a:gd name="T2" fmla="*/ 312 w 2830"/>
                <a:gd name="T3" fmla="*/ 2549 h 2867"/>
                <a:gd name="T4" fmla="*/ 2830 w 2830"/>
                <a:gd name="T5" fmla="*/ 2549 h 2867"/>
                <a:gd name="T6" fmla="*/ 2830 w 2830"/>
                <a:gd name="T7" fmla="*/ 2867 h 2867"/>
                <a:gd name="T8" fmla="*/ 0 w 2830"/>
                <a:gd name="T9" fmla="*/ 2867 h 2867"/>
                <a:gd name="T10" fmla="*/ 0 w 2830"/>
                <a:gd name="T11" fmla="*/ 0 h 2867"/>
                <a:gd name="T12" fmla="*/ 312 w 2830"/>
                <a:gd name="T13" fmla="*/ 0 h 2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0" h="2867">
                  <a:moveTo>
                    <a:pt x="312" y="0"/>
                  </a:moveTo>
                  <a:lnTo>
                    <a:pt x="312" y="2549"/>
                  </a:lnTo>
                  <a:lnTo>
                    <a:pt x="2830" y="2549"/>
                  </a:lnTo>
                  <a:lnTo>
                    <a:pt x="2830" y="2867"/>
                  </a:lnTo>
                  <a:lnTo>
                    <a:pt x="0" y="2867"/>
                  </a:lnTo>
                  <a:lnTo>
                    <a:pt x="0" y="0"/>
                  </a:lnTo>
                  <a:lnTo>
                    <a:pt x="3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Rectangle 46"/>
            <p:cNvSpPr>
              <a:spLocks noChangeArrowheads="1"/>
            </p:cNvSpPr>
            <p:nvPr/>
          </p:nvSpPr>
          <p:spPr bwMode="auto">
            <a:xfrm>
              <a:off x="3916363" y="2409825"/>
              <a:ext cx="33338" cy="333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Rectangle 47"/>
            <p:cNvSpPr>
              <a:spLocks noChangeArrowheads="1"/>
            </p:cNvSpPr>
            <p:nvPr/>
          </p:nvSpPr>
          <p:spPr bwMode="auto">
            <a:xfrm>
              <a:off x="3848100" y="2409825"/>
              <a:ext cx="33338" cy="333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Rectangle 48"/>
            <p:cNvSpPr>
              <a:spLocks noChangeArrowheads="1"/>
            </p:cNvSpPr>
            <p:nvPr/>
          </p:nvSpPr>
          <p:spPr bwMode="auto">
            <a:xfrm>
              <a:off x="3779838" y="2409825"/>
              <a:ext cx="33338" cy="333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Rectangle 49"/>
            <p:cNvSpPr>
              <a:spLocks noChangeArrowheads="1"/>
            </p:cNvSpPr>
            <p:nvPr/>
          </p:nvSpPr>
          <p:spPr bwMode="auto">
            <a:xfrm>
              <a:off x="3711575" y="2409825"/>
              <a:ext cx="33338" cy="333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Rectangle 50"/>
            <p:cNvSpPr>
              <a:spLocks noChangeArrowheads="1"/>
            </p:cNvSpPr>
            <p:nvPr/>
          </p:nvSpPr>
          <p:spPr bwMode="auto">
            <a:xfrm>
              <a:off x="3643313" y="2409825"/>
              <a:ext cx="33338" cy="333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51"/>
            <p:cNvSpPr>
              <a:spLocks/>
            </p:cNvSpPr>
            <p:nvPr/>
          </p:nvSpPr>
          <p:spPr bwMode="auto">
            <a:xfrm>
              <a:off x="3608388" y="2036763"/>
              <a:ext cx="379413" cy="282575"/>
            </a:xfrm>
            <a:custGeom>
              <a:avLst/>
              <a:gdLst>
                <a:gd name="T0" fmla="*/ 2210 w 2391"/>
                <a:gd name="T1" fmla="*/ 0 h 1779"/>
                <a:gd name="T2" fmla="*/ 2391 w 2391"/>
                <a:gd name="T3" fmla="*/ 102 h 1779"/>
                <a:gd name="T4" fmla="*/ 1926 w 2391"/>
                <a:gd name="T5" fmla="*/ 951 h 1779"/>
                <a:gd name="T6" fmla="*/ 1444 w 2391"/>
                <a:gd name="T7" fmla="*/ 721 h 1779"/>
                <a:gd name="T8" fmla="*/ 1130 w 2391"/>
                <a:gd name="T9" fmla="*/ 1341 h 1779"/>
                <a:gd name="T10" fmla="*/ 585 w 2391"/>
                <a:gd name="T11" fmla="*/ 1075 h 1779"/>
                <a:gd name="T12" fmla="*/ 180 w 2391"/>
                <a:gd name="T13" fmla="*/ 1779 h 1779"/>
                <a:gd name="T14" fmla="*/ 0 w 2391"/>
                <a:gd name="T15" fmla="*/ 1671 h 1779"/>
                <a:gd name="T16" fmla="*/ 502 w 2391"/>
                <a:gd name="T17" fmla="*/ 800 h 1779"/>
                <a:gd name="T18" fmla="*/ 1037 w 2391"/>
                <a:gd name="T19" fmla="*/ 1061 h 1779"/>
                <a:gd name="T20" fmla="*/ 1351 w 2391"/>
                <a:gd name="T21" fmla="*/ 442 h 1779"/>
                <a:gd name="T22" fmla="*/ 1840 w 2391"/>
                <a:gd name="T23" fmla="*/ 675 h 1779"/>
                <a:gd name="T24" fmla="*/ 2210 w 2391"/>
                <a:gd name="T25" fmla="*/ 0 h 1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91" h="1779">
                  <a:moveTo>
                    <a:pt x="2210" y="0"/>
                  </a:moveTo>
                  <a:lnTo>
                    <a:pt x="2391" y="102"/>
                  </a:lnTo>
                  <a:lnTo>
                    <a:pt x="1926" y="951"/>
                  </a:lnTo>
                  <a:lnTo>
                    <a:pt x="1444" y="721"/>
                  </a:lnTo>
                  <a:lnTo>
                    <a:pt x="1130" y="1341"/>
                  </a:lnTo>
                  <a:lnTo>
                    <a:pt x="585" y="1075"/>
                  </a:lnTo>
                  <a:lnTo>
                    <a:pt x="180" y="1779"/>
                  </a:lnTo>
                  <a:lnTo>
                    <a:pt x="0" y="1671"/>
                  </a:lnTo>
                  <a:lnTo>
                    <a:pt x="502" y="800"/>
                  </a:lnTo>
                  <a:lnTo>
                    <a:pt x="1037" y="1061"/>
                  </a:lnTo>
                  <a:lnTo>
                    <a:pt x="1351" y="442"/>
                  </a:lnTo>
                  <a:lnTo>
                    <a:pt x="1840" y="675"/>
                  </a:lnTo>
                  <a:lnTo>
                    <a:pt x="22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4455564" y="1933575"/>
            <a:ext cx="465138" cy="517525"/>
            <a:chOff x="4449763" y="1933575"/>
            <a:chExt cx="465138" cy="5175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2" name="Freeform 56"/>
            <p:cNvSpPr>
              <a:spLocks noEditPoints="1"/>
            </p:cNvSpPr>
            <p:nvPr/>
          </p:nvSpPr>
          <p:spPr bwMode="auto">
            <a:xfrm>
              <a:off x="4449763" y="1933575"/>
              <a:ext cx="136525" cy="517525"/>
            </a:xfrm>
            <a:custGeom>
              <a:avLst/>
              <a:gdLst>
                <a:gd name="T0" fmla="*/ 432 w 864"/>
                <a:gd name="T1" fmla="*/ 2544 h 3265"/>
                <a:gd name="T2" fmla="*/ 398 w 864"/>
                <a:gd name="T3" fmla="*/ 2546 h 3265"/>
                <a:gd name="T4" fmla="*/ 366 w 864"/>
                <a:gd name="T5" fmla="*/ 2554 h 3265"/>
                <a:gd name="T6" fmla="*/ 336 w 864"/>
                <a:gd name="T7" fmla="*/ 2567 h 3265"/>
                <a:gd name="T8" fmla="*/ 308 w 864"/>
                <a:gd name="T9" fmla="*/ 2584 h 3265"/>
                <a:gd name="T10" fmla="*/ 285 w 864"/>
                <a:gd name="T11" fmla="*/ 2604 h 3265"/>
                <a:gd name="T12" fmla="*/ 264 w 864"/>
                <a:gd name="T13" fmla="*/ 2628 h 3265"/>
                <a:gd name="T14" fmla="*/ 246 w 864"/>
                <a:gd name="T15" fmla="*/ 2656 h 3265"/>
                <a:gd name="T16" fmla="*/ 234 w 864"/>
                <a:gd name="T17" fmla="*/ 2685 h 3265"/>
                <a:gd name="T18" fmla="*/ 226 w 864"/>
                <a:gd name="T19" fmla="*/ 2717 h 3265"/>
                <a:gd name="T20" fmla="*/ 223 w 864"/>
                <a:gd name="T21" fmla="*/ 2751 h 3265"/>
                <a:gd name="T22" fmla="*/ 226 w 864"/>
                <a:gd name="T23" fmla="*/ 2785 h 3265"/>
                <a:gd name="T24" fmla="*/ 234 w 864"/>
                <a:gd name="T25" fmla="*/ 2817 h 3265"/>
                <a:gd name="T26" fmla="*/ 246 w 864"/>
                <a:gd name="T27" fmla="*/ 2846 h 3265"/>
                <a:gd name="T28" fmla="*/ 264 w 864"/>
                <a:gd name="T29" fmla="*/ 2874 h 3265"/>
                <a:gd name="T30" fmla="*/ 285 w 864"/>
                <a:gd name="T31" fmla="*/ 2898 h 3265"/>
                <a:gd name="T32" fmla="*/ 308 w 864"/>
                <a:gd name="T33" fmla="*/ 2919 h 3265"/>
                <a:gd name="T34" fmla="*/ 336 w 864"/>
                <a:gd name="T35" fmla="*/ 2936 h 3265"/>
                <a:gd name="T36" fmla="*/ 366 w 864"/>
                <a:gd name="T37" fmla="*/ 2949 h 3265"/>
                <a:gd name="T38" fmla="*/ 398 w 864"/>
                <a:gd name="T39" fmla="*/ 2956 h 3265"/>
                <a:gd name="T40" fmla="*/ 432 w 864"/>
                <a:gd name="T41" fmla="*/ 2959 h 3265"/>
                <a:gd name="T42" fmla="*/ 466 w 864"/>
                <a:gd name="T43" fmla="*/ 2956 h 3265"/>
                <a:gd name="T44" fmla="*/ 499 w 864"/>
                <a:gd name="T45" fmla="*/ 2949 h 3265"/>
                <a:gd name="T46" fmla="*/ 529 w 864"/>
                <a:gd name="T47" fmla="*/ 2936 h 3265"/>
                <a:gd name="T48" fmla="*/ 557 w 864"/>
                <a:gd name="T49" fmla="*/ 2919 h 3265"/>
                <a:gd name="T50" fmla="*/ 581 w 864"/>
                <a:gd name="T51" fmla="*/ 2898 h 3265"/>
                <a:gd name="T52" fmla="*/ 602 w 864"/>
                <a:gd name="T53" fmla="*/ 2874 h 3265"/>
                <a:gd name="T54" fmla="*/ 619 w 864"/>
                <a:gd name="T55" fmla="*/ 2846 h 3265"/>
                <a:gd name="T56" fmla="*/ 632 w 864"/>
                <a:gd name="T57" fmla="*/ 2817 h 3265"/>
                <a:gd name="T58" fmla="*/ 639 w 864"/>
                <a:gd name="T59" fmla="*/ 2785 h 3265"/>
                <a:gd name="T60" fmla="*/ 642 w 864"/>
                <a:gd name="T61" fmla="*/ 2751 h 3265"/>
                <a:gd name="T62" fmla="*/ 639 w 864"/>
                <a:gd name="T63" fmla="*/ 2717 h 3265"/>
                <a:gd name="T64" fmla="*/ 632 w 864"/>
                <a:gd name="T65" fmla="*/ 2685 h 3265"/>
                <a:gd name="T66" fmla="*/ 619 w 864"/>
                <a:gd name="T67" fmla="*/ 2656 h 3265"/>
                <a:gd name="T68" fmla="*/ 602 w 864"/>
                <a:gd name="T69" fmla="*/ 2628 h 3265"/>
                <a:gd name="T70" fmla="*/ 581 w 864"/>
                <a:gd name="T71" fmla="*/ 2604 h 3265"/>
                <a:gd name="T72" fmla="*/ 556 w 864"/>
                <a:gd name="T73" fmla="*/ 2584 h 3265"/>
                <a:gd name="T74" fmla="*/ 529 w 864"/>
                <a:gd name="T75" fmla="*/ 2567 h 3265"/>
                <a:gd name="T76" fmla="*/ 498 w 864"/>
                <a:gd name="T77" fmla="*/ 2554 h 3265"/>
                <a:gd name="T78" fmla="*/ 466 w 864"/>
                <a:gd name="T79" fmla="*/ 2546 h 3265"/>
                <a:gd name="T80" fmla="*/ 432 w 864"/>
                <a:gd name="T81" fmla="*/ 2544 h 3265"/>
                <a:gd name="T82" fmla="*/ 223 w 864"/>
                <a:gd name="T83" fmla="*/ 1238 h 3265"/>
                <a:gd name="T84" fmla="*/ 223 w 864"/>
                <a:gd name="T85" fmla="*/ 1524 h 3265"/>
                <a:gd name="T86" fmla="*/ 642 w 864"/>
                <a:gd name="T87" fmla="*/ 1524 h 3265"/>
                <a:gd name="T88" fmla="*/ 642 w 864"/>
                <a:gd name="T89" fmla="*/ 1238 h 3265"/>
                <a:gd name="T90" fmla="*/ 223 w 864"/>
                <a:gd name="T91" fmla="*/ 1238 h 3265"/>
                <a:gd name="T92" fmla="*/ 223 w 864"/>
                <a:gd name="T93" fmla="*/ 306 h 3265"/>
                <a:gd name="T94" fmla="*/ 223 w 864"/>
                <a:gd name="T95" fmla="*/ 998 h 3265"/>
                <a:gd name="T96" fmla="*/ 642 w 864"/>
                <a:gd name="T97" fmla="*/ 998 h 3265"/>
                <a:gd name="T98" fmla="*/ 642 w 864"/>
                <a:gd name="T99" fmla="*/ 306 h 3265"/>
                <a:gd name="T100" fmla="*/ 223 w 864"/>
                <a:gd name="T101" fmla="*/ 306 h 3265"/>
                <a:gd name="T102" fmla="*/ 0 w 864"/>
                <a:gd name="T103" fmla="*/ 0 h 3265"/>
                <a:gd name="T104" fmla="*/ 864 w 864"/>
                <a:gd name="T105" fmla="*/ 0 h 3265"/>
                <a:gd name="T106" fmla="*/ 864 w 864"/>
                <a:gd name="T107" fmla="*/ 3265 h 3265"/>
                <a:gd name="T108" fmla="*/ 0 w 864"/>
                <a:gd name="T109" fmla="*/ 3265 h 3265"/>
                <a:gd name="T110" fmla="*/ 0 w 864"/>
                <a:gd name="T111" fmla="*/ 0 h 3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64" h="3265">
                  <a:moveTo>
                    <a:pt x="432" y="2544"/>
                  </a:moveTo>
                  <a:lnTo>
                    <a:pt x="398" y="2546"/>
                  </a:lnTo>
                  <a:lnTo>
                    <a:pt x="366" y="2554"/>
                  </a:lnTo>
                  <a:lnTo>
                    <a:pt x="336" y="2567"/>
                  </a:lnTo>
                  <a:lnTo>
                    <a:pt x="308" y="2584"/>
                  </a:lnTo>
                  <a:lnTo>
                    <a:pt x="285" y="2604"/>
                  </a:lnTo>
                  <a:lnTo>
                    <a:pt x="264" y="2628"/>
                  </a:lnTo>
                  <a:lnTo>
                    <a:pt x="246" y="2656"/>
                  </a:lnTo>
                  <a:lnTo>
                    <a:pt x="234" y="2685"/>
                  </a:lnTo>
                  <a:lnTo>
                    <a:pt x="226" y="2717"/>
                  </a:lnTo>
                  <a:lnTo>
                    <a:pt x="223" y="2751"/>
                  </a:lnTo>
                  <a:lnTo>
                    <a:pt x="226" y="2785"/>
                  </a:lnTo>
                  <a:lnTo>
                    <a:pt x="234" y="2817"/>
                  </a:lnTo>
                  <a:lnTo>
                    <a:pt x="246" y="2846"/>
                  </a:lnTo>
                  <a:lnTo>
                    <a:pt x="264" y="2874"/>
                  </a:lnTo>
                  <a:lnTo>
                    <a:pt x="285" y="2898"/>
                  </a:lnTo>
                  <a:lnTo>
                    <a:pt x="308" y="2919"/>
                  </a:lnTo>
                  <a:lnTo>
                    <a:pt x="336" y="2936"/>
                  </a:lnTo>
                  <a:lnTo>
                    <a:pt x="366" y="2949"/>
                  </a:lnTo>
                  <a:lnTo>
                    <a:pt x="398" y="2956"/>
                  </a:lnTo>
                  <a:lnTo>
                    <a:pt x="432" y="2959"/>
                  </a:lnTo>
                  <a:lnTo>
                    <a:pt x="466" y="2956"/>
                  </a:lnTo>
                  <a:lnTo>
                    <a:pt x="499" y="2949"/>
                  </a:lnTo>
                  <a:lnTo>
                    <a:pt x="529" y="2936"/>
                  </a:lnTo>
                  <a:lnTo>
                    <a:pt x="557" y="2919"/>
                  </a:lnTo>
                  <a:lnTo>
                    <a:pt x="581" y="2898"/>
                  </a:lnTo>
                  <a:lnTo>
                    <a:pt x="602" y="2874"/>
                  </a:lnTo>
                  <a:lnTo>
                    <a:pt x="619" y="2846"/>
                  </a:lnTo>
                  <a:lnTo>
                    <a:pt x="632" y="2817"/>
                  </a:lnTo>
                  <a:lnTo>
                    <a:pt x="639" y="2785"/>
                  </a:lnTo>
                  <a:lnTo>
                    <a:pt x="642" y="2751"/>
                  </a:lnTo>
                  <a:lnTo>
                    <a:pt x="639" y="2717"/>
                  </a:lnTo>
                  <a:lnTo>
                    <a:pt x="632" y="2685"/>
                  </a:lnTo>
                  <a:lnTo>
                    <a:pt x="619" y="2656"/>
                  </a:lnTo>
                  <a:lnTo>
                    <a:pt x="602" y="2628"/>
                  </a:lnTo>
                  <a:lnTo>
                    <a:pt x="581" y="2604"/>
                  </a:lnTo>
                  <a:lnTo>
                    <a:pt x="556" y="2584"/>
                  </a:lnTo>
                  <a:lnTo>
                    <a:pt x="529" y="2567"/>
                  </a:lnTo>
                  <a:lnTo>
                    <a:pt x="498" y="2554"/>
                  </a:lnTo>
                  <a:lnTo>
                    <a:pt x="466" y="2546"/>
                  </a:lnTo>
                  <a:lnTo>
                    <a:pt x="432" y="2544"/>
                  </a:lnTo>
                  <a:close/>
                  <a:moveTo>
                    <a:pt x="223" y="1238"/>
                  </a:moveTo>
                  <a:lnTo>
                    <a:pt x="223" y="1524"/>
                  </a:lnTo>
                  <a:lnTo>
                    <a:pt x="642" y="1524"/>
                  </a:lnTo>
                  <a:lnTo>
                    <a:pt x="642" y="1238"/>
                  </a:lnTo>
                  <a:lnTo>
                    <a:pt x="223" y="1238"/>
                  </a:lnTo>
                  <a:close/>
                  <a:moveTo>
                    <a:pt x="223" y="306"/>
                  </a:moveTo>
                  <a:lnTo>
                    <a:pt x="223" y="998"/>
                  </a:lnTo>
                  <a:lnTo>
                    <a:pt x="642" y="998"/>
                  </a:lnTo>
                  <a:lnTo>
                    <a:pt x="642" y="306"/>
                  </a:lnTo>
                  <a:lnTo>
                    <a:pt x="223" y="306"/>
                  </a:lnTo>
                  <a:close/>
                  <a:moveTo>
                    <a:pt x="0" y="0"/>
                  </a:moveTo>
                  <a:lnTo>
                    <a:pt x="864" y="0"/>
                  </a:lnTo>
                  <a:lnTo>
                    <a:pt x="864" y="3265"/>
                  </a:lnTo>
                  <a:lnTo>
                    <a:pt x="0" y="326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57"/>
            <p:cNvSpPr>
              <a:spLocks noEditPoints="1"/>
            </p:cNvSpPr>
            <p:nvPr/>
          </p:nvSpPr>
          <p:spPr bwMode="auto">
            <a:xfrm>
              <a:off x="4616451" y="1933575"/>
              <a:ext cx="298450" cy="517525"/>
            </a:xfrm>
            <a:custGeom>
              <a:avLst/>
              <a:gdLst>
                <a:gd name="T0" fmla="*/ 215 w 1883"/>
                <a:gd name="T1" fmla="*/ 213 h 3265"/>
                <a:gd name="T2" fmla="*/ 215 w 1883"/>
                <a:gd name="T3" fmla="*/ 3052 h 3265"/>
                <a:gd name="T4" fmla="*/ 1667 w 1883"/>
                <a:gd name="T5" fmla="*/ 3052 h 3265"/>
                <a:gd name="T6" fmla="*/ 1667 w 1883"/>
                <a:gd name="T7" fmla="*/ 213 h 3265"/>
                <a:gd name="T8" fmla="*/ 215 w 1883"/>
                <a:gd name="T9" fmla="*/ 213 h 3265"/>
                <a:gd name="T10" fmla="*/ 0 w 1883"/>
                <a:gd name="T11" fmla="*/ 0 h 3265"/>
                <a:gd name="T12" fmla="*/ 1883 w 1883"/>
                <a:gd name="T13" fmla="*/ 0 h 3265"/>
                <a:gd name="T14" fmla="*/ 1883 w 1883"/>
                <a:gd name="T15" fmla="*/ 3265 h 3265"/>
                <a:gd name="T16" fmla="*/ 0 w 1883"/>
                <a:gd name="T17" fmla="*/ 3265 h 3265"/>
                <a:gd name="T18" fmla="*/ 0 w 1883"/>
                <a:gd name="T19" fmla="*/ 0 h 3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3" h="3265">
                  <a:moveTo>
                    <a:pt x="215" y="213"/>
                  </a:moveTo>
                  <a:lnTo>
                    <a:pt x="215" y="3052"/>
                  </a:lnTo>
                  <a:lnTo>
                    <a:pt x="1667" y="3052"/>
                  </a:lnTo>
                  <a:lnTo>
                    <a:pt x="1667" y="213"/>
                  </a:lnTo>
                  <a:lnTo>
                    <a:pt x="215" y="213"/>
                  </a:lnTo>
                  <a:close/>
                  <a:moveTo>
                    <a:pt x="0" y="0"/>
                  </a:moveTo>
                  <a:lnTo>
                    <a:pt x="1883" y="0"/>
                  </a:lnTo>
                  <a:lnTo>
                    <a:pt x="1883" y="3265"/>
                  </a:lnTo>
                  <a:lnTo>
                    <a:pt x="0" y="326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Rectangle 58"/>
            <p:cNvSpPr>
              <a:spLocks noChangeArrowheads="1"/>
            </p:cNvSpPr>
            <p:nvPr/>
          </p:nvSpPr>
          <p:spPr bwMode="auto">
            <a:xfrm>
              <a:off x="4683126" y="2000250"/>
              <a:ext cx="33338" cy="3857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Rectangle 59"/>
            <p:cNvSpPr>
              <a:spLocks noChangeArrowheads="1"/>
            </p:cNvSpPr>
            <p:nvPr/>
          </p:nvSpPr>
          <p:spPr bwMode="auto">
            <a:xfrm>
              <a:off x="4749801" y="2000250"/>
              <a:ext cx="31750" cy="3857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Rectangle 60"/>
            <p:cNvSpPr>
              <a:spLocks noChangeArrowheads="1"/>
            </p:cNvSpPr>
            <p:nvPr/>
          </p:nvSpPr>
          <p:spPr bwMode="auto">
            <a:xfrm>
              <a:off x="4814888" y="2000250"/>
              <a:ext cx="33338" cy="3857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5392646" y="1933575"/>
            <a:ext cx="461963" cy="517525"/>
            <a:chOff x="5384800" y="1933575"/>
            <a:chExt cx="461963" cy="5175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1" name="Freeform 65"/>
            <p:cNvSpPr>
              <a:spLocks noEditPoints="1"/>
            </p:cNvSpPr>
            <p:nvPr/>
          </p:nvSpPr>
          <p:spPr bwMode="auto">
            <a:xfrm>
              <a:off x="5384800" y="1933575"/>
              <a:ext cx="138113" cy="517525"/>
            </a:xfrm>
            <a:custGeom>
              <a:avLst/>
              <a:gdLst>
                <a:gd name="T0" fmla="*/ 434 w 867"/>
                <a:gd name="T1" fmla="*/ 2544 h 3265"/>
                <a:gd name="T2" fmla="*/ 399 w 867"/>
                <a:gd name="T3" fmla="*/ 2546 h 3265"/>
                <a:gd name="T4" fmla="*/ 367 w 867"/>
                <a:gd name="T5" fmla="*/ 2554 h 3265"/>
                <a:gd name="T6" fmla="*/ 337 w 867"/>
                <a:gd name="T7" fmla="*/ 2567 h 3265"/>
                <a:gd name="T8" fmla="*/ 309 w 867"/>
                <a:gd name="T9" fmla="*/ 2584 h 3265"/>
                <a:gd name="T10" fmla="*/ 286 w 867"/>
                <a:gd name="T11" fmla="*/ 2604 h 3265"/>
                <a:gd name="T12" fmla="*/ 264 w 867"/>
                <a:gd name="T13" fmla="*/ 2628 h 3265"/>
                <a:gd name="T14" fmla="*/ 247 w 867"/>
                <a:gd name="T15" fmla="*/ 2656 h 3265"/>
                <a:gd name="T16" fmla="*/ 234 w 867"/>
                <a:gd name="T17" fmla="*/ 2685 h 3265"/>
                <a:gd name="T18" fmla="*/ 227 w 867"/>
                <a:gd name="T19" fmla="*/ 2717 h 3265"/>
                <a:gd name="T20" fmla="*/ 224 w 867"/>
                <a:gd name="T21" fmla="*/ 2751 h 3265"/>
                <a:gd name="T22" fmla="*/ 227 w 867"/>
                <a:gd name="T23" fmla="*/ 2785 h 3265"/>
                <a:gd name="T24" fmla="*/ 234 w 867"/>
                <a:gd name="T25" fmla="*/ 2817 h 3265"/>
                <a:gd name="T26" fmla="*/ 247 w 867"/>
                <a:gd name="T27" fmla="*/ 2846 h 3265"/>
                <a:gd name="T28" fmla="*/ 264 w 867"/>
                <a:gd name="T29" fmla="*/ 2874 h 3265"/>
                <a:gd name="T30" fmla="*/ 286 w 867"/>
                <a:gd name="T31" fmla="*/ 2898 h 3265"/>
                <a:gd name="T32" fmla="*/ 309 w 867"/>
                <a:gd name="T33" fmla="*/ 2919 h 3265"/>
                <a:gd name="T34" fmla="*/ 337 w 867"/>
                <a:gd name="T35" fmla="*/ 2936 h 3265"/>
                <a:gd name="T36" fmla="*/ 367 w 867"/>
                <a:gd name="T37" fmla="*/ 2949 h 3265"/>
                <a:gd name="T38" fmla="*/ 399 w 867"/>
                <a:gd name="T39" fmla="*/ 2956 h 3265"/>
                <a:gd name="T40" fmla="*/ 434 w 867"/>
                <a:gd name="T41" fmla="*/ 2959 h 3265"/>
                <a:gd name="T42" fmla="*/ 468 w 867"/>
                <a:gd name="T43" fmla="*/ 2956 h 3265"/>
                <a:gd name="T44" fmla="*/ 500 w 867"/>
                <a:gd name="T45" fmla="*/ 2949 h 3265"/>
                <a:gd name="T46" fmla="*/ 530 w 867"/>
                <a:gd name="T47" fmla="*/ 2936 h 3265"/>
                <a:gd name="T48" fmla="*/ 558 w 867"/>
                <a:gd name="T49" fmla="*/ 2919 h 3265"/>
                <a:gd name="T50" fmla="*/ 582 w 867"/>
                <a:gd name="T51" fmla="*/ 2898 h 3265"/>
                <a:gd name="T52" fmla="*/ 604 w 867"/>
                <a:gd name="T53" fmla="*/ 2874 h 3265"/>
                <a:gd name="T54" fmla="*/ 621 w 867"/>
                <a:gd name="T55" fmla="*/ 2846 h 3265"/>
                <a:gd name="T56" fmla="*/ 634 w 867"/>
                <a:gd name="T57" fmla="*/ 2817 h 3265"/>
                <a:gd name="T58" fmla="*/ 641 w 867"/>
                <a:gd name="T59" fmla="*/ 2785 h 3265"/>
                <a:gd name="T60" fmla="*/ 645 w 867"/>
                <a:gd name="T61" fmla="*/ 2751 h 3265"/>
                <a:gd name="T62" fmla="*/ 641 w 867"/>
                <a:gd name="T63" fmla="*/ 2717 h 3265"/>
                <a:gd name="T64" fmla="*/ 634 w 867"/>
                <a:gd name="T65" fmla="*/ 2685 h 3265"/>
                <a:gd name="T66" fmla="*/ 621 w 867"/>
                <a:gd name="T67" fmla="*/ 2656 h 3265"/>
                <a:gd name="T68" fmla="*/ 604 w 867"/>
                <a:gd name="T69" fmla="*/ 2628 h 3265"/>
                <a:gd name="T70" fmla="*/ 582 w 867"/>
                <a:gd name="T71" fmla="*/ 2604 h 3265"/>
                <a:gd name="T72" fmla="*/ 558 w 867"/>
                <a:gd name="T73" fmla="*/ 2584 h 3265"/>
                <a:gd name="T74" fmla="*/ 530 w 867"/>
                <a:gd name="T75" fmla="*/ 2567 h 3265"/>
                <a:gd name="T76" fmla="*/ 500 w 867"/>
                <a:gd name="T77" fmla="*/ 2554 h 3265"/>
                <a:gd name="T78" fmla="*/ 468 w 867"/>
                <a:gd name="T79" fmla="*/ 2546 h 3265"/>
                <a:gd name="T80" fmla="*/ 434 w 867"/>
                <a:gd name="T81" fmla="*/ 2544 h 3265"/>
                <a:gd name="T82" fmla="*/ 224 w 867"/>
                <a:gd name="T83" fmla="*/ 1238 h 3265"/>
                <a:gd name="T84" fmla="*/ 224 w 867"/>
                <a:gd name="T85" fmla="*/ 1524 h 3265"/>
                <a:gd name="T86" fmla="*/ 645 w 867"/>
                <a:gd name="T87" fmla="*/ 1524 h 3265"/>
                <a:gd name="T88" fmla="*/ 645 w 867"/>
                <a:gd name="T89" fmla="*/ 1238 h 3265"/>
                <a:gd name="T90" fmla="*/ 224 w 867"/>
                <a:gd name="T91" fmla="*/ 1238 h 3265"/>
                <a:gd name="T92" fmla="*/ 224 w 867"/>
                <a:gd name="T93" fmla="*/ 306 h 3265"/>
                <a:gd name="T94" fmla="*/ 224 w 867"/>
                <a:gd name="T95" fmla="*/ 998 h 3265"/>
                <a:gd name="T96" fmla="*/ 645 w 867"/>
                <a:gd name="T97" fmla="*/ 998 h 3265"/>
                <a:gd name="T98" fmla="*/ 645 w 867"/>
                <a:gd name="T99" fmla="*/ 306 h 3265"/>
                <a:gd name="T100" fmla="*/ 224 w 867"/>
                <a:gd name="T101" fmla="*/ 306 h 3265"/>
                <a:gd name="T102" fmla="*/ 0 w 867"/>
                <a:gd name="T103" fmla="*/ 0 h 3265"/>
                <a:gd name="T104" fmla="*/ 867 w 867"/>
                <a:gd name="T105" fmla="*/ 0 h 3265"/>
                <a:gd name="T106" fmla="*/ 867 w 867"/>
                <a:gd name="T107" fmla="*/ 3265 h 3265"/>
                <a:gd name="T108" fmla="*/ 0 w 867"/>
                <a:gd name="T109" fmla="*/ 3265 h 3265"/>
                <a:gd name="T110" fmla="*/ 0 w 867"/>
                <a:gd name="T111" fmla="*/ 0 h 3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67" h="3265">
                  <a:moveTo>
                    <a:pt x="434" y="2544"/>
                  </a:moveTo>
                  <a:lnTo>
                    <a:pt x="399" y="2546"/>
                  </a:lnTo>
                  <a:lnTo>
                    <a:pt x="367" y="2554"/>
                  </a:lnTo>
                  <a:lnTo>
                    <a:pt x="337" y="2567"/>
                  </a:lnTo>
                  <a:lnTo>
                    <a:pt x="309" y="2584"/>
                  </a:lnTo>
                  <a:lnTo>
                    <a:pt x="286" y="2604"/>
                  </a:lnTo>
                  <a:lnTo>
                    <a:pt x="264" y="2628"/>
                  </a:lnTo>
                  <a:lnTo>
                    <a:pt x="247" y="2656"/>
                  </a:lnTo>
                  <a:lnTo>
                    <a:pt x="234" y="2685"/>
                  </a:lnTo>
                  <a:lnTo>
                    <a:pt x="227" y="2717"/>
                  </a:lnTo>
                  <a:lnTo>
                    <a:pt x="224" y="2751"/>
                  </a:lnTo>
                  <a:lnTo>
                    <a:pt x="227" y="2785"/>
                  </a:lnTo>
                  <a:lnTo>
                    <a:pt x="234" y="2817"/>
                  </a:lnTo>
                  <a:lnTo>
                    <a:pt x="247" y="2846"/>
                  </a:lnTo>
                  <a:lnTo>
                    <a:pt x="264" y="2874"/>
                  </a:lnTo>
                  <a:lnTo>
                    <a:pt x="286" y="2898"/>
                  </a:lnTo>
                  <a:lnTo>
                    <a:pt x="309" y="2919"/>
                  </a:lnTo>
                  <a:lnTo>
                    <a:pt x="337" y="2936"/>
                  </a:lnTo>
                  <a:lnTo>
                    <a:pt x="367" y="2949"/>
                  </a:lnTo>
                  <a:lnTo>
                    <a:pt x="399" y="2956"/>
                  </a:lnTo>
                  <a:lnTo>
                    <a:pt x="434" y="2959"/>
                  </a:lnTo>
                  <a:lnTo>
                    <a:pt x="468" y="2956"/>
                  </a:lnTo>
                  <a:lnTo>
                    <a:pt x="500" y="2949"/>
                  </a:lnTo>
                  <a:lnTo>
                    <a:pt x="530" y="2936"/>
                  </a:lnTo>
                  <a:lnTo>
                    <a:pt x="558" y="2919"/>
                  </a:lnTo>
                  <a:lnTo>
                    <a:pt x="582" y="2898"/>
                  </a:lnTo>
                  <a:lnTo>
                    <a:pt x="604" y="2874"/>
                  </a:lnTo>
                  <a:lnTo>
                    <a:pt x="621" y="2846"/>
                  </a:lnTo>
                  <a:lnTo>
                    <a:pt x="634" y="2817"/>
                  </a:lnTo>
                  <a:lnTo>
                    <a:pt x="641" y="2785"/>
                  </a:lnTo>
                  <a:lnTo>
                    <a:pt x="645" y="2751"/>
                  </a:lnTo>
                  <a:lnTo>
                    <a:pt x="641" y="2717"/>
                  </a:lnTo>
                  <a:lnTo>
                    <a:pt x="634" y="2685"/>
                  </a:lnTo>
                  <a:lnTo>
                    <a:pt x="621" y="2656"/>
                  </a:lnTo>
                  <a:lnTo>
                    <a:pt x="604" y="2628"/>
                  </a:lnTo>
                  <a:lnTo>
                    <a:pt x="582" y="2604"/>
                  </a:lnTo>
                  <a:lnTo>
                    <a:pt x="558" y="2584"/>
                  </a:lnTo>
                  <a:lnTo>
                    <a:pt x="530" y="2567"/>
                  </a:lnTo>
                  <a:lnTo>
                    <a:pt x="500" y="2554"/>
                  </a:lnTo>
                  <a:lnTo>
                    <a:pt x="468" y="2546"/>
                  </a:lnTo>
                  <a:lnTo>
                    <a:pt x="434" y="2544"/>
                  </a:lnTo>
                  <a:close/>
                  <a:moveTo>
                    <a:pt x="224" y="1238"/>
                  </a:moveTo>
                  <a:lnTo>
                    <a:pt x="224" y="1524"/>
                  </a:lnTo>
                  <a:lnTo>
                    <a:pt x="645" y="1524"/>
                  </a:lnTo>
                  <a:lnTo>
                    <a:pt x="645" y="1238"/>
                  </a:lnTo>
                  <a:lnTo>
                    <a:pt x="224" y="1238"/>
                  </a:lnTo>
                  <a:close/>
                  <a:moveTo>
                    <a:pt x="224" y="306"/>
                  </a:moveTo>
                  <a:lnTo>
                    <a:pt x="224" y="998"/>
                  </a:lnTo>
                  <a:lnTo>
                    <a:pt x="645" y="998"/>
                  </a:lnTo>
                  <a:lnTo>
                    <a:pt x="645" y="306"/>
                  </a:lnTo>
                  <a:lnTo>
                    <a:pt x="224" y="306"/>
                  </a:lnTo>
                  <a:close/>
                  <a:moveTo>
                    <a:pt x="0" y="0"/>
                  </a:moveTo>
                  <a:lnTo>
                    <a:pt x="867" y="0"/>
                  </a:lnTo>
                  <a:lnTo>
                    <a:pt x="867" y="3265"/>
                  </a:lnTo>
                  <a:lnTo>
                    <a:pt x="0" y="326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66"/>
            <p:cNvSpPr>
              <a:spLocks noEditPoints="1"/>
            </p:cNvSpPr>
            <p:nvPr/>
          </p:nvSpPr>
          <p:spPr bwMode="auto">
            <a:xfrm>
              <a:off x="5546725" y="1933575"/>
              <a:ext cx="138113" cy="517525"/>
            </a:xfrm>
            <a:custGeom>
              <a:avLst/>
              <a:gdLst>
                <a:gd name="T0" fmla="*/ 434 w 868"/>
                <a:gd name="T1" fmla="*/ 2544 h 3265"/>
                <a:gd name="T2" fmla="*/ 400 w 868"/>
                <a:gd name="T3" fmla="*/ 2546 h 3265"/>
                <a:gd name="T4" fmla="*/ 368 w 868"/>
                <a:gd name="T5" fmla="*/ 2554 h 3265"/>
                <a:gd name="T6" fmla="*/ 338 w 868"/>
                <a:gd name="T7" fmla="*/ 2567 h 3265"/>
                <a:gd name="T8" fmla="*/ 310 w 868"/>
                <a:gd name="T9" fmla="*/ 2584 h 3265"/>
                <a:gd name="T10" fmla="*/ 285 w 868"/>
                <a:gd name="T11" fmla="*/ 2604 h 3265"/>
                <a:gd name="T12" fmla="*/ 265 w 868"/>
                <a:gd name="T13" fmla="*/ 2628 h 3265"/>
                <a:gd name="T14" fmla="*/ 248 w 868"/>
                <a:gd name="T15" fmla="*/ 2656 h 3265"/>
                <a:gd name="T16" fmla="*/ 235 w 868"/>
                <a:gd name="T17" fmla="*/ 2685 h 3265"/>
                <a:gd name="T18" fmla="*/ 227 w 868"/>
                <a:gd name="T19" fmla="*/ 2717 h 3265"/>
                <a:gd name="T20" fmla="*/ 224 w 868"/>
                <a:gd name="T21" fmla="*/ 2751 h 3265"/>
                <a:gd name="T22" fmla="*/ 227 w 868"/>
                <a:gd name="T23" fmla="*/ 2785 h 3265"/>
                <a:gd name="T24" fmla="*/ 235 w 868"/>
                <a:gd name="T25" fmla="*/ 2817 h 3265"/>
                <a:gd name="T26" fmla="*/ 248 w 868"/>
                <a:gd name="T27" fmla="*/ 2846 h 3265"/>
                <a:gd name="T28" fmla="*/ 265 w 868"/>
                <a:gd name="T29" fmla="*/ 2874 h 3265"/>
                <a:gd name="T30" fmla="*/ 285 w 868"/>
                <a:gd name="T31" fmla="*/ 2898 h 3265"/>
                <a:gd name="T32" fmla="*/ 310 w 868"/>
                <a:gd name="T33" fmla="*/ 2919 h 3265"/>
                <a:gd name="T34" fmla="*/ 338 w 868"/>
                <a:gd name="T35" fmla="*/ 2936 h 3265"/>
                <a:gd name="T36" fmla="*/ 368 w 868"/>
                <a:gd name="T37" fmla="*/ 2949 h 3265"/>
                <a:gd name="T38" fmla="*/ 400 w 868"/>
                <a:gd name="T39" fmla="*/ 2956 h 3265"/>
                <a:gd name="T40" fmla="*/ 434 w 868"/>
                <a:gd name="T41" fmla="*/ 2959 h 3265"/>
                <a:gd name="T42" fmla="*/ 468 w 868"/>
                <a:gd name="T43" fmla="*/ 2956 h 3265"/>
                <a:gd name="T44" fmla="*/ 501 w 868"/>
                <a:gd name="T45" fmla="*/ 2949 h 3265"/>
                <a:gd name="T46" fmla="*/ 531 w 868"/>
                <a:gd name="T47" fmla="*/ 2936 h 3265"/>
                <a:gd name="T48" fmla="*/ 558 w 868"/>
                <a:gd name="T49" fmla="*/ 2919 h 3265"/>
                <a:gd name="T50" fmla="*/ 583 w 868"/>
                <a:gd name="T51" fmla="*/ 2898 h 3265"/>
                <a:gd name="T52" fmla="*/ 604 w 868"/>
                <a:gd name="T53" fmla="*/ 2874 h 3265"/>
                <a:gd name="T54" fmla="*/ 622 w 868"/>
                <a:gd name="T55" fmla="*/ 2846 h 3265"/>
                <a:gd name="T56" fmla="*/ 633 w 868"/>
                <a:gd name="T57" fmla="*/ 2817 h 3265"/>
                <a:gd name="T58" fmla="*/ 642 w 868"/>
                <a:gd name="T59" fmla="*/ 2785 h 3265"/>
                <a:gd name="T60" fmla="*/ 644 w 868"/>
                <a:gd name="T61" fmla="*/ 2751 h 3265"/>
                <a:gd name="T62" fmla="*/ 642 w 868"/>
                <a:gd name="T63" fmla="*/ 2717 h 3265"/>
                <a:gd name="T64" fmla="*/ 633 w 868"/>
                <a:gd name="T65" fmla="*/ 2685 h 3265"/>
                <a:gd name="T66" fmla="*/ 622 w 868"/>
                <a:gd name="T67" fmla="*/ 2656 h 3265"/>
                <a:gd name="T68" fmla="*/ 604 w 868"/>
                <a:gd name="T69" fmla="*/ 2628 h 3265"/>
                <a:gd name="T70" fmla="*/ 583 w 868"/>
                <a:gd name="T71" fmla="*/ 2604 h 3265"/>
                <a:gd name="T72" fmla="*/ 558 w 868"/>
                <a:gd name="T73" fmla="*/ 2584 h 3265"/>
                <a:gd name="T74" fmla="*/ 531 w 868"/>
                <a:gd name="T75" fmla="*/ 2567 h 3265"/>
                <a:gd name="T76" fmla="*/ 501 w 868"/>
                <a:gd name="T77" fmla="*/ 2554 h 3265"/>
                <a:gd name="T78" fmla="*/ 468 w 868"/>
                <a:gd name="T79" fmla="*/ 2546 h 3265"/>
                <a:gd name="T80" fmla="*/ 434 w 868"/>
                <a:gd name="T81" fmla="*/ 2544 h 3265"/>
                <a:gd name="T82" fmla="*/ 224 w 868"/>
                <a:gd name="T83" fmla="*/ 1238 h 3265"/>
                <a:gd name="T84" fmla="*/ 224 w 868"/>
                <a:gd name="T85" fmla="*/ 1524 h 3265"/>
                <a:gd name="T86" fmla="*/ 644 w 868"/>
                <a:gd name="T87" fmla="*/ 1524 h 3265"/>
                <a:gd name="T88" fmla="*/ 644 w 868"/>
                <a:gd name="T89" fmla="*/ 1238 h 3265"/>
                <a:gd name="T90" fmla="*/ 224 w 868"/>
                <a:gd name="T91" fmla="*/ 1238 h 3265"/>
                <a:gd name="T92" fmla="*/ 224 w 868"/>
                <a:gd name="T93" fmla="*/ 306 h 3265"/>
                <a:gd name="T94" fmla="*/ 224 w 868"/>
                <a:gd name="T95" fmla="*/ 998 h 3265"/>
                <a:gd name="T96" fmla="*/ 644 w 868"/>
                <a:gd name="T97" fmla="*/ 998 h 3265"/>
                <a:gd name="T98" fmla="*/ 644 w 868"/>
                <a:gd name="T99" fmla="*/ 306 h 3265"/>
                <a:gd name="T100" fmla="*/ 224 w 868"/>
                <a:gd name="T101" fmla="*/ 306 h 3265"/>
                <a:gd name="T102" fmla="*/ 0 w 868"/>
                <a:gd name="T103" fmla="*/ 0 h 3265"/>
                <a:gd name="T104" fmla="*/ 868 w 868"/>
                <a:gd name="T105" fmla="*/ 0 h 3265"/>
                <a:gd name="T106" fmla="*/ 868 w 868"/>
                <a:gd name="T107" fmla="*/ 3265 h 3265"/>
                <a:gd name="T108" fmla="*/ 0 w 868"/>
                <a:gd name="T109" fmla="*/ 3265 h 3265"/>
                <a:gd name="T110" fmla="*/ 0 w 868"/>
                <a:gd name="T111" fmla="*/ 0 h 3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68" h="3265">
                  <a:moveTo>
                    <a:pt x="434" y="2544"/>
                  </a:moveTo>
                  <a:lnTo>
                    <a:pt x="400" y="2546"/>
                  </a:lnTo>
                  <a:lnTo>
                    <a:pt x="368" y="2554"/>
                  </a:lnTo>
                  <a:lnTo>
                    <a:pt x="338" y="2567"/>
                  </a:lnTo>
                  <a:lnTo>
                    <a:pt x="310" y="2584"/>
                  </a:lnTo>
                  <a:lnTo>
                    <a:pt x="285" y="2604"/>
                  </a:lnTo>
                  <a:lnTo>
                    <a:pt x="265" y="2628"/>
                  </a:lnTo>
                  <a:lnTo>
                    <a:pt x="248" y="2656"/>
                  </a:lnTo>
                  <a:lnTo>
                    <a:pt x="235" y="2685"/>
                  </a:lnTo>
                  <a:lnTo>
                    <a:pt x="227" y="2717"/>
                  </a:lnTo>
                  <a:lnTo>
                    <a:pt x="224" y="2751"/>
                  </a:lnTo>
                  <a:lnTo>
                    <a:pt x="227" y="2785"/>
                  </a:lnTo>
                  <a:lnTo>
                    <a:pt x="235" y="2817"/>
                  </a:lnTo>
                  <a:lnTo>
                    <a:pt x="248" y="2846"/>
                  </a:lnTo>
                  <a:lnTo>
                    <a:pt x="265" y="2874"/>
                  </a:lnTo>
                  <a:lnTo>
                    <a:pt x="285" y="2898"/>
                  </a:lnTo>
                  <a:lnTo>
                    <a:pt x="310" y="2919"/>
                  </a:lnTo>
                  <a:lnTo>
                    <a:pt x="338" y="2936"/>
                  </a:lnTo>
                  <a:lnTo>
                    <a:pt x="368" y="2949"/>
                  </a:lnTo>
                  <a:lnTo>
                    <a:pt x="400" y="2956"/>
                  </a:lnTo>
                  <a:lnTo>
                    <a:pt x="434" y="2959"/>
                  </a:lnTo>
                  <a:lnTo>
                    <a:pt x="468" y="2956"/>
                  </a:lnTo>
                  <a:lnTo>
                    <a:pt x="501" y="2949"/>
                  </a:lnTo>
                  <a:lnTo>
                    <a:pt x="531" y="2936"/>
                  </a:lnTo>
                  <a:lnTo>
                    <a:pt x="558" y="2919"/>
                  </a:lnTo>
                  <a:lnTo>
                    <a:pt x="583" y="2898"/>
                  </a:lnTo>
                  <a:lnTo>
                    <a:pt x="604" y="2874"/>
                  </a:lnTo>
                  <a:lnTo>
                    <a:pt x="622" y="2846"/>
                  </a:lnTo>
                  <a:lnTo>
                    <a:pt x="633" y="2817"/>
                  </a:lnTo>
                  <a:lnTo>
                    <a:pt x="642" y="2785"/>
                  </a:lnTo>
                  <a:lnTo>
                    <a:pt x="644" y="2751"/>
                  </a:lnTo>
                  <a:lnTo>
                    <a:pt x="642" y="2717"/>
                  </a:lnTo>
                  <a:lnTo>
                    <a:pt x="633" y="2685"/>
                  </a:lnTo>
                  <a:lnTo>
                    <a:pt x="622" y="2656"/>
                  </a:lnTo>
                  <a:lnTo>
                    <a:pt x="604" y="2628"/>
                  </a:lnTo>
                  <a:lnTo>
                    <a:pt x="583" y="2604"/>
                  </a:lnTo>
                  <a:lnTo>
                    <a:pt x="558" y="2584"/>
                  </a:lnTo>
                  <a:lnTo>
                    <a:pt x="531" y="2567"/>
                  </a:lnTo>
                  <a:lnTo>
                    <a:pt x="501" y="2554"/>
                  </a:lnTo>
                  <a:lnTo>
                    <a:pt x="468" y="2546"/>
                  </a:lnTo>
                  <a:lnTo>
                    <a:pt x="434" y="2544"/>
                  </a:lnTo>
                  <a:close/>
                  <a:moveTo>
                    <a:pt x="224" y="1238"/>
                  </a:moveTo>
                  <a:lnTo>
                    <a:pt x="224" y="1524"/>
                  </a:lnTo>
                  <a:lnTo>
                    <a:pt x="644" y="1524"/>
                  </a:lnTo>
                  <a:lnTo>
                    <a:pt x="644" y="1238"/>
                  </a:lnTo>
                  <a:lnTo>
                    <a:pt x="224" y="1238"/>
                  </a:lnTo>
                  <a:close/>
                  <a:moveTo>
                    <a:pt x="224" y="306"/>
                  </a:moveTo>
                  <a:lnTo>
                    <a:pt x="224" y="998"/>
                  </a:lnTo>
                  <a:lnTo>
                    <a:pt x="644" y="998"/>
                  </a:lnTo>
                  <a:lnTo>
                    <a:pt x="644" y="306"/>
                  </a:lnTo>
                  <a:lnTo>
                    <a:pt x="224" y="306"/>
                  </a:lnTo>
                  <a:close/>
                  <a:moveTo>
                    <a:pt x="0" y="0"/>
                  </a:moveTo>
                  <a:lnTo>
                    <a:pt x="868" y="0"/>
                  </a:lnTo>
                  <a:lnTo>
                    <a:pt x="868" y="3265"/>
                  </a:lnTo>
                  <a:lnTo>
                    <a:pt x="0" y="326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67"/>
            <p:cNvSpPr>
              <a:spLocks noEditPoints="1"/>
            </p:cNvSpPr>
            <p:nvPr/>
          </p:nvSpPr>
          <p:spPr bwMode="auto">
            <a:xfrm>
              <a:off x="5708650" y="1933575"/>
              <a:ext cx="138113" cy="517525"/>
            </a:xfrm>
            <a:custGeom>
              <a:avLst/>
              <a:gdLst>
                <a:gd name="T0" fmla="*/ 434 w 867"/>
                <a:gd name="T1" fmla="*/ 2544 h 3265"/>
                <a:gd name="T2" fmla="*/ 399 w 867"/>
                <a:gd name="T3" fmla="*/ 2546 h 3265"/>
                <a:gd name="T4" fmla="*/ 367 w 867"/>
                <a:gd name="T5" fmla="*/ 2554 h 3265"/>
                <a:gd name="T6" fmla="*/ 337 w 867"/>
                <a:gd name="T7" fmla="*/ 2567 h 3265"/>
                <a:gd name="T8" fmla="*/ 309 w 867"/>
                <a:gd name="T9" fmla="*/ 2584 h 3265"/>
                <a:gd name="T10" fmla="*/ 285 w 867"/>
                <a:gd name="T11" fmla="*/ 2604 h 3265"/>
                <a:gd name="T12" fmla="*/ 263 w 867"/>
                <a:gd name="T13" fmla="*/ 2628 h 3265"/>
                <a:gd name="T14" fmla="*/ 246 w 867"/>
                <a:gd name="T15" fmla="*/ 2656 h 3265"/>
                <a:gd name="T16" fmla="*/ 233 w 867"/>
                <a:gd name="T17" fmla="*/ 2685 h 3265"/>
                <a:gd name="T18" fmla="*/ 226 w 867"/>
                <a:gd name="T19" fmla="*/ 2717 h 3265"/>
                <a:gd name="T20" fmla="*/ 223 w 867"/>
                <a:gd name="T21" fmla="*/ 2751 h 3265"/>
                <a:gd name="T22" fmla="*/ 226 w 867"/>
                <a:gd name="T23" fmla="*/ 2785 h 3265"/>
                <a:gd name="T24" fmla="*/ 233 w 867"/>
                <a:gd name="T25" fmla="*/ 2817 h 3265"/>
                <a:gd name="T26" fmla="*/ 246 w 867"/>
                <a:gd name="T27" fmla="*/ 2846 h 3265"/>
                <a:gd name="T28" fmla="*/ 263 w 867"/>
                <a:gd name="T29" fmla="*/ 2874 h 3265"/>
                <a:gd name="T30" fmla="*/ 285 w 867"/>
                <a:gd name="T31" fmla="*/ 2898 h 3265"/>
                <a:gd name="T32" fmla="*/ 309 w 867"/>
                <a:gd name="T33" fmla="*/ 2919 h 3265"/>
                <a:gd name="T34" fmla="*/ 337 w 867"/>
                <a:gd name="T35" fmla="*/ 2936 h 3265"/>
                <a:gd name="T36" fmla="*/ 367 w 867"/>
                <a:gd name="T37" fmla="*/ 2949 h 3265"/>
                <a:gd name="T38" fmla="*/ 399 w 867"/>
                <a:gd name="T39" fmla="*/ 2956 h 3265"/>
                <a:gd name="T40" fmla="*/ 434 w 867"/>
                <a:gd name="T41" fmla="*/ 2959 h 3265"/>
                <a:gd name="T42" fmla="*/ 468 w 867"/>
                <a:gd name="T43" fmla="*/ 2956 h 3265"/>
                <a:gd name="T44" fmla="*/ 500 w 867"/>
                <a:gd name="T45" fmla="*/ 2949 h 3265"/>
                <a:gd name="T46" fmla="*/ 530 w 867"/>
                <a:gd name="T47" fmla="*/ 2936 h 3265"/>
                <a:gd name="T48" fmla="*/ 558 w 867"/>
                <a:gd name="T49" fmla="*/ 2919 h 3265"/>
                <a:gd name="T50" fmla="*/ 583 w 867"/>
                <a:gd name="T51" fmla="*/ 2898 h 3265"/>
                <a:gd name="T52" fmla="*/ 603 w 867"/>
                <a:gd name="T53" fmla="*/ 2874 h 3265"/>
                <a:gd name="T54" fmla="*/ 620 w 867"/>
                <a:gd name="T55" fmla="*/ 2846 h 3265"/>
                <a:gd name="T56" fmla="*/ 633 w 867"/>
                <a:gd name="T57" fmla="*/ 2817 h 3265"/>
                <a:gd name="T58" fmla="*/ 641 w 867"/>
                <a:gd name="T59" fmla="*/ 2785 h 3265"/>
                <a:gd name="T60" fmla="*/ 644 w 867"/>
                <a:gd name="T61" fmla="*/ 2751 h 3265"/>
                <a:gd name="T62" fmla="*/ 641 w 867"/>
                <a:gd name="T63" fmla="*/ 2717 h 3265"/>
                <a:gd name="T64" fmla="*/ 633 w 867"/>
                <a:gd name="T65" fmla="*/ 2685 h 3265"/>
                <a:gd name="T66" fmla="*/ 620 w 867"/>
                <a:gd name="T67" fmla="*/ 2656 h 3265"/>
                <a:gd name="T68" fmla="*/ 603 w 867"/>
                <a:gd name="T69" fmla="*/ 2628 h 3265"/>
                <a:gd name="T70" fmla="*/ 583 w 867"/>
                <a:gd name="T71" fmla="*/ 2604 h 3265"/>
                <a:gd name="T72" fmla="*/ 558 w 867"/>
                <a:gd name="T73" fmla="*/ 2584 h 3265"/>
                <a:gd name="T74" fmla="*/ 530 w 867"/>
                <a:gd name="T75" fmla="*/ 2567 h 3265"/>
                <a:gd name="T76" fmla="*/ 500 w 867"/>
                <a:gd name="T77" fmla="*/ 2554 h 3265"/>
                <a:gd name="T78" fmla="*/ 468 w 867"/>
                <a:gd name="T79" fmla="*/ 2546 h 3265"/>
                <a:gd name="T80" fmla="*/ 434 w 867"/>
                <a:gd name="T81" fmla="*/ 2544 h 3265"/>
                <a:gd name="T82" fmla="*/ 223 w 867"/>
                <a:gd name="T83" fmla="*/ 1238 h 3265"/>
                <a:gd name="T84" fmla="*/ 223 w 867"/>
                <a:gd name="T85" fmla="*/ 1524 h 3265"/>
                <a:gd name="T86" fmla="*/ 644 w 867"/>
                <a:gd name="T87" fmla="*/ 1524 h 3265"/>
                <a:gd name="T88" fmla="*/ 644 w 867"/>
                <a:gd name="T89" fmla="*/ 1238 h 3265"/>
                <a:gd name="T90" fmla="*/ 223 w 867"/>
                <a:gd name="T91" fmla="*/ 1238 h 3265"/>
                <a:gd name="T92" fmla="*/ 223 w 867"/>
                <a:gd name="T93" fmla="*/ 306 h 3265"/>
                <a:gd name="T94" fmla="*/ 223 w 867"/>
                <a:gd name="T95" fmla="*/ 999 h 3265"/>
                <a:gd name="T96" fmla="*/ 644 w 867"/>
                <a:gd name="T97" fmla="*/ 999 h 3265"/>
                <a:gd name="T98" fmla="*/ 644 w 867"/>
                <a:gd name="T99" fmla="*/ 306 h 3265"/>
                <a:gd name="T100" fmla="*/ 223 w 867"/>
                <a:gd name="T101" fmla="*/ 306 h 3265"/>
                <a:gd name="T102" fmla="*/ 0 w 867"/>
                <a:gd name="T103" fmla="*/ 0 h 3265"/>
                <a:gd name="T104" fmla="*/ 867 w 867"/>
                <a:gd name="T105" fmla="*/ 0 h 3265"/>
                <a:gd name="T106" fmla="*/ 867 w 867"/>
                <a:gd name="T107" fmla="*/ 3265 h 3265"/>
                <a:gd name="T108" fmla="*/ 0 w 867"/>
                <a:gd name="T109" fmla="*/ 3265 h 3265"/>
                <a:gd name="T110" fmla="*/ 0 w 867"/>
                <a:gd name="T111" fmla="*/ 0 h 3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67" h="3265">
                  <a:moveTo>
                    <a:pt x="434" y="2544"/>
                  </a:moveTo>
                  <a:lnTo>
                    <a:pt x="399" y="2546"/>
                  </a:lnTo>
                  <a:lnTo>
                    <a:pt x="367" y="2554"/>
                  </a:lnTo>
                  <a:lnTo>
                    <a:pt x="337" y="2567"/>
                  </a:lnTo>
                  <a:lnTo>
                    <a:pt x="309" y="2584"/>
                  </a:lnTo>
                  <a:lnTo>
                    <a:pt x="285" y="2604"/>
                  </a:lnTo>
                  <a:lnTo>
                    <a:pt x="263" y="2628"/>
                  </a:lnTo>
                  <a:lnTo>
                    <a:pt x="246" y="2656"/>
                  </a:lnTo>
                  <a:lnTo>
                    <a:pt x="233" y="2685"/>
                  </a:lnTo>
                  <a:lnTo>
                    <a:pt x="226" y="2717"/>
                  </a:lnTo>
                  <a:lnTo>
                    <a:pt x="223" y="2751"/>
                  </a:lnTo>
                  <a:lnTo>
                    <a:pt x="226" y="2785"/>
                  </a:lnTo>
                  <a:lnTo>
                    <a:pt x="233" y="2817"/>
                  </a:lnTo>
                  <a:lnTo>
                    <a:pt x="246" y="2846"/>
                  </a:lnTo>
                  <a:lnTo>
                    <a:pt x="263" y="2874"/>
                  </a:lnTo>
                  <a:lnTo>
                    <a:pt x="285" y="2898"/>
                  </a:lnTo>
                  <a:lnTo>
                    <a:pt x="309" y="2919"/>
                  </a:lnTo>
                  <a:lnTo>
                    <a:pt x="337" y="2936"/>
                  </a:lnTo>
                  <a:lnTo>
                    <a:pt x="367" y="2949"/>
                  </a:lnTo>
                  <a:lnTo>
                    <a:pt x="399" y="2956"/>
                  </a:lnTo>
                  <a:lnTo>
                    <a:pt x="434" y="2959"/>
                  </a:lnTo>
                  <a:lnTo>
                    <a:pt x="468" y="2956"/>
                  </a:lnTo>
                  <a:lnTo>
                    <a:pt x="500" y="2949"/>
                  </a:lnTo>
                  <a:lnTo>
                    <a:pt x="530" y="2936"/>
                  </a:lnTo>
                  <a:lnTo>
                    <a:pt x="558" y="2919"/>
                  </a:lnTo>
                  <a:lnTo>
                    <a:pt x="583" y="2898"/>
                  </a:lnTo>
                  <a:lnTo>
                    <a:pt x="603" y="2874"/>
                  </a:lnTo>
                  <a:lnTo>
                    <a:pt x="620" y="2846"/>
                  </a:lnTo>
                  <a:lnTo>
                    <a:pt x="633" y="2817"/>
                  </a:lnTo>
                  <a:lnTo>
                    <a:pt x="641" y="2785"/>
                  </a:lnTo>
                  <a:lnTo>
                    <a:pt x="644" y="2751"/>
                  </a:lnTo>
                  <a:lnTo>
                    <a:pt x="641" y="2717"/>
                  </a:lnTo>
                  <a:lnTo>
                    <a:pt x="633" y="2685"/>
                  </a:lnTo>
                  <a:lnTo>
                    <a:pt x="620" y="2656"/>
                  </a:lnTo>
                  <a:lnTo>
                    <a:pt x="603" y="2628"/>
                  </a:lnTo>
                  <a:lnTo>
                    <a:pt x="583" y="2604"/>
                  </a:lnTo>
                  <a:lnTo>
                    <a:pt x="558" y="2584"/>
                  </a:lnTo>
                  <a:lnTo>
                    <a:pt x="530" y="2567"/>
                  </a:lnTo>
                  <a:lnTo>
                    <a:pt x="500" y="2554"/>
                  </a:lnTo>
                  <a:lnTo>
                    <a:pt x="468" y="2546"/>
                  </a:lnTo>
                  <a:lnTo>
                    <a:pt x="434" y="2544"/>
                  </a:lnTo>
                  <a:close/>
                  <a:moveTo>
                    <a:pt x="223" y="1238"/>
                  </a:moveTo>
                  <a:lnTo>
                    <a:pt x="223" y="1524"/>
                  </a:lnTo>
                  <a:lnTo>
                    <a:pt x="644" y="1524"/>
                  </a:lnTo>
                  <a:lnTo>
                    <a:pt x="644" y="1238"/>
                  </a:lnTo>
                  <a:lnTo>
                    <a:pt x="223" y="1238"/>
                  </a:lnTo>
                  <a:close/>
                  <a:moveTo>
                    <a:pt x="223" y="306"/>
                  </a:moveTo>
                  <a:lnTo>
                    <a:pt x="223" y="999"/>
                  </a:lnTo>
                  <a:lnTo>
                    <a:pt x="644" y="999"/>
                  </a:lnTo>
                  <a:lnTo>
                    <a:pt x="644" y="306"/>
                  </a:lnTo>
                  <a:lnTo>
                    <a:pt x="223" y="306"/>
                  </a:lnTo>
                  <a:close/>
                  <a:moveTo>
                    <a:pt x="0" y="0"/>
                  </a:moveTo>
                  <a:lnTo>
                    <a:pt x="867" y="0"/>
                  </a:lnTo>
                  <a:lnTo>
                    <a:pt x="867" y="3265"/>
                  </a:lnTo>
                  <a:lnTo>
                    <a:pt x="0" y="326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6323377" y="1933575"/>
            <a:ext cx="471488" cy="517525"/>
            <a:chOff x="6321425" y="1933575"/>
            <a:chExt cx="471488" cy="5175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8" name="Freeform 72"/>
            <p:cNvSpPr>
              <a:spLocks/>
            </p:cNvSpPr>
            <p:nvPr/>
          </p:nvSpPr>
          <p:spPr bwMode="auto">
            <a:xfrm>
              <a:off x="6321425" y="1933575"/>
              <a:ext cx="471488" cy="428625"/>
            </a:xfrm>
            <a:custGeom>
              <a:avLst/>
              <a:gdLst>
                <a:gd name="T0" fmla="*/ 1528 w 2972"/>
                <a:gd name="T1" fmla="*/ 3 h 2696"/>
                <a:gd name="T2" fmla="*/ 1605 w 2972"/>
                <a:gd name="T3" fmla="*/ 27 h 2696"/>
                <a:gd name="T4" fmla="*/ 1670 w 2972"/>
                <a:gd name="T5" fmla="*/ 74 h 2696"/>
                <a:gd name="T6" fmla="*/ 1717 w 2972"/>
                <a:gd name="T7" fmla="*/ 136 h 2696"/>
                <a:gd name="T8" fmla="*/ 1744 w 2972"/>
                <a:gd name="T9" fmla="*/ 212 h 2696"/>
                <a:gd name="T10" fmla="*/ 1827 w 2972"/>
                <a:gd name="T11" fmla="*/ 275 h 2696"/>
                <a:gd name="T12" fmla="*/ 1976 w 2972"/>
                <a:gd name="T13" fmla="*/ 333 h 2696"/>
                <a:gd name="T14" fmla="*/ 2115 w 2972"/>
                <a:gd name="T15" fmla="*/ 410 h 2696"/>
                <a:gd name="T16" fmla="*/ 2241 w 2972"/>
                <a:gd name="T17" fmla="*/ 505 h 2696"/>
                <a:gd name="T18" fmla="*/ 2352 w 2972"/>
                <a:gd name="T19" fmla="*/ 617 h 2696"/>
                <a:gd name="T20" fmla="*/ 2447 w 2972"/>
                <a:gd name="T21" fmla="*/ 742 h 2696"/>
                <a:gd name="T22" fmla="*/ 2524 w 2972"/>
                <a:gd name="T23" fmla="*/ 881 h 2696"/>
                <a:gd name="T24" fmla="*/ 2581 w 2972"/>
                <a:gd name="T25" fmla="*/ 1030 h 2696"/>
                <a:gd name="T26" fmla="*/ 2617 w 2972"/>
                <a:gd name="T27" fmla="*/ 1188 h 2696"/>
                <a:gd name="T28" fmla="*/ 2629 w 2972"/>
                <a:gd name="T29" fmla="*/ 1354 h 2696"/>
                <a:gd name="T30" fmla="*/ 2675 w 2972"/>
                <a:gd name="T31" fmla="*/ 2118 h 2696"/>
                <a:gd name="T32" fmla="*/ 2762 w 2972"/>
                <a:gd name="T33" fmla="*/ 2142 h 2696"/>
                <a:gd name="T34" fmla="*/ 2839 w 2972"/>
                <a:gd name="T35" fmla="*/ 2187 h 2696"/>
                <a:gd name="T36" fmla="*/ 2901 w 2972"/>
                <a:gd name="T37" fmla="*/ 2248 h 2696"/>
                <a:gd name="T38" fmla="*/ 2946 w 2972"/>
                <a:gd name="T39" fmla="*/ 2323 h 2696"/>
                <a:gd name="T40" fmla="*/ 2969 w 2972"/>
                <a:gd name="T41" fmla="*/ 2410 h 2696"/>
                <a:gd name="T42" fmla="*/ 2972 w 2972"/>
                <a:gd name="T43" fmla="*/ 2696 h 2696"/>
                <a:gd name="T44" fmla="*/ 0 w 2972"/>
                <a:gd name="T45" fmla="*/ 2456 h 2696"/>
                <a:gd name="T46" fmla="*/ 13 w 2972"/>
                <a:gd name="T47" fmla="*/ 2365 h 2696"/>
                <a:gd name="T48" fmla="*/ 47 w 2972"/>
                <a:gd name="T49" fmla="*/ 2284 h 2696"/>
                <a:gd name="T50" fmla="*/ 101 w 2972"/>
                <a:gd name="T51" fmla="*/ 2215 h 2696"/>
                <a:gd name="T52" fmla="*/ 171 w 2972"/>
                <a:gd name="T53" fmla="*/ 2161 h 2696"/>
                <a:gd name="T54" fmla="*/ 253 w 2972"/>
                <a:gd name="T55" fmla="*/ 2127 h 2696"/>
                <a:gd name="T56" fmla="*/ 345 w 2972"/>
                <a:gd name="T57" fmla="*/ 2115 h 2696"/>
                <a:gd name="T58" fmla="*/ 348 w 2972"/>
                <a:gd name="T59" fmla="*/ 1271 h 2696"/>
                <a:gd name="T60" fmla="*/ 371 w 2972"/>
                <a:gd name="T61" fmla="*/ 1108 h 2696"/>
                <a:gd name="T62" fmla="*/ 418 w 2972"/>
                <a:gd name="T63" fmla="*/ 955 h 2696"/>
                <a:gd name="T64" fmla="*/ 486 w 2972"/>
                <a:gd name="T65" fmla="*/ 810 h 2696"/>
                <a:gd name="T66" fmla="*/ 571 w 2972"/>
                <a:gd name="T67" fmla="*/ 678 h 2696"/>
                <a:gd name="T68" fmla="*/ 674 w 2972"/>
                <a:gd name="T69" fmla="*/ 559 h 2696"/>
                <a:gd name="T70" fmla="*/ 793 w 2972"/>
                <a:gd name="T71" fmla="*/ 455 h 2696"/>
                <a:gd name="T72" fmla="*/ 925 w 2972"/>
                <a:gd name="T73" fmla="*/ 369 h 2696"/>
                <a:gd name="T74" fmla="*/ 1070 w 2972"/>
                <a:gd name="T75" fmla="*/ 301 h 2696"/>
                <a:gd name="T76" fmla="*/ 1225 w 2972"/>
                <a:gd name="T77" fmla="*/ 253 h 2696"/>
                <a:gd name="T78" fmla="*/ 1240 w 2972"/>
                <a:gd name="T79" fmla="*/ 173 h 2696"/>
                <a:gd name="T80" fmla="*/ 1277 w 2972"/>
                <a:gd name="T81" fmla="*/ 103 h 2696"/>
                <a:gd name="T82" fmla="*/ 1334 w 2972"/>
                <a:gd name="T83" fmla="*/ 48 h 2696"/>
                <a:gd name="T84" fmla="*/ 1405 w 2972"/>
                <a:gd name="T85" fmla="*/ 12 h 2696"/>
                <a:gd name="T86" fmla="*/ 1487 w 2972"/>
                <a:gd name="T87" fmla="*/ 0 h 2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72" h="2696">
                  <a:moveTo>
                    <a:pt x="1487" y="0"/>
                  </a:moveTo>
                  <a:lnTo>
                    <a:pt x="1528" y="3"/>
                  </a:lnTo>
                  <a:lnTo>
                    <a:pt x="1569" y="12"/>
                  </a:lnTo>
                  <a:lnTo>
                    <a:pt x="1605" y="27"/>
                  </a:lnTo>
                  <a:lnTo>
                    <a:pt x="1639" y="48"/>
                  </a:lnTo>
                  <a:lnTo>
                    <a:pt x="1670" y="74"/>
                  </a:lnTo>
                  <a:lnTo>
                    <a:pt x="1696" y="103"/>
                  </a:lnTo>
                  <a:lnTo>
                    <a:pt x="1717" y="136"/>
                  </a:lnTo>
                  <a:lnTo>
                    <a:pt x="1733" y="173"/>
                  </a:lnTo>
                  <a:lnTo>
                    <a:pt x="1744" y="212"/>
                  </a:lnTo>
                  <a:lnTo>
                    <a:pt x="1748" y="253"/>
                  </a:lnTo>
                  <a:lnTo>
                    <a:pt x="1827" y="275"/>
                  </a:lnTo>
                  <a:lnTo>
                    <a:pt x="1903" y="301"/>
                  </a:lnTo>
                  <a:lnTo>
                    <a:pt x="1976" y="333"/>
                  </a:lnTo>
                  <a:lnTo>
                    <a:pt x="2047" y="369"/>
                  </a:lnTo>
                  <a:lnTo>
                    <a:pt x="2115" y="410"/>
                  </a:lnTo>
                  <a:lnTo>
                    <a:pt x="2180" y="455"/>
                  </a:lnTo>
                  <a:lnTo>
                    <a:pt x="2241" y="505"/>
                  </a:lnTo>
                  <a:lnTo>
                    <a:pt x="2299" y="559"/>
                  </a:lnTo>
                  <a:lnTo>
                    <a:pt x="2352" y="617"/>
                  </a:lnTo>
                  <a:lnTo>
                    <a:pt x="2402" y="678"/>
                  </a:lnTo>
                  <a:lnTo>
                    <a:pt x="2447" y="742"/>
                  </a:lnTo>
                  <a:lnTo>
                    <a:pt x="2488" y="810"/>
                  </a:lnTo>
                  <a:lnTo>
                    <a:pt x="2524" y="881"/>
                  </a:lnTo>
                  <a:lnTo>
                    <a:pt x="2555" y="955"/>
                  </a:lnTo>
                  <a:lnTo>
                    <a:pt x="2581" y="1030"/>
                  </a:lnTo>
                  <a:lnTo>
                    <a:pt x="2602" y="1108"/>
                  </a:lnTo>
                  <a:lnTo>
                    <a:pt x="2617" y="1188"/>
                  </a:lnTo>
                  <a:lnTo>
                    <a:pt x="2625" y="1271"/>
                  </a:lnTo>
                  <a:lnTo>
                    <a:pt x="2629" y="1354"/>
                  </a:lnTo>
                  <a:lnTo>
                    <a:pt x="2629" y="2115"/>
                  </a:lnTo>
                  <a:lnTo>
                    <a:pt x="2675" y="2118"/>
                  </a:lnTo>
                  <a:lnTo>
                    <a:pt x="2720" y="2127"/>
                  </a:lnTo>
                  <a:lnTo>
                    <a:pt x="2762" y="2142"/>
                  </a:lnTo>
                  <a:lnTo>
                    <a:pt x="2802" y="2161"/>
                  </a:lnTo>
                  <a:lnTo>
                    <a:pt x="2839" y="2187"/>
                  </a:lnTo>
                  <a:lnTo>
                    <a:pt x="2872" y="2215"/>
                  </a:lnTo>
                  <a:lnTo>
                    <a:pt x="2901" y="2248"/>
                  </a:lnTo>
                  <a:lnTo>
                    <a:pt x="2925" y="2284"/>
                  </a:lnTo>
                  <a:lnTo>
                    <a:pt x="2946" y="2323"/>
                  </a:lnTo>
                  <a:lnTo>
                    <a:pt x="2960" y="2365"/>
                  </a:lnTo>
                  <a:lnTo>
                    <a:pt x="2969" y="2410"/>
                  </a:lnTo>
                  <a:lnTo>
                    <a:pt x="2972" y="2456"/>
                  </a:lnTo>
                  <a:lnTo>
                    <a:pt x="2972" y="2696"/>
                  </a:lnTo>
                  <a:lnTo>
                    <a:pt x="0" y="2696"/>
                  </a:lnTo>
                  <a:lnTo>
                    <a:pt x="0" y="2456"/>
                  </a:lnTo>
                  <a:lnTo>
                    <a:pt x="3" y="2410"/>
                  </a:lnTo>
                  <a:lnTo>
                    <a:pt x="13" y="2365"/>
                  </a:lnTo>
                  <a:lnTo>
                    <a:pt x="28" y="2323"/>
                  </a:lnTo>
                  <a:lnTo>
                    <a:pt x="47" y="2284"/>
                  </a:lnTo>
                  <a:lnTo>
                    <a:pt x="73" y="2248"/>
                  </a:lnTo>
                  <a:lnTo>
                    <a:pt x="101" y="2215"/>
                  </a:lnTo>
                  <a:lnTo>
                    <a:pt x="134" y="2187"/>
                  </a:lnTo>
                  <a:lnTo>
                    <a:pt x="171" y="2161"/>
                  </a:lnTo>
                  <a:lnTo>
                    <a:pt x="210" y="2142"/>
                  </a:lnTo>
                  <a:lnTo>
                    <a:pt x="253" y="2127"/>
                  </a:lnTo>
                  <a:lnTo>
                    <a:pt x="298" y="2118"/>
                  </a:lnTo>
                  <a:lnTo>
                    <a:pt x="345" y="2115"/>
                  </a:lnTo>
                  <a:lnTo>
                    <a:pt x="345" y="1354"/>
                  </a:lnTo>
                  <a:lnTo>
                    <a:pt x="348" y="1271"/>
                  </a:lnTo>
                  <a:lnTo>
                    <a:pt x="356" y="1188"/>
                  </a:lnTo>
                  <a:lnTo>
                    <a:pt x="371" y="1108"/>
                  </a:lnTo>
                  <a:lnTo>
                    <a:pt x="392" y="1030"/>
                  </a:lnTo>
                  <a:lnTo>
                    <a:pt x="418" y="955"/>
                  </a:lnTo>
                  <a:lnTo>
                    <a:pt x="449" y="881"/>
                  </a:lnTo>
                  <a:lnTo>
                    <a:pt x="486" y="810"/>
                  </a:lnTo>
                  <a:lnTo>
                    <a:pt x="526" y="742"/>
                  </a:lnTo>
                  <a:lnTo>
                    <a:pt x="571" y="678"/>
                  </a:lnTo>
                  <a:lnTo>
                    <a:pt x="621" y="617"/>
                  </a:lnTo>
                  <a:lnTo>
                    <a:pt x="674" y="559"/>
                  </a:lnTo>
                  <a:lnTo>
                    <a:pt x="732" y="505"/>
                  </a:lnTo>
                  <a:lnTo>
                    <a:pt x="793" y="455"/>
                  </a:lnTo>
                  <a:lnTo>
                    <a:pt x="858" y="410"/>
                  </a:lnTo>
                  <a:lnTo>
                    <a:pt x="925" y="369"/>
                  </a:lnTo>
                  <a:lnTo>
                    <a:pt x="997" y="333"/>
                  </a:lnTo>
                  <a:lnTo>
                    <a:pt x="1070" y="301"/>
                  </a:lnTo>
                  <a:lnTo>
                    <a:pt x="1146" y="275"/>
                  </a:lnTo>
                  <a:lnTo>
                    <a:pt x="1225" y="253"/>
                  </a:lnTo>
                  <a:lnTo>
                    <a:pt x="1229" y="212"/>
                  </a:lnTo>
                  <a:lnTo>
                    <a:pt x="1240" y="173"/>
                  </a:lnTo>
                  <a:lnTo>
                    <a:pt x="1256" y="136"/>
                  </a:lnTo>
                  <a:lnTo>
                    <a:pt x="1277" y="103"/>
                  </a:lnTo>
                  <a:lnTo>
                    <a:pt x="1303" y="74"/>
                  </a:lnTo>
                  <a:lnTo>
                    <a:pt x="1334" y="48"/>
                  </a:lnTo>
                  <a:lnTo>
                    <a:pt x="1368" y="27"/>
                  </a:lnTo>
                  <a:lnTo>
                    <a:pt x="1405" y="12"/>
                  </a:lnTo>
                  <a:lnTo>
                    <a:pt x="1445" y="3"/>
                  </a:lnTo>
                  <a:lnTo>
                    <a:pt x="14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73"/>
            <p:cNvSpPr>
              <a:spLocks/>
            </p:cNvSpPr>
            <p:nvPr/>
          </p:nvSpPr>
          <p:spPr bwMode="auto">
            <a:xfrm>
              <a:off x="6481763" y="2393950"/>
              <a:ext cx="150813" cy="57150"/>
            </a:xfrm>
            <a:custGeom>
              <a:avLst/>
              <a:gdLst>
                <a:gd name="T0" fmla="*/ 0 w 958"/>
                <a:gd name="T1" fmla="*/ 0 h 360"/>
                <a:gd name="T2" fmla="*/ 958 w 958"/>
                <a:gd name="T3" fmla="*/ 0 h 360"/>
                <a:gd name="T4" fmla="*/ 941 w 958"/>
                <a:gd name="T5" fmla="*/ 51 h 360"/>
                <a:gd name="T6" fmla="*/ 917 w 958"/>
                <a:gd name="T7" fmla="*/ 100 h 360"/>
                <a:gd name="T8" fmla="*/ 890 w 958"/>
                <a:gd name="T9" fmla="*/ 144 h 360"/>
                <a:gd name="T10" fmla="*/ 858 w 958"/>
                <a:gd name="T11" fmla="*/ 187 h 360"/>
                <a:gd name="T12" fmla="*/ 822 w 958"/>
                <a:gd name="T13" fmla="*/ 224 h 360"/>
                <a:gd name="T14" fmla="*/ 782 w 958"/>
                <a:gd name="T15" fmla="*/ 258 h 360"/>
                <a:gd name="T16" fmla="*/ 738 w 958"/>
                <a:gd name="T17" fmla="*/ 288 h 360"/>
                <a:gd name="T18" fmla="*/ 692 w 958"/>
                <a:gd name="T19" fmla="*/ 313 h 360"/>
                <a:gd name="T20" fmla="*/ 642 w 958"/>
                <a:gd name="T21" fmla="*/ 334 h 360"/>
                <a:gd name="T22" fmla="*/ 591 w 958"/>
                <a:gd name="T23" fmla="*/ 347 h 360"/>
                <a:gd name="T24" fmla="*/ 536 w 958"/>
                <a:gd name="T25" fmla="*/ 357 h 360"/>
                <a:gd name="T26" fmla="*/ 480 w 958"/>
                <a:gd name="T27" fmla="*/ 360 h 360"/>
                <a:gd name="T28" fmla="*/ 423 w 958"/>
                <a:gd name="T29" fmla="*/ 357 h 360"/>
                <a:gd name="T30" fmla="*/ 370 w 958"/>
                <a:gd name="T31" fmla="*/ 347 h 360"/>
                <a:gd name="T32" fmla="*/ 317 w 958"/>
                <a:gd name="T33" fmla="*/ 334 h 360"/>
                <a:gd name="T34" fmla="*/ 267 w 958"/>
                <a:gd name="T35" fmla="*/ 313 h 360"/>
                <a:gd name="T36" fmla="*/ 220 w 958"/>
                <a:gd name="T37" fmla="*/ 288 h 360"/>
                <a:gd name="T38" fmla="*/ 178 w 958"/>
                <a:gd name="T39" fmla="*/ 258 h 360"/>
                <a:gd name="T40" fmla="*/ 137 w 958"/>
                <a:gd name="T41" fmla="*/ 224 h 360"/>
                <a:gd name="T42" fmla="*/ 101 w 958"/>
                <a:gd name="T43" fmla="*/ 187 h 360"/>
                <a:gd name="T44" fmla="*/ 69 w 958"/>
                <a:gd name="T45" fmla="*/ 144 h 360"/>
                <a:gd name="T46" fmla="*/ 41 w 958"/>
                <a:gd name="T47" fmla="*/ 100 h 360"/>
                <a:gd name="T48" fmla="*/ 19 w 958"/>
                <a:gd name="T49" fmla="*/ 51 h 360"/>
                <a:gd name="T50" fmla="*/ 0 w 958"/>
                <a:gd name="T51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8" h="360">
                  <a:moveTo>
                    <a:pt x="0" y="0"/>
                  </a:moveTo>
                  <a:lnTo>
                    <a:pt x="958" y="0"/>
                  </a:lnTo>
                  <a:lnTo>
                    <a:pt x="941" y="51"/>
                  </a:lnTo>
                  <a:lnTo>
                    <a:pt x="917" y="100"/>
                  </a:lnTo>
                  <a:lnTo>
                    <a:pt x="890" y="144"/>
                  </a:lnTo>
                  <a:lnTo>
                    <a:pt x="858" y="187"/>
                  </a:lnTo>
                  <a:lnTo>
                    <a:pt x="822" y="224"/>
                  </a:lnTo>
                  <a:lnTo>
                    <a:pt x="782" y="258"/>
                  </a:lnTo>
                  <a:lnTo>
                    <a:pt x="738" y="288"/>
                  </a:lnTo>
                  <a:lnTo>
                    <a:pt x="692" y="313"/>
                  </a:lnTo>
                  <a:lnTo>
                    <a:pt x="642" y="334"/>
                  </a:lnTo>
                  <a:lnTo>
                    <a:pt x="591" y="347"/>
                  </a:lnTo>
                  <a:lnTo>
                    <a:pt x="536" y="357"/>
                  </a:lnTo>
                  <a:lnTo>
                    <a:pt x="480" y="360"/>
                  </a:lnTo>
                  <a:lnTo>
                    <a:pt x="423" y="357"/>
                  </a:lnTo>
                  <a:lnTo>
                    <a:pt x="370" y="347"/>
                  </a:lnTo>
                  <a:lnTo>
                    <a:pt x="317" y="334"/>
                  </a:lnTo>
                  <a:lnTo>
                    <a:pt x="267" y="313"/>
                  </a:lnTo>
                  <a:lnTo>
                    <a:pt x="220" y="288"/>
                  </a:lnTo>
                  <a:lnTo>
                    <a:pt x="178" y="258"/>
                  </a:lnTo>
                  <a:lnTo>
                    <a:pt x="137" y="224"/>
                  </a:lnTo>
                  <a:lnTo>
                    <a:pt x="101" y="187"/>
                  </a:lnTo>
                  <a:lnTo>
                    <a:pt x="69" y="144"/>
                  </a:lnTo>
                  <a:lnTo>
                    <a:pt x="41" y="100"/>
                  </a:lnTo>
                  <a:lnTo>
                    <a:pt x="19" y="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7250934" y="1930400"/>
            <a:ext cx="487363" cy="520701"/>
            <a:chOff x="7248525" y="1930400"/>
            <a:chExt cx="487363" cy="5207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" name="Freeform 78"/>
            <p:cNvSpPr>
              <a:spLocks noEditPoints="1"/>
            </p:cNvSpPr>
            <p:nvPr/>
          </p:nvSpPr>
          <p:spPr bwMode="auto">
            <a:xfrm>
              <a:off x="7248525" y="1930400"/>
              <a:ext cx="396875" cy="490538"/>
            </a:xfrm>
            <a:custGeom>
              <a:avLst/>
              <a:gdLst>
                <a:gd name="T0" fmla="*/ 729 w 2496"/>
                <a:gd name="T1" fmla="*/ 356 h 3091"/>
                <a:gd name="T2" fmla="*/ 375 w 2496"/>
                <a:gd name="T3" fmla="*/ 730 h 3091"/>
                <a:gd name="T4" fmla="*/ 729 w 2496"/>
                <a:gd name="T5" fmla="*/ 730 h 3091"/>
                <a:gd name="T6" fmla="*/ 729 w 2496"/>
                <a:gd name="T7" fmla="*/ 356 h 3091"/>
                <a:gd name="T8" fmla="*/ 800 w 2496"/>
                <a:gd name="T9" fmla="*/ 0 h 3091"/>
                <a:gd name="T10" fmla="*/ 2496 w 2496"/>
                <a:gd name="T11" fmla="*/ 0 h 3091"/>
                <a:gd name="T12" fmla="*/ 2496 w 2496"/>
                <a:gd name="T13" fmla="*/ 1794 h 3091"/>
                <a:gd name="T14" fmla="*/ 2435 w 2496"/>
                <a:gd name="T15" fmla="*/ 1787 h 3091"/>
                <a:gd name="T16" fmla="*/ 2373 w 2496"/>
                <a:gd name="T17" fmla="*/ 1784 h 3091"/>
                <a:gd name="T18" fmla="*/ 2338 w 2496"/>
                <a:gd name="T19" fmla="*/ 1786 h 3091"/>
                <a:gd name="T20" fmla="*/ 2304 w 2496"/>
                <a:gd name="T21" fmla="*/ 1788 h 3091"/>
                <a:gd name="T22" fmla="*/ 2304 w 2496"/>
                <a:gd name="T23" fmla="*/ 194 h 3091"/>
                <a:gd name="T24" fmla="*/ 923 w 2496"/>
                <a:gd name="T25" fmla="*/ 194 h 3091"/>
                <a:gd name="T26" fmla="*/ 923 w 2496"/>
                <a:gd name="T27" fmla="*/ 924 h 3091"/>
                <a:gd name="T28" fmla="*/ 193 w 2496"/>
                <a:gd name="T29" fmla="*/ 924 h 3091"/>
                <a:gd name="T30" fmla="*/ 193 w 2496"/>
                <a:gd name="T31" fmla="*/ 2897 h 3091"/>
                <a:gd name="T32" fmla="*/ 1637 w 2496"/>
                <a:gd name="T33" fmla="*/ 2897 h 3091"/>
                <a:gd name="T34" fmla="*/ 1660 w 2496"/>
                <a:gd name="T35" fmla="*/ 2949 h 3091"/>
                <a:gd name="T36" fmla="*/ 1688 w 2496"/>
                <a:gd name="T37" fmla="*/ 2999 h 3091"/>
                <a:gd name="T38" fmla="*/ 1720 w 2496"/>
                <a:gd name="T39" fmla="*/ 3046 h 3091"/>
                <a:gd name="T40" fmla="*/ 1753 w 2496"/>
                <a:gd name="T41" fmla="*/ 3091 h 3091"/>
                <a:gd name="T42" fmla="*/ 0 w 2496"/>
                <a:gd name="T43" fmla="*/ 3091 h 3091"/>
                <a:gd name="T44" fmla="*/ 0 w 2496"/>
                <a:gd name="T45" fmla="*/ 845 h 3091"/>
                <a:gd name="T46" fmla="*/ 800 w 2496"/>
                <a:gd name="T47" fmla="*/ 0 h 3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96" h="3091">
                  <a:moveTo>
                    <a:pt x="729" y="356"/>
                  </a:moveTo>
                  <a:lnTo>
                    <a:pt x="375" y="730"/>
                  </a:lnTo>
                  <a:lnTo>
                    <a:pt x="729" y="730"/>
                  </a:lnTo>
                  <a:lnTo>
                    <a:pt x="729" y="356"/>
                  </a:lnTo>
                  <a:close/>
                  <a:moveTo>
                    <a:pt x="800" y="0"/>
                  </a:moveTo>
                  <a:lnTo>
                    <a:pt x="2496" y="0"/>
                  </a:lnTo>
                  <a:lnTo>
                    <a:pt x="2496" y="1794"/>
                  </a:lnTo>
                  <a:lnTo>
                    <a:pt x="2435" y="1787"/>
                  </a:lnTo>
                  <a:lnTo>
                    <a:pt x="2373" y="1784"/>
                  </a:lnTo>
                  <a:lnTo>
                    <a:pt x="2338" y="1786"/>
                  </a:lnTo>
                  <a:lnTo>
                    <a:pt x="2304" y="1788"/>
                  </a:lnTo>
                  <a:lnTo>
                    <a:pt x="2304" y="194"/>
                  </a:lnTo>
                  <a:lnTo>
                    <a:pt x="923" y="194"/>
                  </a:lnTo>
                  <a:lnTo>
                    <a:pt x="923" y="924"/>
                  </a:lnTo>
                  <a:lnTo>
                    <a:pt x="193" y="924"/>
                  </a:lnTo>
                  <a:lnTo>
                    <a:pt x="193" y="2897"/>
                  </a:lnTo>
                  <a:lnTo>
                    <a:pt x="1637" y="2897"/>
                  </a:lnTo>
                  <a:lnTo>
                    <a:pt x="1660" y="2949"/>
                  </a:lnTo>
                  <a:lnTo>
                    <a:pt x="1688" y="2999"/>
                  </a:lnTo>
                  <a:lnTo>
                    <a:pt x="1720" y="3046"/>
                  </a:lnTo>
                  <a:lnTo>
                    <a:pt x="1753" y="3091"/>
                  </a:lnTo>
                  <a:lnTo>
                    <a:pt x="0" y="3091"/>
                  </a:lnTo>
                  <a:lnTo>
                    <a:pt x="0" y="845"/>
                  </a:lnTo>
                  <a:lnTo>
                    <a:pt x="8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Rectangle 79"/>
            <p:cNvSpPr>
              <a:spLocks noChangeArrowheads="1"/>
            </p:cNvSpPr>
            <p:nvPr/>
          </p:nvSpPr>
          <p:spPr bwMode="auto">
            <a:xfrm>
              <a:off x="7315200" y="2163763"/>
              <a:ext cx="260350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80"/>
            <p:cNvSpPr>
              <a:spLocks/>
            </p:cNvSpPr>
            <p:nvPr/>
          </p:nvSpPr>
          <p:spPr bwMode="auto">
            <a:xfrm>
              <a:off x="7315200" y="2232025"/>
              <a:ext cx="244475" cy="33338"/>
            </a:xfrm>
            <a:custGeom>
              <a:avLst/>
              <a:gdLst>
                <a:gd name="T0" fmla="*/ 0 w 1541"/>
                <a:gd name="T1" fmla="*/ 0 h 216"/>
                <a:gd name="T2" fmla="*/ 1541 w 1541"/>
                <a:gd name="T3" fmla="*/ 0 h 216"/>
                <a:gd name="T4" fmla="*/ 1487 w 1541"/>
                <a:gd name="T5" fmla="*/ 34 h 216"/>
                <a:gd name="T6" fmla="*/ 1435 w 1541"/>
                <a:gd name="T7" fmla="*/ 75 h 216"/>
                <a:gd name="T8" fmla="*/ 1387 w 1541"/>
                <a:gd name="T9" fmla="*/ 118 h 216"/>
                <a:gd name="T10" fmla="*/ 1342 w 1541"/>
                <a:gd name="T11" fmla="*/ 166 h 216"/>
                <a:gd name="T12" fmla="*/ 1302 w 1541"/>
                <a:gd name="T13" fmla="*/ 216 h 216"/>
                <a:gd name="T14" fmla="*/ 0 w 1541"/>
                <a:gd name="T15" fmla="*/ 216 h 216"/>
                <a:gd name="T16" fmla="*/ 0 w 1541"/>
                <a:gd name="T1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1" h="216">
                  <a:moveTo>
                    <a:pt x="0" y="0"/>
                  </a:moveTo>
                  <a:lnTo>
                    <a:pt x="1541" y="0"/>
                  </a:lnTo>
                  <a:lnTo>
                    <a:pt x="1487" y="34"/>
                  </a:lnTo>
                  <a:lnTo>
                    <a:pt x="1435" y="75"/>
                  </a:lnTo>
                  <a:lnTo>
                    <a:pt x="1387" y="118"/>
                  </a:lnTo>
                  <a:lnTo>
                    <a:pt x="1342" y="166"/>
                  </a:lnTo>
                  <a:lnTo>
                    <a:pt x="1302" y="216"/>
                  </a:lnTo>
                  <a:lnTo>
                    <a:pt x="0" y="2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81"/>
            <p:cNvSpPr>
              <a:spLocks/>
            </p:cNvSpPr>
            <p:nvPr/>
          </p:nvSpPr>
          <p:spPr bwMode="auto">
            <a:xfrm>
              <a:off x="7315200" y="2303463"/>
              <a:ext cx="188913" cy="33338"/>
            </a:xfrm>
            <a:custGeom>
              <a:avLst/>
              <a:gdLst>
                <a:gd name="T0" fmla="*/ 0 w 1184"/>
                <a:gd name="T1" fmla="*/ 0 h 217"/>
                <a:gd name="T2" fmla="*/ 1184 w 1184"/>
                <a:gd name="T3" fmla="*/ 0 h 217"/>
                <a:gd name="T4" fmla="*/ 1170 w 1184"/>
                <a:gd name="T5" fmla="*/ 52 h 217"/>
                <a:gd name="T6" fmla="*/ 1159 w 1184"/>
                <a:gd name="T7" fmla="*/ 106 h 217"/>
                <a:gd name="T8" fmla="*/ 1152 w 1184"/>
                <a:gd name="T9" fmla="*/ 161 h 217"/>
                <a:gd name="T10" fmla="*/ 1149 w 1184"/>
                <a:gd name="T11" fmla="*/ 217 h 217"/>
                <a:gd name="T12" fmla="*/ 0 w 1184"/>
                <a:gd name="T13" fmla="*/ 217 h 217"/>
                <a:gd name="T14" fmla="*/ 0 w 1184"/>
                <a:gd name="T15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4" h="217">
                  <a:moveTo>
                    <a:pt x="0" y="0"/>
                  </a:moveTo>
                  <a:lnTo>
                    <a:pt x="1184" y="0"/>
                  </a:lnTo>
                  <a:lnTo>
                    <a:pt x="1170" y="52"/>
                  </a:lnTo>
                  <a:lnTo>
                    <a:pt x="1159" y="106"/>
                  </a:lnTo>
                  <a:lnTo>
                    <a:pt x="1152" y="161"/>
                  </a:lnTo>
                  <a:lnTo>
                    <a:pt x="1149" y="217"/>
                  </a:lnTo>
                  <a:lnTo>
                    <a:pt x="0" y="2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82"/>
            <p:cNvSpPr>
              <a:spLocks noEditPoints="1"/>
            </p:cNvSpPr>
            <p:nvPr/>
          </p:nvSpPr>
          <p:spPr bwMode="auto">
            <a:xfrm>
              <a:off x="7515225" y="2230438"/>
              <a:ext cx="220663" cy="220663"/>
            </a:xfrm>
            <a:custGeom>
              <a:avLst/>
              <a:gdLst>
                <a:gd name="T0" fmla="*/ 593 w 1394"/>
                <a:gd name="T1" fmla="*/ 594 h 1395"/>
                <a:gd name="T2" fmla="*/ 364 w 1394"/>
                <a:gd name="T3" fmla="*/ 801 h 1395"/>
                <a:gd name="T4" fmla="*/ 593 w 1394"/>
                <a:gd name="T5" fmla="*/ 1031 h 1395"/>
                <a:gd name="T6" fmla="*/ 800 w 1394"/>
                <a:gd name="T7" fmla="*/ 801 h 1395"/>
                <a:gd name="T8" fmla="*/ 1030 w 1394"/>
                <a:gd name="T9" fmla="*/ 594 h 1395"/>
                <a:gd name="T10" fmla="*/ 800 w 1394"/>
                <a:gd name="T11" fmla="*/ 364 h 1395"/>
                <a:gd name="T12" fmla="*/ 697 w 1394"/>
                <a:gd name="T13" fmla="*/ 0 h 1395"/>
                <a:gd name="T14" fmla="*/ 829 w 1394"/>
                <a:gd name="T15" fmla="*/ 13 h 1395"/>
                <a:gd name="T16" fmla="*/ 954 w 1394"/>
                <a:gd name="T17" fmla="*/ 49 h 1395"/>
                <a:gd name="T18" fmla="*/ 1067 w 1394"/>
                <a:gd name="T19" fmla="*/ 106 h 1395"/>
                <a:gd name="T20" fmla="*/ 1167 w 1394"/>
                <a:gd name="T21" fmla="*/ 183 h 1395"/>
                <a:gd name="T22" fmla="*/ 1252 w 1394"/>
                <a:gd name="T23" fmla="*/ 276 h 1395"/>
                <a:gd name="T24" fmla="*/ 1319 w 1394"/>
                <a:gd name="T25" fmla="*/ 383 h 1395"/>
                <a:gd name="T26" fmla="*/ 1366 w 1394"/>
                <a:gd name="T27" fmla="*/ 501 h 1395"/>
                <a:gd name="T28" fmla="*/ 1391 w 1394"/>
                <a:gd name="T29" fmla="*/ 630 h 1395"/>
                <a:gd name="T30" fmla="*/ 1391 w 1394"/>
                <a:gd name="T31" fmla="*/ 765 h 1395"/>
                <a:gd name="T32" fmla="*/ 1366 w 1394"/>
                <a:gd name="T33" fmla="*/ 893 h 1395"/>
                <a:gd name="T34" fmla="*/ 1319 w 1394"/>
                <a:gd name="T35" fmla="*/ 1012 h 1395"/>
                <a:gd name="T36" fmla="*/ 1252 w 1394"/>
                <a:gd name="T37" fmla="*/ 1119 h 1395"/>
                <a:gd name="T38" fmla="*/ 1167 w 1394"/>
                <a:gd name="T39" fmla="*/ 1212 h 1395"/>
                <a:gd name="T40" fmla="*/ 1067 w 1394"/>
                <a:gd name="T41" fmla="*/ 1288 h 1395"/>
                <a:gd name="T42" fmla="*/ 954 w 1394"/>
                <a:gd name="T43" fmla="*/ 1346 h 1395"/>
                <a:gd name="T44" fmla="*/ 829 w 1394"/>
                <a:gd name="T45" fmla="*/ 1382 h 1395"/>
                <a:gd name="T46" fmla="*/ 697 w 1394"/>
                <a:gd name="T47" fmla="*/ 1395 h 1395"/>
                <a:gd name="T48" fmla="*/ 565 w 1394"/>
                <a:gd name="T49" fmla="*/ 1382 h 1395"/>
                <a:gd name="T50" fmla="*/ 441 w 1394"/>
                <a:gd name="T51" fmla="*/ 1346 h 1395"/>
                <a:gd name="T52" fmla="*/ 327 w 1394"/>
                <a:gd name="T53" fmla="*/ 1288 h 1395"/>
                <a:gd name="T54" fmla="*/ 226 w 1394"/>
                <a:gd name="T55" fmla="*/ 1212 h 1395"/>
                <a:gd name="T56" fmla="*/ 142 w 1394"/>
                <a:gd name="T57" fmla="*/ 1119 h 1395"/>
                <a:gd name="T58" fmla="*/ 75 w 1394"/>
                <a:gd name="T59" fmla="*/ 1012 h 1395"/>
                <a:gd name="T60" fmla="*/ 28 w 1394"/>
                <a:gd name="T61" fmla="*/ 893 h 1395"/>
                <a:gd name="T62" fmla="*/ 3 w 1394"/>
                <a:gd name="T63" fmla="*/ 765 h 1395"/>
                <a:gd name="T64" fmla="*/ 3 w 1394"/>
                <a:gd name="T65" fmla="*/ 630 h 1395"/>
                <a:gd name="T66" fmla="*/ 28 w 1394"/>
                <a:gd name="T67" fmla="*/ 501 h 1395"/>
                <a:gd name="T68" fmla="*/ 75 w 1394"/>
                <a:gd name="T69" fmla="*/ 383 h 1395"/>
                <a:gd name="T70" fmla="*/ 142 w 1394"/>
                <a:gd name="T71" fmla="*/ 276 h 1395"/>
                <a:gd name="T72" fmla="*/ 226 w 1394"/>
                <a:gd name="T73" fmla="*/ 183 h 1395"/>
                <a:gd name="T74" fmla="*/ 327 w 1394"/>
                <a:gd name="T75" fmla="*/ 106 h 1395"/>
                <a:gd name="T76" fmla="*/ 441 w 1394"/>
                <a:gd name="T77" fmla="*/ 49 h 1395"/>
                <a:gd name="T78" fmla="*/ 565 w 1394"/>
                <a:gd name="T79" fmla="*/ 13 h 1395"/>
                <a:gd name="T80" fmla="*/ 697 w 1394"/>
                <a:gd name="T81" fmla="*/ 0 h 1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4" h="1395">
                  <a:moveTo>
                    <a:pt x="593" y="364"/>
                  </a:moveTo>
                  <a:lnTo>
                    <a:pt x="593" y="594"/>
                  </a:lnTo>
                  <a:lnTo>
                    <a:pt x="364" y="594"/>
                  </a:lnTo>
                  <a:lnTo>
                    <a:pt x="364" y="801"/>
                  </a:lnTo>
                  <a:lnTo>
                    <a:pt x="593" y="801"/>
                  </a:lnTo>
                  <a:lnTo>
                    <a:pt x="593" y="1031"/>
                  </a:lnTo>
                  <a:lnTo>
                    <a:pt x="800" y="1031"/>
                  </a:lnTo>
                  <a:lnTo>
                    <a:pt x="800" y="801"/>
                  </a:lnTo>
                  <a:lnTo>
                    <a:pt x="1030" y="801"/>
                  </a:lnTo>
                  <a:lnTo>
                    <a:pt x="1030" y="594"/>
                  </a:lnTo>
                  <a:lnTo>
                    <a:pt x="800" y="594"/>
                  </a:lnTo>
                  <a:lnTo>
                    <a:pt x="800" y="364"/>
                  </a:lnTo>
                  <a:lnTo>
                    <a:pt x="593" y="364"/>
                  </a:lnTo>
                  <a:close/>
                  <a:moveTo>
                    <a:pt x="697" y="0"/>
                  </a:moveTo>
                  <a:lnTo>
                    <a:pt x="764" y="3"/>
                  </a:lnTo>
                  <a:lnTo>
                    <a:pt x="829" y="13"/>
                  </a:lnTo>
                  <a:lnTo>
                    <a:pt x="892" y="28"/>
                  </a:lnTo>
                  <a:lnTo>
                    <a:pt x="954" y="49"/>
                  </a:lnTo>
                  <a:lnTo>
                    <a:pt x="1012" y="75"/>
                  </a:lnTo>
                  <a:lnTo>
                    <a:pt x="1067" y="106"/>
                  </a:lnTo>
                  <a:lnTo>
                    <a:pt x="1118" y="142"/>
                  </a:lnTo>
                  <a:lnTo>
                    <a:pt x="1167" y="183"/>
                  </a:lnTo>
                  <a:lnTo>
                    <a:pt x="1211" y="227"/>
                  </a:lnTo>
                  <a:lnTo>
                    <a:pt x="1252" y="276"/>
                  </a:lnTo>
                  <a:lnTo>
                    <a:pt x="1288" y="328"/>
                  </a:lnTo>
                  <a:lnTo>
                    <a:pt x="1319" y="383"/>
                  </a:lnTo>
                  <a:lnTo>
                    <a:pt x="1345" y="441"/>
                  </a:lnTo>
                  <a:lnTo>
                    <a:pt x="1366" y="501"/>
                  </a:lnTo>
                  <a:lnTo>
                    <a:pt x="1382" y="565"/>
                  </a:lnTo>
                  <a:lnTo>
                    <a:pt x="1391" y="630"/>
                  </a:lnTo>
                  <a:lnTo>
                    <a:pt x="1394" y="697"/>
                  </a:lnTo>
                  <a:lnTo>
                    <a:pt x="1391" y="765"/>
                  </a:lnTo>
                  <a:lnTo>
                    <a:pt x="1382" y="830"/>
                  </a:lnTo>
                  <a:lnTo>
                    <a:pt x="1366" y="893"/>
                  </a:lnTo>
                  <a:lnTo>
                    <a:pt x="1345" y="954"/>
                  </a:lnTo>
                  <a:lnTo>
                    <a:pt x="1319" y="1012"/>
                  </a:lnTo>
                  <a:lnTo>
                    <a:pt x="1288" y="1067"/>
                  </a:lnTo>
                  <a:lnTo>
                    <a:pt x="1252" y="1119"/>
                  </a:lnTo>
                  <a:lnTo>
                    <a:pt x="1211" y="1168"/>
                  </a:lnTo>
                  <a:lnTo>
                    <a:pt x="1167" y="1212"/>
                  </a:lnTo>
                  <a:lnTo>
                    <a:pt x="1118" y="1252"/>
                  </a:lnTo>
                  <a:lnTo>
                    <a:pt x="1067" y="1288"/>
                  </a:lnTo>
                  <a:lnTo>
                    <a:pt x="1012" y="1320"/>
                  </a:lnTo>
                  <a:lnTo>
                    <a:pt x="954" y="1346"/>
                  </a:lnTo>
                  <a:lnTo>
                    <a:pt x="892" y="1366"/>
                  </a:lnTo>
                  <a:lnTo>
                    <a:pt x="829" y="1382"/>
                  </a:lnTo>
                  <a:lnTo>
                    <a:pt x="764" y="1392"/>
                  </a:lnTo>
                  <a:lnTo>
                    <a:pt x="697" y="1395"/>
                  </a:lnTo>
                  <a:lnTo>
                    <a:pt x="630" y="1392"/>
                  </a:lnTo>
                  <a:lnTo>
                    <a:pt x="565" y="1382"/>
                  </a:lnTo>
                  <a:lnTo>
                    <a:pt x="501" y="1366"/>
                  </a:lnTo>
                  <a:lnTo>
                    <a:pt x="441" y="1346"/>
                  </a:lnTo>
                  <a:lnTo>
                    <a:pt x="383" y="1320"/>
                  </a:lnTo>
                  <a:lnTo>
                    <a:pt x="327" y="1288"/>
                  </a:lnTo>
                  <a:lnTo>
                    <a:pt x="275" y="1252"/>
                  </a:lnTo>
                  <a:lnTo>
                    <a:pt x="226" y="1212"/>
                  </a:lnTo>
                  <a:lnTo>
                    <a:pt x="182" y="1168"/>
                  </a:lnTo>
                  <a:lnTo>
                    <a:pt x="142" y="1119"/>
                  </a:lnTo>
                  <a:lnTo>
                    <a:pt x="106" y="1067"/>
                  </a:lnTo>
                  <a:lnTo>
                    <a:pt x="75" y="1012"/>
                  </a:lnTo>
                  <a:lnTo>
                    <a:pt x="49" y="954"/>
                  </a:lnTo>
                  <a:lnTo>
                    <a:pt x="28" y="893"/>
                  </a:lnTo>
                  <a:lnTo>
                    <a:pt x="13" y="830"/>
                  </a:lnTo>
                  <a:lnTo>
                    <a:pt x="3" y="765"/>
                  </a:lnTo>
                  <a:lnTo>
                    <a:pt x="0" y="697"/>
                  </a:lnTo>
                  <a:lnTo>
                    <a:pt x="3" y="630"/>
                  </a:lnTo>
                  <a:lnTo>
                    <a:pt x="13" y="565"/>
                  </a:lnTo>
                  <a:lnTo>
                    <a:pt x="28" y="501"/>
                  </a:lnTo>
                  <a:lnTo>
                    <a:pt x="49" y="441"/>
                  </a:lnTo>
                  <a:lnTo>
                    <a:pt x="75" y="383"/>
                  </a:lnTo>
                  <a:lnTo>
                    <a:pt x="106" y="328"/>
                  </a:lnTo>
                  <a:lnTo>
                    <a:pt x="142" y="276"/>
                  </a:lnTo>
                  <a:lnTo>
                    <a:pt x="182" y="227"/>
                  </a:lnTo>
                  <a:lnTo>
                    <a:pt x="226" y="183"/>
                  </a:lnTo>
                  <a:lnTo>
                    <a:pt x="275" y="142"/>
                  </a:lnTo>
                  <a:lnTo>
                    <a:pt x="327" y="106"/>
                  </a:lnTo>
                  <a:lnTo>
                    <a:pt x="383" y="75"/>
                  </a:lnTo>
                  <a:lnTo>
                    <a:pt x="441" y="49"/>
                  </a:lnTo>
                  <a:lnTo>
                    <a:pt x="501" y="28"/>
                  </a:lnTo>
                  <a:lnTo>
                    <a:pt x="565" y="13"/>
                  </a:lnTo>
                  <a:lnTo>
                    <a:pt x="630" y="3"/>
                  </a:lnTo>
                  <a:lnTo>
                    <a:pt x="6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8186428" y="1930400"/>
            <a:ext cx="487363" cy="520701"/>
            <a:chOff x="8186738" y="1930400"/>
            <a:chExt cx="487363" cy="5207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3" name="Freeform 87"/>
            <p:cNvSpPr>
              <a:spLocks noEditPoints="1"/>
            </p:cNvSpPr>
            <p:nvPr/>
          </p:nvSpPr>
          <p:spPr bwMode="auto">
            <a:xfrm>
              <a:off x="8453438" y="2230438"/>
              <a:ext cx="220663" cy="220663"/>
            </a:xfrm>
            <a:custGeom>
              <a:avLst/>
              <a:gdLst>
                <a:gd name="T0" fmla="*/ 547 w 1394"/>
                <a:gd name="T1" fmla="*/ 833 h 1395"/>
                <a:gd name="T2" fmla="*/ 176 w 1394"/>
                <a:gd name="T3" fmla="*/ 754 h 1395"/>
                <a:gd name="T4" fmla="*/ 1185 w 1394"/>
                <a:gd name="T5" fmla="*/ 489 h 1395"/>
                <a:gd name="T6" fmla="*/ 697 w 1394"/>
                <a:gd name="T7" fmla="*/ 0 h 1395"/>
                <a:gd name="T8" fmla="*/ 829 w 1394"/>
                <a:gd name="T9" fmla="*/ 13 h 1395"/>
                <a:gd name="T10" fmla="*/ 954 w 1394"/>
                <a:gd name="T11" fmla="*/ 49 h 1395"/>
                <a:gd name="T12" fmla="*/ 1067 w 1394"/>
                <a:gd name="T13" fmla="*/ 106 h 1395"/>
                <a:gd name="T14" fmla="*/ 1167 w 1394"/>
                <a:gd name="T15" fmla="*/ 183 h 1395"/>
                <a:gd name="T16" fmla="*/ 1252 w 1394"/>
                <a:gd name="T17" fmla="*/ 276 h 1395"/>
                <a:gd name="T18" fmla="*/ 1319 w 1394"/>
                <a:gd name="T19" fmla="*/ 383 h 1395"/>
                <a:gd name="T20" fmla="*/ 1366 w 1394"/>
                <a:gd name="T21" fmla="*/ 501 h 1395"/>
                <a:gd name="T22" fmla="*/ 1391 w 1394"/>
                <a:gd name="T23" fmla="*/ 630 h 1395"/>
                <a:gd name="T24" fmla="*/ 1391 w 1394"/>
                <a:gd name="T25" fmla="*/ 765 h 1395"/>
                <a:gd name="T26" fmla="*/ 1366 w 1394"/>
                <a:gd name="T27" fmla="*/ 893 h 1395"/>
                <a:gd name="T28" fmla="*/ 1319 w 1394"/>
                <a:gd name="T29" fmla="*/ 1012 h 1395"/>
                <a:gd name="T30" fmla="*/ 1252 w 1394"/>
                <a:gd name="T31" fmla="*/ 1119 h 1395"/>
                <a:gd name="T32" fmla="*/ 1167 w 1394"/>
                <a:gd name="T33" fmla="*/ 1212 h 1395"/>
                <a:gd name="T34" fmla="*/ 1067 w 1394"/>
                <a:gd name="T35" fmla="*/ 1288 h 1395"/>
                <a:gd name="T36" fmla="*/ 954 w 1394"/>
                <a:gd name="T37" fmla="*/ 1346 h 1395"/>
                <a:gd name="T38" fmla="*/ 829 w 1394"/>
                <a:gd name="T39" fmla="*/ 1382 h 1395"/>
                <a:gd name="T40" fmla="*/ 697 w 1394"/>
                <a:gd name="T41" fmla="*/ 1395 h 1395"/>
                <a:gd name="T42" fmla="*/ 565 w 1394"/>
                <a:gd name="T43" fmla="*/ 1382 h 1395"/>
                <a:gd name="T44" fmla="*/ 441 w 1394"/>
                <a:gd name="T45" fmla="*/ 1346 h 1395"/>
                <a:gd name="T46" fmla="*/ 327 w 1394"/>
                <a:gd name="T47" fmla="*/ 1288 h 1395"/>
                <a:gd name="T48" fmla="*/ 226 w 1394"/>
                <a:gd name="T49" fmla="*/ 1212 h 1395"/>
                <a:gd name="T50" fmla="*/ 142 w 1394"/>
                <a:gd name="T51" fmla="*/ 1119 h 1395"/>
                <a:gd name="T52" fmla="*/ 75 w 1394"/>
                <a:gd name="T53" fmla="*/ 1012 h 1395"/>
                <a:gd name="T54" fmla="*/ 28 w 1394"/>
                <a:gd name="T55" fmla="*/ 893 h 1395"/>
                <a:gd name="T56" fmla="*/ 3 w 1394"/>
                <a:gd name="T57" fmla="*/ 765 h 1395"/>
                <a:gd name="T58" fmla="*/ 3 w 1394"/>
                <a:gd name="T59" fmla="*/ 630 h 1395"/>
                <a:gd name="T60" fmla="*/ 28 w 1394"/>
                <a:gd name="T61" fmla="*/ 501 h 1395"/>
                <a:gd name="T62" fmla="*/ 75 w 1394"/>
                <a:gd name="T63" fmla="*/ 383 h 1395"/>
                <a:gd name="T64" fmla="*/ 142 w 1394"/>
                <a:gd name="T65" fmla="*/ 276 h 1395"/>
                <a:gd name="T66" fmla="*/ 226 w 1394"/>
                <a:gd name="T67" fmla="*/ 183 h 1395"/>
                <a:gd name="T68" fmla="*/ 327 w 1394"/>
                <a:gd name="T69" fmla="*/ 106 h 1395"/>
                <a:gd name="T70" fmla="*/ 441 w 1394"/>
                <a:gd name="T71" fmla="*/ 49 h 1395"/>
                <a:gd name="T72" fmla="*/ 565 w 1394"/>
                <a:gd name="T73" fmla="*/ 13 h 1395"/>
                <a:gd name="T74" fmla="*/ 697 w 1394"/>
                <a:gd name="T75" fmla="*/ 0 h 1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94" h="1395">
                  <a:moveTo>
                    <a:pt x="1039" y="342"/>
                  </a:moveTo>
                  <a:lnTo>
                    <a:pt x="547" y="833"/>
                  </a:lnTo>
                  <a:lnTo>
                    <a:pt x="322" y="608"/>
                  </a:lnTo>
                  <a:lnTo>
                    <a:pt x="176" y="754"/>
                  </a:lnTo>
                  <a:lnTo>
                    <a:pt x="547" y="1126"/>
                  </a:lnTo>
                  <a:lnTo>
                    <a:pt x="1185" y="489"/>
                  </a:lnTo>
                  <a:lnTo>
                    <a:pt x="1039" y="342"/>
                  </a:lnTo>
                  <a:close/>
                  <a:moveTo>
                    <a:pt x="697" y="0"/>
                  </a:moveTo>
                  <a:lnTo>
                    <a:pt x="764" y="3"/>
                  </a:lnTo>
                  <a:lnTo>
                    <a:pt x="829" y="13"/>
                  </a:lnTo>
                  <a:lnTo>
                    <a:pt x="892" y="28"/>
                  </a:lnTo>
                  <a:lnTo>
                    <a:pt x="954" y="49"/>
                  </a:lnTo>
                  <a:lnTo>
                    <a:pt x="1012" y="75"/>
                  </a:lnTo>
                  <a:lnTo>
                    <a:pt x="1067" y="106"/>
                  </a:lnTo>
                  <a:lnTo>
                    <a:pt x="1118" y="142"/>
                  </a:lnTo>
                  <a:lnTo>
                    <a:pt x="1167" y="183"/>
                  </a:lnTo>
                  <a:lnTo>
                    <a:pt x="1211" y="227"/>
                  </a:lnTo>
                  <a:lnTo>
                    <a:pt x="1252" y="276"/>
                  </a:lnTo>
                  <a:lnTo>
                    <a:pt x="1288" y="328"/>
                  </a:lnTo>
                  <a:lnTo>
                    <a:pt x="1319" y="383"/>
                  </a:lnTo>
                  <a:lnTo>
                    <a:pt x="1345" y="441"/>
                  </a:lnTo>
                  <a:lnTo>
                    <a:pt x="1366" y="501"/>
                  </a:lnTo>
                  <a:lnTo>
                    <a:pt x="1382" y="565"/>
                  </a:lnTo>
                  <a:lnTo>
                    <a:pt x="1391" y="630"/>
                  </a:lnTo>
                  <a:lnTo>
                    <a:pt x="1394" y="697"/>
                  </a:lnTo>
                  <a:lnTo>
                    <a:pt x="1391" y="765"/>
                  </a:lnTo>
                  <a:lnTo>
                    <a:pt x="1382" y="830"/>
                  </a:lnTo>
                  <a:lnTo>
                    <a:pt x="1366" y="893"/>
                  </a:lnTo>
                  <a:lnTo>
                    <a:pt x="1345" y="954"/>
                  </a:lnTo>
                  <a:lnTo>
                    <a:pt x="1319" y="1012"/>
                  </a:lnTo>
                  <a:lnTo>
                    <a:pt x="1288" y="1067"/>
                  </a:lnTo>
                  <a:lnTo>
                    <a:pt x="1252" y="1119"/>
                  </a:lnTo>
                  <a:lnTo>
                    <a:pt x="1211" y="1168"/>
                  </a:lnTo>
                  <a:lnTo>
                    <a:pt x="1167" y="1212"/>
                  </a:lnTo>
                  <a:lnTo>
                    <a:pt x="1118" y="1252"/>
                  </a:lnTo>
                  <a:lnTo>
                    <a:pt x="1067" y="1288"/>
                  </a:lnTo>
                  <a:lnTo>
                    <a:pt x="1012" y="1320"/>
                  </a:lnTo>
                  <a:lnTo>
                    <a:pt x="954" y="1346"/>
                  </a:lnTo>
                  <a:lnTo>
                    <a:pt x="892" y="1366"/>
                  </a:lnTo>
                  <a:lnTo>
                    <a:pt x="829" y="1382"/>
                  </a:lnTo>
                  <a:lnTo>
                    <a:pt x="764" y="1392"/>
                  </a:lnTo>
                  <a:lnTo>
                    <a:pt x="697" y="1395"/>
                  </a:lnTo>
                  <a:lnTo>
                    <a:pt x="630" y="1392"/>
                  </a:lnTo>
                  <a:lnTo>
                    <a:pt x="565" y="1382"/>
                  </a:lnTo>
                  <a:lnTo>
                    <a:pt x="501" y="1366"/>
                  </a:lnTo>
                  <a:lnTo>
                    <a:pt x="441" y="1346"/>
                  </a:lnTo>
                  <a:lnTo>
                    <a:pt x="383" y="1320"/>
                  </a:lnTo>
                  <a:lnTo>
                    <a:pt x="327" y="1288"/>
                  </a:lnTo>
                  <a:lnTo>
                    <a:pt x="275" y="1252"/>
                  </a:lnTo>
                  <a:lnTo>
                    <a:pt x="226" y="1212"/>
                  </a:lnTo>
                  <a:lnTo>
                    <a:pt x="182" y="1168"/>
                  </a:lnTo>
                  <a:lnTo>
                    <a:pt x="142" y="1119"/>
                  </a:lnTo>
                  <a:lnTo>
                    <a:pt x="106" y="1067"/>
                  </a:lnTo>
                  <a:lnTo>
                    <a:pt x="75" y="1012"/>
                  </a:lnTo>
                  <a:lnTo>
                    <a:pt x="49" y="954"/>
                  </a:lnTo>
                  <a:lnTo>
                    <a:pt x="28" y="893"/>
                  </a:lnTo>
                  <a:lnTo>
                    <a:pt x="13" y="830"/>
                  </a:lnTo>
                  <a:lnTo>
                    <a:pt x="3" y="765"/>
                  </a:lnTo>
                  <a:lnTo>
                    <a:pt x="0" y="697"/>
                  </a:lnTo>
                  <a:lnTo>
                    <a:pt x="3" y="630"/>
                  </a:lnTo>
                  <a:lnTo>
                    <a:pt x="13" y="565"/>
                  </a:lnTo>
                  <a:lnTo>
                    <a:pt x="28" y="501"/>
                  </a:lnTo>
                  <a:lnTo>
                    <a:pt x="49" y="441"/>
                  </a:lnTo>
                  <a:lnTo>
                    <a:pt x="75" y="383"/>
                  </a:lnTo>
                  <a:lnTo>
                    <a:pt x="106" y="328"/>
                  </a:lnTo>
                  <a:lnTo>
                    <a:pt x="142" y="276"/>
                  </a:lnTo>
                  <a:lnTo>
                    <a:pt x="182" y="227"/>
                  </a:lnTo>
                  <a:lnTo>
                    <a:pt x="226" y="183"/>
                  </a:lnTo>
                  <a:lnTo>
                    <a:pt x="275" y="142"/>
                  </a:lnTo>
                  <a:lnTo>
                    <a:pt x="327" y="106"/>
                  </a:lnTo>
                  <a:lnTo>
                    <a:pt x="383" y="75"/>
                  </a:lnTo>
                  <a:lnTo>
                    <a:pt x="441" y="49"/>
                  </a:lnTo>
                  <a:lnTo>
                    <a:pt x="501" y="28"/>
                  </a:lnTo>
                  <a:lnTo>
                    <a:pt x="565" y="13"/>
                  </a:lnTo>
                  <a:lnTo>
                    <a:pt x="630" y="3"/>
                  </a:lnTo>
                  <a:lnTo>
                    <a:pt x="6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88"/>
            <p:cNvSpPr>
              <a:spLocks noEditPoints="1"/>
            </p:cNvSpPr>
            <p:nvPr/>
          </p:nvSpPr>
          <p:spPr bwMode="auto">
            <a:xfrm>
              <a:off x="8186738" y="1930400"/>
              <a:ext cx="396875" cy="490538"/>
            </a:xfrm>
            <a:custGeom>
              <a:avLst/>
              <a:gdLst>
                <a:gd name="T0" fmla="*/ 729 w 2496"/>
                <a:gd name="T1" fmla="*/ 356 h 3091"/>
                <a:gd name="T2" fmla="*/ 375 w 2496"/>
                <a:gd name="T3" fmla="*/ 730 h 3091"/>
                <a:gd name="T4" fmla="*/ 729 w 2496"/>
                <a:gd name="T5" fmla="*/ 730 h 3091"/>
                <a:gd name="T6" fmla="*/ 729 w 2496"/>
                <a:gd name="T7" fmla="*/ 356 h 3091"/>
                <a:gd name="T8" fmla="*/ 800 w 2496"/>
                <a:gd name="T9" fmla="*/ 0 h 3091"/>
                <a:gd name="T10" fmla="*/ 2496 w 2496"/>
                <a:gd name="T11" fmla="*/ 0 h 3091"/>
                <a:gd name="T12" fmla="*/ 2496 w 2496"/>
                <a:gd name="T13" fmla="*/ 1794 h 3091"/>
                <a:gd name="T14" fmla="*/ 2435 w 2496"/>
                <a:gd name="T15" fmla="*/ 1787 h 3091"/>
                <a:gd name="T16" fmla="*/ 2373 w 2496"/>
                <a:gd name="T17" fmla="*/ 1784 h 3091"/>
                <a:gd name="T18" fmla="*/ 2338 w 2496"/>
                <a:gd name="T19" fmla="*/ 1786 h 3091"/>
                <a:gd name="T20" fmla="*/ 2303 w 2496"/>
                <a:gd name="T21" fmla="*/ 1788 h 3091"/>
                <a:gd name="T22" fmla="*/ 2303 w 2496"/>
                <a:gd name="T23" fmla="*/ 194 h 3091"/>
                <a:gd name="T24" fmla="*/ 923 w 2496"/>
                <a:gd name="T25" fmla="*/ 194 h 3091"/>
                <a:gd name="T26" fmla="*/ 923 w 2496"/>
                <a:gd name="T27" fmla="*/ 924 h 3091"/>
                <a:gd name="T28" fmla="*/ 193 w 2496"/>
                <a:gd name="T29" fmla="*/ 924 h 3091"/>
                <a:gd name="T30" fmla="*/ 193 w 2496"/>
                <a:gd name="T31" fmla="*/ 2897 h 3091"/>
                <a:gd name="T32" fmla="*/ 1637 w 2496"/>
                <a:gd name="T33" fmla="*/ 2897 h 3091"/>
                <a:gd name="T34" fmla="*/ 1660 w 2496"/>
                <a:gd name="T35" fmla="*/ 2949 h 3091"/>
                <a:gd name="T36" fmla="*/ 1688 w 2496"/>
                <a:gd name="T37" fmla="*/ 2999 h 3091"/>
                <a:gd name="T38" fmla="*/ 1720 w 2496"/>
                <a:gd name="T39" fmla="*/ 3046 h 3091"/>
                <a:gd name="T40" fmla="*/ 1753 w 2496"/>
                <a:gd name="T41" fmla="*/ 3091 h 3091"/>
                <a:gd name="T42" fmla="*/ 0 w 2496"/>
                <a:gd name="T43" fmla="*/ 3091 h 3091"/>
                <a:gd name="T44" fmla="*/ 0 w 2496"/>
                <a:gd name="T45" fmla="*/ 845 h 3091"/>
                <a:gd name="T46" fmla="*/ 800 w 2496"/>
                <a:gd name="T47" fmla="*/ 0 h 3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96" h="3091">
                  <a:moveTo>
                    <a:pt x="729" y="356"/>
                  </a:moveTo>
                  <a:lnTo>
                    <a:pt x="375" y="730"/>
                  </a:lnTo>
                  <a:lnTo>
                    <a:pt x="729" y="730"/>
                  </a:lnTo>
                  <a:lnTo>
                    <a:pt x="729" y="356"/>
                  </a:lnTo>
                  <a:close/>
                  <a:moveTo>
                    <a:pt x="800" y="0"/>
                  </a:moveTo>
                  <a:lnTo>
                    <a:pt x="2496" y="0"/>
                  </a:lnTo>
                  <a:lnTo>
                    <a:pt x="2496" y="1794"/>
                  </a:lnTo>
                  <a:lnTo>
                    <a:pt x="2435" y="1787"/>
                  </a:lnTo>
                  <a:lnTo>
                    <a:pt x="2373" y="1784"/>
                  </a:lnTo>
                  <a:lnTo>
                    <a:pt x="2338" y="1786"/>
                  </a:lnTo>
                  <a:lnTo>
                    <a:pt x="2303" y="1788"/>
                  </a:lnTo>
                  <a:lnTo>
                    <a:pt x="2303" y="194"/>
                  </a:lnTo>
                  <a:lnTo>
                    <a:pt x="923" y="194"/>
                  </a:lnTo>
                  <a:lnTo>
                    <a:pt x="923" y="924"/>
                  </a:lnTo>
                  <a:lnTo>
                    <a:pt x="193" y="924"/>
                  </a:lnTo>
                  <a:lnTo>
                    <a:pt x="193" y="2897"/>
                  </a:lnTo>
                  <a:lnTo>
                    <a:pt x="1637" y="2897"/>
                  </a:lnTo>
                  <a:lnTo>
                    <a:pt x="1660" y="2949"/>
                  </a:lnTo>
                  <a:lnTo>
                    <a:pt x="1688" y="2999"/>
                  </a:lnTo>
                  <a:lnTo>
                    <a:pt x="1720" y="3046"/>
                  </a:lnTo>
                  <a:lnTo>
                    <a:pt x="1753" y="3091"/>
                  </a:lnTo>
                  <a:lnTo>
                    <a:pt x="0" y="3091"/>
                  </a:lnTo>
                  <a:lnTo>
                    <a:pt x="0" y="845"/>
                  </a:lnTo>
                  <a:lnTo>
                    <a:pt x="8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Rectangle 89"/>
            <p:cNvSpPr>
              <a:spLocks noChangeArrowheads="1"/>
            </p:cNvSpPr>
            <p:nvPr/>
          </p:nvSpPr>
          <p:spPr bwMode="auto">
            <a:xfrm>
              <a:off x="8253413" y="2163763"/>
              <a:ext cx="260350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90"/>
            <p:cNvSpPr>
              <a:spLocks/>
            </p:cNvSpPr>
            <p:nvPr/>
          </p:nvSpPr>
          <p:spPr bwMode="auto">
            <a:xfrm>
              <a:off x="8253413" y="2232025"/>
              <a:ext cx="244475" cy="33338"/>
            </a:xfrm>
            <a:custGeom>
              <a:avLst/>
              <a:gdLst>
                <a:gd name="T0" fmla="*/ 0 w 1541"/>
                <a:gd name="T1" fmla="*/ 0 h 216"/>
                <a:gd name="T2" fmla="*/ 1541 w 1541"/>
                <a:gd name="T3" fmla="*/ 0 h 216"/>
                <a:gd name="T4" fmla="*/ 1487 w 1541"/>
                <a:gd name="T5" fmla="*/ 34 h 216"/>
                <a:gd name="T6" fmla="*/ 1435 w 1541"/>
                <a:gd name="T7" fmla="*/ 75 h 216"/>
                <a:gd name="T8" fmla="*/ 1387 w 1541"/>
                <a:gd name="T9" fmla="*/ 118 h 216"/>
                <a:gd name="T10" fmla="*/ 1342 w 1541"/>
                <a:gd name="T11" fmla="*/ 166 h 216"/>
                <a:gd name="T12" fmla="*/ 1302 w 1541"/>
                <a:gd name="T13" fmla="*/ 216 h 216"/>
                <a:gd name="T14" fmla="*/ 0 w 1541"/>
                <a:gd name="T15" fmla="*/ 216 h 216"/>
                <a:gd name="T16" fmla="*/ 0 w 1541"/>
                <a:gd name="T1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1" h="216">
                  <a:moveTo>
                    <a:pt x="0" y="0"/>
                  </a:moveTo>
                  <a:lnTo>
                    <a:pt x="1541" y="0"/>
                  </a:lnTo>
                  <a:lnTo>
                    <a:pt x="1487" y="34"/>
                  </a:lnTo>
                  <a:lnTo>
                    <a:pt x="1435" y="75"/>
                  </a:lnTo>
                  <a:lnTo>
                    <a:pt x="1387" y="118"/>
                  </a:lnTo>
                  <a:lnTo>
                    <a:pt x="1342" y="166"/>
                  </a:lnTo>
                  <a:lnTo>
                    <a:pt x="1302" y="216"/>
                  </a:lnTo>
                  <a:lnTo>
                    <a:pt x="0" y="2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91"/>
            <p:cNvSpPr>
              <a:spLocks/>
            </p:cNvSpPr>
            <p:nvPr/>
          </p:nvSpPr>
          <p:spPr bwMode="auto">
            <a:xfrm>
              <a:off x="8253413" y="2303463"/>
              <a:ext cx="188913" cy="33338"/>
            </a:xfrm>
            <a:custGeom>
              <a:avLst/>
              <a:gdLst>
                <a:gd name="T0" fmla="*/ 0 w 1184"/>
                <a:gd name="T1" fmla="*/ 0 h 217"/>
                <a:gd name="T2" fmla="*/ 1184 w 1184"/>
                <a:gd name="T3" fmla="*/ 0 h 217"/>
                <a:gd name="T4" fmla="*/ 1170 w 1184"/>
                <a:gd name="T5" fmla="*/ 52 h 217"/>
                <a:gd name="T6" fmla="*/ 1159 w 1184"/>
                <a:gd name="T7" fmla="*/ 106 h 217"/>
                <a:gd name="T8" fmla="*/ 1152 w 1184"/>
                <a:gd name="T9" fmla="*/ 161 h 217"/>
                <a:gd name="T10" fmla="*/ 1149 w 1184"/>
                <a:gd name="T11" fmla="*/ 217 h 217"/>
                <a:gd name="T12" fmla="*/ 0 w 1184"/>
                <a:gd name="T13" fmla="*/ 217 h 217"/>
                <a:gd name="T14" fmla="*/ 0 w 1184"/>
                <a:gd name="T15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4" h="217">
                  <a:moveTo>
                    <a:pt x="0" y="0"/>
                  </a:moveTo>
                  <a:lnTo>
                    <a:pt x="1184" y="0"/>
                  </a:lnTo>
                  <a:lnTo>
                    <a:pt x="1170" y="52"/>
                  </a:lnTo>
                  <a:lnTo>
                    <a:pt x="1159" y="106"/>
                  </a:lnTo>
                  <a:lnTo>
                    <a:pt x="1152" y="161"/>
                  </a:lnTo>
                  <a:lnTo>
                    <a:pt x="1149" y="217"/>
                  </a:lnTo>
                  <a:lnTo>
                    <a:pt x="0" y="2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4" name="Freeform 96"/>
          <p:cNvSpPr>
            <a:spLocks noEditPoints="1"/>
          </p:cNvSpPr>
          <p:nvPr/>
        </p:nvSpPr>
        <p:spPr bwMode="auto">
          <a:xfrm>
            <a:off x="9114778" y="1931988"/>
            <a:ext cx="501650" cy="519113"/>
          </a:xfrm>
          <a:custGeom>
            <a:avLst/>
            <a:gdLst>
              <a:gd name="T0" fmla="*/ 1735 w 3158"/>
              <a:gd name="T1" fmla="*/ 2153 h 3274"/>
              <a:gd name="T2" fmla="*/ 2685 w 3158"/>
              <a:gd name="T3" fmla="*/ 2170 h 3274"/>
              <a:gd name="T4" fmla="*/ 920 w 3158"/>
              <a:gd name="T5" fmla="*/ 1829 h 3274"/>
              <a:gd name="T6" fmla="*/ 1397 w 3158"/>
              <a:gd name="T7" fmla="*/ 2814 h 3274"/>
              <a:gd name="T8" fmla="*/ 920 w 3158"/>
              <a:gd name="T9" fmla="*/ 1829 h 3274"/>
              <a:gd name="T10" fmla="*/ 2496 w 3158"/>
              <a:gd name="T11" fmla="*/ 1638 h 3274"/>
              <a:gd name="T12" fmla="*/ 2821 w 3158"/>
              <a:gd name="T13" fmla="*/ 1418 h 3274"/>
              <a:gd name="T14" fmla="*/ 312 w 3158"/>
              <a:gd name="T15" fmla="*/ 1842 h 3274"/>
              <a:gd name="T16" fmla="*/ 312 w 3158"/>
              <a:gd name="T17" fmla="*/ 1418 h 3274"/>
              <a:gd name="T18" fmla="*/ 1216 w 3158"/>
              <a:gd name="T19" fmla="*/ 1620 h 3274"/>
              <a:gd name="T20" fmla="*/ 1886 w 3158"/>
              <a:gd name="T21" fmla="*/ 1641 h 3274"/>
              <a:gd name="T22" fmla="*/ 1390 w 3158"/>
              <a:gd name="T23" fmla="*/ 426 h 3274"/>
              <a:gd name="T24" fmla="*/ 915 w 3158"/>
              <a:gd name="T25" fmla="*/ 1416 h 3274"/>
              <a:gd name="T26" fmla="*/ 1390 w 3158"/>
              <a:gd name="T27" fmla="*/ 426 h 3274"/>
              <a:gd name="T28" fmla="*/ 1727 w 3158"/>
              <a:gd name="T29" fmla="*/ 1095 h 3274"/>
              <a:gd name="T30" fmla="*/ 2685 w 3158"/>
              <a:gd name="T31" fmla="*/ 1100 h 3274"/>
              <a:gd name="T32" fmla="*/ 1541 w 3158"/>
              <a:gd name="T33" fmla="*/ 0 h 3274"/>
              <a:gd name="T34" fmla="*/ 1580 w 3158"/>
              <a:gd name="T35" fmla="*/ 2 h 3274"/>
              <a:gd name="T36" fmla="*/ 1653 w 3158"/>
              <a:gd name="T37" fmla="*/ 23 h 3274"/>
              <a:gd name="T38" fmla="*/ 3044 w 3158"/>
              <a:gd name="T39" fmla="*/ 949 h 3274"/>
              <a:gd name="T40" fmla="*/ 3097 w 3158"/>
              <a:gd name="T41" fmla="*/ 997 h 3274"/>
              <a:gd name="T42" fmla="*/ 3136 w 3158"/>
              <a:gd name="T43" fmla="*/ 1058 h 3274"/>
              <a:gd name="T44" fmla="*/ 3156 w 3158"/>
              <a:gd name="T45" fmla="*/ 1128 h 3274"/>
              <a:gd name="T46" fmla="*/ 3158 w 3158"/>
              <a:gd name="T47" fmla="*/ 2124 h 3274"/>
              <a:gd name="T48" fmla="*/ 3148 w 3158"/>
              <a:gd name="T49" fmla="*/ 2196 h 3274"/>
              <a:gd name="T50" fmla="*/ 3118 w 3158"/>
              <a:gd name="T51" fmla="*/ 2262 h 3274"/>
              <a:gd name="T52" fmla="*/ 3072 w 3158"/>
              <a:gd name="T53" fmla="*/ 2317 h 3274"/>
              <a:gd name="T54" fmla="*/ 1707 w 3158"/>
              <a:gd name="T55" fmla="*/ 3231 h 3274"/>
              <a:gd name="T56" fmla="*/ 1639 w 3158"/>
              <a:gd name="T57" fmla="*/ 3263 h 3274"/>
              <a:gd name="T58" fmla="*/ 1566 w 3158"/>
              <a:gd name="T59" fmla="*/ 3274 h 3274"/>
              <a:gd name="T60" fmla="*/ 1494 w 3158"/>
              <a:gd name="T61" fmla="*/ 3263 h 3274"/>
              <a:gd name="T62" fmla="*/ 1425 w 3158"/>
              <a:gd name="T63" fmla="*/ 3231 h 3274"/>
              <a:gd name="T64" fmla="*/ 86 w 3158"/>
              <a:gd name="T65" fmla="*/ 2334 h 3274"/>
              <a:gd name="T66" fmla="*/ 40 w 3158"/>
              <a:gd name="T67" fmla="*/ 2279 h 3274"/>
              <a:gd name="T68" fmla="*/ 10 w 3158"/>
              <a:gd name="T69" fmla="*/ 2213 h 3274"/>
              <a:gd name="T70" fmla="*/ 0 w 3158"/>
              <a:gd name="T71" fmla="*/ 2140 h 3274"/>
              <a:gd name="T72" fmla="*/ 3 w 3158"/>
              <a:gd name="T73" fmla="*/ 1128 h 3274"/>
              <a:gd name="T74" fmla="*/ 22 w 3158"/>
              <a:gd name="T75" fmla="*/ 1060 h 3274"/>
              <a:gd name="T76" fmla="*/ 58 w 3158"/>
              <a:gd name="T77" fmla="*/ 1000 h 3274"/>
              <a:gd name="T78" fmla="*/ 110 w 3158"/>
              <a:gd name="T79" fmla="*/ 953 h 3274"/>
              <a:gd name="T80" fmla="*/ 1433 w 3158"/>
              <a:gd name="T81" fmla="*/ 26 h 3274"/>
              <a:gd name="T82" fmla="*/ 1505 w 3158"/>
              <a:gd name="T83" fmla="*/ 3 h 3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58" h="3274">
                <a:moveTo>
                  <a:pt x="2192" y="1844"/>
                </a:moveTo>
                <a:lnTo>
                  <a:pt x="1735" y="2153"/>
                </a:lnTo>
                <a:lnTo>
                  <a:pt x="1735" y="2814"/>
                </a:lnTo>
                <a:lnTo>
                  <a:pt x="2685" y="2170"/>
                </a:lnTo>
                <a:lnTo>
                  <a:pt x="2192" y="1844"/>
                </a:lnTo>
                <a:close/>
                <a:moveTo>
                  <a:pt x="920" y="1829"/>
                </a:moveTo>
                <a:lnTo>
                  <a:pt x="442" y="2167"/>
                </a:lnTo>
                <a:lnTo>
                  <a:pt x="1397" y="2814"/>
                </a:lnTo>
                <a:lnTo>
                  <a:pt x="1397" y="2153"/>
                </a:lnTo>
                <a:lnTo>
                  <a:pt x="920" y="1829"/>
                </a:lnTo>
                <a:close/>
                <a:moveTo>
                  <a:pt x="2821" y="1418"/>
                </a:moveTo>
                <a:lnTo>
                  <a:pt x="2496" y="1638"/>
                </a:lnTo>
                <a:lnTo>
                  <a:pt x="2821" y="1853"/>
                </a:lnTo>
                <a:lnTo>
                  <a:pt x="2821" y="1418"/>
                </a:lnTo>
                <a:close/>
                <a:moveTo>
                  <a:pt x="312" y="1418"/>
                </a:moveTo>
                <a:lnTo>
                  <a:pt x="312" y="1842"/>
                </a:lnTo>
                <a:lnTo>
                  <a:pt x="618" y="1625"/>
                </a:lnTo>
                <a:lnTo>
                  <a:pt x="312" y="1418"/>
                </a:lnTo>
                <a:close/>
                <a:moveTo>
                  <a:pt x="1525" y="1401"/>
                </a:moveTo>
                <a:lnTo>
                  <a:pt x="1216" y="1620"/>
                </a:lnTo>
                <a:lnTo>
                  <a:pt x="1566" y="1858"/>
                </a:lnTo>
                <a:lnTo>
                  <a:pt x="1886" y="1641"/>
                </a:lnTo>
                <a:lnTo>
                  <a:pt x="1525" y="1401"/>
                </a:lnTo>
                <a:close/>
                <a:moveTo>
                  <a:pt x="1390" y="426"/>
                </a:moveTo>
                <a:lnTo>
                  <a:pt x="442" y="1095"/>
                </a:lnTo>
                <a:lnTo>
                  <a:pt x="915" y="1416"/>
                </a:lnTo>
                <a:lnTo>
                  <a:pt x="1390" y="1082"/>
                </a:lnTo>
                <a:lnTo>
                  <a:pt x="1390" y="426"/>
                </a:lnTo>
                <a:close/>
                <a:moveTo>
                  <a:pt x="1724" y="426"/>
                </a:moveTo>
                <a:lnTo>
                  <a:pt x="1727" y="1095"/>
                </a:lnTo>
                <a:lnTo>
                  <a:pt x="2190" y="1435"/>
                </a:lnTo>
                <a:lnTo>
                  <a:pt x="2685" y="1100"/>
                </a:lnTo>
                <a:lnTo>
                  <a:pt x="1724" y="426"/>
                </a:lnTo>
                <a:close/>
                <a:moveTo>
                  <a:pt x="1541" y="0"/>
                </a:moveTo>
                <a:lnTo>
                  <a:pt x="1544" y="0"/>
                </a:lnTo>
                <a:lnTo>
                  <a:pt x="1580" y="2"/>
                </a:lnTo>
                <a:lnTo>
                  <a:pt x="1617" y="9"/>
                </a:lnTo>
                <a:lnTo>
                  <a:pt x="1653" y="23"/>
                </a:lnTo>
                <a:lnTo>
                  <a:pt x="1686" y="42"/>
                </a:lnTo>
                <a:lnTo>
                  <a:pt x="3044" y="949"/>
                </a:lnTo>
                <a:lnTo>
                  <a:pt x="3072" y="972"/>
                </a:lnTo>
                <a:lnTo>
                  <a:pt x="3097" y="997"/>
                </a:lnTo>
                <a:lnTo>
                  <a:pt x="3119" y="1027"/>
                </a:lnTo>
                <a:lnTo>
                  <a:pt x="3136" y="1058"/>
                </a:lnTo>
                <a:lnTo>
                  <a:pt x="3148" y="1092"/>
                </a:lnTo>
                <a:lnTo>
                  <a:pt x="3156" y="1128"/>
                </a:lnTo>
                <a:lnTo>
                  <a:pt x="3158" y="1164"/>
                </a:lnTo>
                <a:lnTo>
                  <a:pt x="3158" y="2124"/>
                </a:lnTo>
                <a:lnTo>
                  <a:pt x="3156" y="2160"/>
                </a:lnTo>
                <a:lnTo>
                  <a:pt x="3148" y="2196"/>
                </a:lnTo>
                <a:lnTo>
                  <a:pt x="3136" y="2230"/>
                </a:lnTo>
                <a:lnTo>
                  <a:pt x="3118" y="2262"/>
                </a:lnTo>
                <a:lnTo>
                  <a:pt x="3097" y="2291"/>
                </a:lnTo>
                <a:lnTo>
                  <a:pt x="3072" y="2317"/>
                </a:lnTo>
                <a:lnTo>
                  <a:pt x="3043" y="2339"/>
                </a:lnTo>
                <a:lnTo>
                  <a:pt x="1707" y="3231"/>
                </a:lnTo>
                <a:lnTo>
                  <a:pt x="1674" y="3250"/>
                </a:lnTo>
                <a:lnTo>
                  <a:pt x="1639" y="3263"/>
                </a:lnTo>
                <a:lnTo>
                  <a:pt x="1603" y="3271"/>
                </a:lnTo>
                <a:lnTo>
                  <a:pt x="1566" y="3274"/>
                </a:lnTo>
                <a:lnTo>
                  <a:pt x="1529" y="3271"/>
                </a:lnTo>
                <a:lnTo>
                  <a:pt x="1494" y="3263"/>
                </a:lnTo>
                <a:lnTo>
                  <a:pt x="1458" y="3250"/>
                </a:lnTo>
                <a:lnTo>
                  <a:pt x="1425" y="3231"/>
                </a:lnTo>
                <a:lnTo>
                  <a:pt x="115" y="2357"/>
                </a:lnTo>
                <a:lnTo>
                  <a:pt x="86" y="2334"/>
                </a:lnTo>
                <a:lnTo>
                  <a:pt x="61" y="2308"/>
                </a:lnTo>
                <a:lnTo>
                  <a:pt x="40" y="2279"/>
                </a:lnTo>
                <a:lnTo>
                  <a:pt x="23" y="2247"/>
                </a:lnTo>
                <a:lnTo>
                  <a:pt x="10" y="2213"/>
                </a:lnTo>
                <a:lnTo>
                  <a:pt x="3" y="2177"/>
                </a:lnTo>
                <a:lnTo>
                  <a:pt x="0" y="2140"/>
                </a:lnTo>
                <a:lnTo>
                  <a:pt x="0" y="1164"/>
                </a:lnTo>
                <a:lnTo>
                  <a:pt x="3" y="1128"/>
                </a:lnTo>
                <a:lnTo>
                  <a:pt x="10" y="1093"/>
                </a:lnTo>
                <a:lnTo>
                  <a:pt x="22" y="1060"/>
                </a:lnTo>
                <a:lnTo>
                  <a:pt x="38" y="1030"/>
                </a:lnTo>
                <a:lnTo>
                  <a:pt x="58" y="1000"/>
                </a:lnTo>
                <a:lnTo>
                  <a:pt x="82" y="975"/>
                </a:lnTo>
                <a:lnTo>
                  <a:pt x="110" y="953"/>
                </a:lnTo>
                <a:lnTo>
                  <a:pt x="1399" y="46"/>
                </a:lnTo>
                <a:lnTo>
                  <a:pt x="1433" y="26"/>
                </a:lnTo>
                <a:lnTo>
                  <a:pt x="1467" y="11"/>
                </a:lnTo>
                <a:lnTo>
                  <a:pt x="1505" y="3"/>
                </a:lnTo>
                <a:lnTo>
                  <a:pt x="154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1" name="Group 220"/>
          <p:cNvGrpSpPr/>
          <p:nvPr/>
        </p:nvGrpSpPr>
        <p:grpSpPr>
          <a:xfrm>
            <a:off x="10061385" y="1993900"/>
            <a:ext cx="479425" cy="398463"/>
            <a:chOff x="10050463" y="1993900"/>
            <a:chExt cx="479425" cy="3984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9" name="Freeform 101"/>
            <p:cNvSpPr>
              <a:spLocks/>
            </p:cNvSpPr>
            <p:nvPr/>
          </p:nvSpPr>
          <p:spPr bwMode="auto">
            <a:xfrm>
              <a:off x="10050463" y="1993900"/>
              <a:ext cx="396875" cy="398463"/>
            </a:xfrm>
            <a:custGeom>
              <a:avLst/>
              <a:gdLst>
                <a:gd name="T0" fmla="*/ 0 w 2754"/>
                <a:gd name="T1" fmla="*/ 0 h 2770"/>
                <a:gd name="T2" fmla="*/ 373 w 2754"/>
                <a:gd name="T3" fmla="*/ 0 h 2770"/>
                <a:gd name="T4" fmla="*/ 373 w 2754"/>
                <a:gd name="T5" fmla="*/ 2398 h 2770"/>
                <a:gd name="T6" fmla="*/ 2754 w 2754"/>
                <a:gd name="T7" fmla="*/ 2398 h 2770"/>
                <a:gd name="T8" fmla="*/ 2754 w 2754"/>
                <a:gd name="T9" fmla="*/ 2770 h 2770"/>
                <a:gd name="T10" fmla="*/ 0 w 2754"/>
                <a:gd name="T11" fmla="*/ 2770 h 2770"/>
                <a:gd name="T12" fmla="*/ 0 w 2754"/>
                <a:gd name="T13" fmla="*/ 0 h 2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4" h="2770">
                  <a:moveTo>
                    <a:pt x="0" y="0"/>
                  </a:moveTo>
                  <a:lnTo>
                    <a:pt x="373" y="0"/>
                  </a:lnTo>
                  <a:lnTo>
                    <a:pt x="373" y="2398"/>
                  </a:lnTo>
                  <a:lnTo>
                    <a:pt x="2754" y="2398"/>
                  </a:lnTo>
                  <a:lnTo>
                    <a:pt x="2754" y="2770"/>
                  </a:lnTo>
                  <a:lnTo>
                    <a:pt x="0" y="277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02"/>
            <p:cNvSpPr>
              <a:spLocks/>
            </p:cNvSpPr>
            <p:nvPr/>
          </p:nvSpPr>
          <p:spPr bwMode="auto">
            <a:xfrm>
              <a:off x="10129838" y="2047875"/>
              <a:ext cx="400050" cy="249238"/>
            </a:xfrm>
            <a:custGeom>
              <a:avLst/>
              <a:gdLst>
                <a:gd name="T0" fmla="*/ 1416 w 2770"/>
                <a:gd name="T1" fmla="*/ 0 h 1725"/>
                <a:gd name="T2" fmla="*/ 2282 w 2770"/>
                <a:gd name="T3" fmla="*/ 866 h 1725"/>
                <a:gd name="T4" fmla="*/ 2568 w 2770"/>
                <a:gd name="T5" fmla="*/ 580 h 1725"/>
                <a:gd name="T6" fmla="*/ 2770 w 2770"/>
                <a:gd name="T7" fmla="*/ 1725 h 1725"/>
                <a:gd name="T8" fmla="*/ 1624 w 2770"/>
                <a:gd name="T9" fmla="*/ 1523 h 1725"/>
                <a:gd name="T10" fmla="*/ 1931 w 2770"/>
                <a:gd name="T11" fmla="*/ 1217 h 1725"/>
                <a:gd name="T12" fmla="*/ 1416 w 2770"/>
                <a:gd name="T13" fmla="*/ 702 h 1725"/>
                <a:gd name="T14" fmla="*/ 867 w 2770"/>
                <a:gd name="T15" fmla="*/ 1251 h 1725"/>
                <a:gd name="T16" fmla="*/ 0 w 2770"/>
                <a:gd name="T17" fmla="*/ 384 h 1725"/>
                <a:gd name="T18" fmla="*/ 351 w 2770"/>
                <a:gd name="T19" fmla="*/ 34 h 1725"/>
                <a:gd name="T20" fmla="*/ 867 w 2770"/>
                <a:gd name="T21" fmla="*/ 549 h 1725"/>
                <a:gd name="T22" fmla="*/ 1416 w 2770"/>
                <a:gd name="T23" fmla="*/ 0 h 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70" h="1725">
                  <a:moveTo>
                    <a:pt x="1416" y="0"/>
                  </a:moveTo>
                  <a:lnTo>
                    <a:pt x="2282" y="866"/>
                  </a:lnTo>
                  <a:lnTo>
                    <a:pt x="2568" y="580"/>
                  </a:lnTo>
                  <a:lnTo>
                    <a:pt x="2770" y="1725"/>
                  </a:lnTo>
                  <a:lnTo>
                    <a:pt x="1624" y="1523"/>
                  </a:lnTo>
                  <a:lnTo>
                    <a:pt x="1931" y="1217"/>
                  </a:lnTo>
                  <a:lnTo>
                    <a:pt x="1416" y="702"/>
                  </a:lnTo>
                  <a:lnTo>
                    <a:pt x="867" y="1251"/>
                  </a:lnTo>
                  <a:lnTo>
                    <a:pt x="0" y="384"/>
                  </a:lnTo>
                  <a:lnTo>
                    <a:pt x="351" y="34"/>
                  </a:lnTo>
                  <a:lnTo>
                    <a:pt x="867" y="549"/>
                  </a:lnTo>
                  <a:lnTo>
                    <a:pt x="1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7" name="Group 226"/>
          <p:cNvGrpSpPr/>
          <p:nvPr/>
        </p:nvGrpSpPr>
        <p:grpSpPr>
          <a:xfrm>
            <a:off x="10997678" y="1993900"/>
            <a:ext cx="477837" cy="398463"/>
            <a:chOff x="10987088" y="1993900"/>
            <a:chExt cx="477837" cy="3984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5" name="Freeform 107"/>
            <p:cNvSpPr>
              <a:spLocks/>
            </p:cNvSpPr>
            <p:nvPr/>
          </p:nvSpPr>
          <p:spPr bwMode="auto">
            <a:xfrm>
              <a:off x="10987088" y="1993900"/>
              <a:ext cx="396875" cy="398463"/>
            </a:xfrm>
            <a:custGeom>
              <a:avLst/>
              <a:gdLst>
                <a:gd name="T0" fmla="*/ 0 w 2745"/>
                <a:gd name="T1" fmla="*/ 0 h 2770"/>
                <a:gd name="T2" fmla="*/ 371 w 2745"/>
                <a:gd name="T3" fmla="*/ 0 h 2770"/>
                <a:gd name="T4" fmla="*/ 371 w 2745"/>
                <a:gd name="T5" fmla="*/ 2398 h 2770"/>
                <a:gd name="T6" fmla="*/ 2745 w 2745"/>
                <a:gd name="T7" fmla="*/ 2398 h 2770"/>
                <a:gd name="T8" fmla="*/ 2745 w 2745"/>
                <a:gd name="T9" fmla="*/ 2770 h 2770"/>
                <a:gd name="T10" fmla="*/ 0 w 2745"/>
                <a:gd name="T11" fmla="*/ 2770 h 2770"/>
                <a:gd name="T12" fmla="*/ 0 w 2745"/>
                <a:gd name="T13" fmla="*/ 0 h 2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5" h="2770">
                  <a:moveTo>
                    <a:pt x="0" y="0"/>
                  </a:moveTo>
                  <a:lnTo>
                    <a:pt x="371" y="0"/>
                  </a:lnTo>
                  <a:lnTo>
                    <a:pt x="371" y="2398"/>
                  </a:lnTo>
                  <a:lnTo>
                    <a:pt x="2745" y="2398"/>
                  </a:lnTo>
                  <a:lnTo>
                    <a:pt x="2745" y="2770"/>
                  </a:lnTo>
                  <a:lnTo>
                    <a:pt x="0" y="277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08"/>
            <p:cNvSpPr>
              <a:spLocks/>
            </p:cNvSpPr>
            <p:nvPr/>
          </p:nvSpPr>
          <p:spPr bwMode="auto">
            <a:xfrm>
              <a:off x="11066463" y="2047875"/>
              <a:ext cx="398462" cy="249238"/>
            </a:xfrm>
            <a:custGeom>
              <a:avLst/>
              <a:gdLst>
                <a:gd name="T0" fmla="*/ 2761 w 2761"/>
                <a:gd name="T1" fmla="*/ 0 h 1725"/>
                <a:gd name="T2" fmla="*/ 2559 w 2761"/>
                <a:gd name="T3" fmla="*/ 1146 h 1725"/>
                <a:gd name="T4" fmla="*/ 2274 w 2761"/>
                <a:gd name="T5" fmla="*/ 861 h 1725"/>
                <a:gd name="T6" fmla="*/ 1411 w 2761"/>
                <a:gd name="T7" fmla="*/ 1725 h 1725"/>
                <a:gd name="T8" fmla="*/ 864 w 2761"/>
                <a:gd name="T9" fmla="*/ 1177 h 1725"/>
                <a:gd name="T10" fmla="*/ 349 w 2761"/>
                <a:gd name="T11" fmla="*/ 1693 h 1725"/>
                <a:gd name="T12" fmla="*/ 0 w 2761"/>
                <a:gd name="T13" fmla="*/ 1341 h 1725"/>
                <a:gd name="T14" fmla="*/ 864 w 2761"/>
                <a:gd name="T15" fmla="*/ 476 h 1725"/>
                <a:gd name="T16" fmla="*/ 1411 w 2761"/>
                <a:gd name="T17" fmla="*/ 1025 h 1725"/>
                <a:gd name="T18" fmla="*/ 1924 w 2761"/>
                <a:gd name="T19" fmla="*/ 509 h 1725"/>
                <a:gd name="T20" fmla="*/ 1618 w 2761"/>
                <a:gd name="T21" fmla="*/ 202 h 1725"/>
                <a:gd name="T22" fmla="*/ 2761 w 2761"/>
                <a:gd name="T23" fmla="*/ 0 h 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61" h="1725">
                  <a:moveTo>
                    <a:pt x="2761" y="0"/>
                  </a:moveTo>
                  <a:lnTo>
                    <a:pt x="2559" y="1146"/>
                  </a:lnTo>
                  <a:lnTo>
                    <a:pt x="2274" y="861"/>
                  </a:lnTo>
                  <a:lnTo>
                    <a:pt x="1411" y="1725"/>
                  </a:lnTo>
                  <a:lnTo>
                    <a:pt x="864" y="1177"/>
                  </a:lnTo>
                  <a:lnTo>
                    <a:pt x="349" y="1693"/>
                  </a:lnTo>
                  <a:lnTo>
                    <a:pt x="0" y="1341"/>
                  </a:lnTo>
                  <a:lnTo>
                    <a:pt x="864" y="476"/>
                  </a:lnTo>
                  <a:lnTo>
                    <a:pt x="1411" y="1025"/>
                  </a:lnTo>
                  <a:lnTo>
                    <a:pt x="1924" y="509"/>
                  </a:lnTo>
                  <a:lnTo>
                    <a:pt x="1618" y="202"/>
                  </a:lnTo>
                  <a:lnTo>
                    <a:pt x="27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4" name="Group 233"/>
          <p:cNvGrpSpPr/>
          <p:nvPr/>
        </p:nvGrpSpPr>
        <p:grpSpPr>
          <a:xfrm>
            <a:off x="5367246" y="2737708"/>
            <a:ext cx="512763" cy="457200"/>
            <a:chOff x="5359400" y="2736850"/>
            <a:chExt cx="512763" cy="457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2" name="Rectangle 113"/>
            <p:cNvSpPr>
              <a:spLocks noChangeArrowheads="1"/>
            </p:cNvSpPr>
            <p:nvPr/>
          </p:nvSpPr>
          <p:spPr bwMode="auto">
            <a:xfrm>
              <a:off x="5359400" y="2936875"/>
              <a:ext cx="512763" cy="2571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14"/>
            <p:cNvSpPr>
              <a:spLocks noEditPoints="1"/>
            </p:cNvSpPr>
            <p:nvPr/>
          </p:nvSpPr>
          <p:spPr bwMode="auto">
            <a:xfrm>
              <a:off x="5359400" y="2736850"/>
              <a:ext cx="512763" cy="166688"/>
            </a:xfrm>
            <a:custGeom>
              <a:avLst/>
              <a:gdLst>
                <a:gd name="T0" fmla="*/ 1166 w 3231"/>
                <a:gd name="T1" fmla="*/ 382 h 1149"/>
                <a:gd name="T2" fmla="*/ 1166 w 3231"/>
                <a:gd name="T3" fmla="*/ 692 h 1149"/>
                <a:gd name="T4" fmla="*/ 2067 w 3231"/>
                <a:gd name="T5" fmla="*/ 692 h 1149"/>
                <a:gd name="T6" fmla="*/ 2067 w 3231"/>
                <a:gd name="T7" fmla="*/ 382 h 1149"/>
                <a:gd name="T8" fmla="*/ 1166 w 3231"/>
                <a:gd name="T9" fmla="*/ 382 h 1149"/>
                <a:gd name="T10" fmla="*/ 809 w 3231"/>
                <a:gd name="T11" fmla="*/ 0 h 1149"/>
                <a:gd name="T12" fmla="*/ 2422 w 3231"/>
                <a:gd name="T13" fmla="*/ 0 h 1149"/>
                <a:gd name="T14" fmla="*/ 2422 w 3231"/>
                <a:gd name="T15" fmla="*/ 692 h 1149"/>
                <a:gd name="T16" fmla="*/ 3231 w 3231"/>
                <a:gd name="T17" fmla="*/ 692 h 1149"/>
                <a:gd name="T18" fmla="*/ 3231 w 3231"/>
                <a:gd name="T19" fmla="*/ 1149 h 1149"/>
                <a:gd name="T20" fmla="*/ 0 w 3231"/>
                <a:gd name="T21" fmla="*/ 1149 h 1149"/>
                <a:gd name="T22" fmla="*/ 0 w 3231"/>
                <a:gd name="T23" fmla="*/ 692 h 1149"/>
                <a:gd name="T24" fmla="*/ 809 w 3231"/>
                <a:gd name="T25" fmla="*/ 692 h 1149"/>
                <a:gd name="T26" fmla="*/ 809 w 3231"/>
                <a:gd name="T27" fmla="*/ 0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1" h="1149">
                  <a:moveTo>
                    <a:pt x="1166" y="382"/>
                  </a:moveTo>
                  <a:lnTo>
                    <a:pt x="1166" y="692"/>
                  </a:lnTo>
                  <a:lnTo>
                    <a:pt x="2067" y="692"/>
                  </a:lnTo>
                  <a:lnTo>
                    <a:pt x="2067" y="382"/>
                  </a:lnTo>
                  <a:lnTo>
                    <a:pt x="1166" y="382"/>
                  </a:lnTo>
                  <a:close/>
                  <a:moveTo>
                    <a:pt x="809" y="0"/>
                  </a:moveTo>
                  <a:lnTo>
                    <a:pt x="2422" y="0"/>
                  </a:lnTo>
                  <a:lnTo>
                    <a:pt x="2422" y="692"/>
                  </a:lnTo>
                  <a:lnTo>
                    <a:pt x="3231" y="692"/>
                  </a:lnTo>
                  <a:lnTo>
                    <a:pt x="3231" y="1149"/>
                  </a:lnTo>
                  <a:lnTo>
                    <a:pt x="0" y="1149"/>
                  </a:lnTo>
                  <a:lnTo>
                    <a:pt x="0" y="692"/>
                  </a:lnTo>
                  <a:lnTo>
                    <a:pt x="809" y="692"/>
                  </a:lnTo>
                  <a:lnTo>
                    <a:pt x="8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8" name="Freeform 119"/>
          <p:cNvSpPr>
            <a:spLocks noEditPoints="1"/>
          </p:cNvSpPr>
          <p:nvPr/>
        </p:nvSpPr>
        <p:spPr bwMode="auto">
          <a:xfrm>
            <a:off x="4511127" y="2711515"/>
            <a:ext cx="354013" cy="509587"/>
          </a:xfrm>
          <a:custGeom>
            <a:avLst/>
            <a:gdLst>
              <a:gd name="T0" fmla="*/ 1557 w 2226"/>
              <a:gd name="T1" fmla="*/ 2310 h 3218"/>
              <a:gd name="T2" fmla="*/ 1932 w 2226"/>
              <a:gd name="T3" fmla="*/ 1934 h 3218"/>
              <a:gd name="T4" fmla="*/ 927 w 2226"/>
              <a:gd name="T5" fmla="*/ 1934 h 3218"/>
              <a:gd name="T6" fmla="*/ 1301 w 2226"/>
              <a:gd name="T7" fmla="*/ 2310 h 3218"/>
              <a:gd name="T8" fmla="*/ 927 w 2226"/>
              <a:gd name="T9" fmla="*/ 1934 h 3218"/>
              <a:gd name="T10" fmla="*/ 295 w 2226"/>
              <a:gd name="T11" fmla="*/ 2310 h 3218"/>
              <a:gd name="T12" fmla="*/ 669 w 2226"/>
              <a:gd name="T13" fmla="*/ 1934 h 3218"/>
              <a:gd name="T14" fmla="*/ 1557 w 2226"/>
              <a:gd name="T15" fmla="*/ 1388 h 3218"/>
              <a:gd name="T16" fmla="*/ 1932 w 2226"/>
              <a:gd name="T17" fmla="*/ 1763 h 3218"/>
              <a:gd name="T18" fmla="*/ 1557 w 2226"/>
              <a:gd name="T19" fmla="*/ 1388 h 3218"/>
              <a:gd name="T20" fmla="*/ 927 w 2226"/>
              <a:gd name="T21" fmla="*/ 1763 h 3218"/>
              <a:gd name="T22" fmla="*/ 1301 w 2226"/>
              <a:gd name="T23" fmla="*/ 1388 h 3218"/>
              <a:gd name="T24" fmla="*/ 295 w 2226"/>
              <a:gd name="T25" fmla="*/ 1388 h 3218"/>
              <a:gd name="T26" fmla="*/ 669 w 2226"/>
              <a:gd name="T27" fmla="*/ 1763 h 3218"/>
              <a:gd name="T28" fmla="*/ 295 w 2226"/>
              <a:gd name="T29" fmla="*/ 1388 h 3218"/>
              <a:gd name="T30" fmla="*/ 1557 w 2226"/>
              <a:gd name="T31" fmla="*/ 1217 h 3218"/>
              <a:gd name="T32" fmla="*/ 1932 w 2226"/>
              <a:gd name="T33" fmla="*/ 841 h 3218"/>
              <a:gd name="T34" fmla="*/ 927 w 2226"/>
              <a:gd name="T35" fmla="*/ 841 h 3218"/>
              <a:gd name="T36" fmla="*/ 1301 w 2226"/>
              <a:gd name="T37" fmla="*/ 1217 h 3218"/>
              <a:gd name="T38" fmla="*/ 927 w 2226"/>
              <a:gd name="T39" fmla="*/ 841 h 3218"/>
              <a:gd name="T40" fmla="*/ 295 w 2226"/>
              <a:gd name="T41" fmla="*/ 1217 h 3218"/>
              <a:gd name="T42" fmla="*/ 669 w 2226"/>
              <a:gd name="T43" fmla="*/ 841 h 3218"/>
              <a:gd name="T44" fmla="*/ 1557 w 2226"/>
              <a:gd name="T45" fmla="*/ 295 h 3218"/>
              <a:gd name="T46" fmla="*/ 1932 w 2226"/>
              <a:gd name="T47" fmla="*/ 671 h 3218"/>
              <a:gd name="T48" fmla="*/ 1557 w 2226"/>
              <a:gd name="T49" fmla="*/ 295 h 3218"/>
              <a:gd name="T50" fmla="*/ 927 w 2226"/>
              <a:gd name="T51" fmla="*/ 671 h 3218"/>
              <a:gd name="T52" fmla="*/ 1301 w 2226"/>
              <a:gd name="T53" fmla="*/ 295 h 3218"/>
              <a:gd name="T54" fmla="*/ 295 w 2226"/>
              <a:gd name="T55" fmla="*/ 295 h 3218"/>
              <a:gd name="T56" fmla="*/ 669 w 2226"/>
              <a:gd name="T57" fmla="*/ 671 h 3218"/>
              <a:gd name="T58" fmla="*/ 295 w 2226"/>
              <a:gd name="T59" fmla="*/ 295 h 3218"/>
              <a:gd name="T60" fmla="*/ 2226 w 2226"/>
              <a:gd name="T61" fmla="*/ 0 h 3218"/>
              <a:gd name="T62" fmla="*/ 1557 w 2226"/>
              <a:gd name="T63" fmla="*/ 3218 h 3218"/>
              <a:gd name="T64" fmla="*/ 669 w 2226"/>
              <a:gd name="T65" fmla="*/ 2621 h 3218"/>
              <a:gd name="T66" fmla="*/ 0 w 2226"/>
              <a:gd name="T67" fmla="*/ 3218 h 3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26" h="3218">
                <a:moveTo>
                  <a:pt x="1557" y="1934"/>
                </a:moveTo>
                <a:lnTo>
                  <a:pt x="1557" y="2310"/>
                </a:lnTo>
                <a:lnTo>
                  <a:pt x="1932" y="2310"/>
                </a:lnTo>
                <a:lnTo>
                  <a:pt x="1932" y="1934"/>
                </a:lnTo>
                <a:lnTo>
                  <a:pt x="1557" y="1934"/>
                </a:lnTo>
                <a:close/>
                <a:moveTo>
                  <a:pt x="927" y="1934"/>
                </a:moveTo>
                <a:lnTo>
                  <a:pt x="927" y="2310"/>
                </a:lnTo>
                <a:lnTo>
                  <a:pt x="1301" y="2310"/>
                </a:lnTo>
                <a:lnTo>
                  <a:pt x="1301" y="1934"/>
                </a:lnTo>
                <a:lnTo>
                  <a:pt x="927" y="1934"/>
                </a:lnTo>
                <a:close/>
                <a:moveTo>
                  <a:pt x="295" y="1934"/>
                </a:moveTo>
                <a:lnTo>
                  <a:pt x="295" y="2310"/>
                </a:lnTo>
                <a:lnTo>
                  <a:pt x="669" y="2310"/>
                </a:lnTo>
                <a:lnTo>
                  <a:pt x="669" y="1934"/>
                </a:lnTo>
                <a:lnTo>
                  <a:pt x="295" y="1934"/>
                </a:lnTo>
                <a:close/>
                <a:moveTo>
                  <a:pt x="1557" y="1388"/>
                </a:moveTo>
                <a:lnTo>
                  <a:pt x="1557" y="1763"/>
                </a:lnTo>
                <a:lnTo>
                  <a:pt x="1932" y="1763"/>
                </a:lnTo>
                <a:lnTo>
                  <a:pt x="1932" y="1388"/>
                </a:lnTo>
                <a:lnTo>
                  <a:pt x="1557" y="1388"/>
                </a:lnTo>
                <a:close/>
                <a:moveTo>
                  <a:pt x="927" y="1388"/>
                </a:moveTo>
                <a:lnTo>
                  <a:pt x="927" y="1763"/>
                </a:lnTo>
                <a:lnTo>
                  <a:pt x="1301" y="1763"/>
                </a:lnTo>
                <a:lnTo>
                  <a:pt x="1301" y="1388"/>
                </a:lnTo>
                <a:lnTo>
                  <a:pt x="927" y="1388"/>
                </a:lnTo>
                <a:close/>
                <a:moveTo>
                  <a:pt x="295" y="1388"/>
                </a:moveTo>
                <a:lnTo>
                  <a:pt x="295" y="1763"/>
                </a:lnTo>
                <a:lnTo>
                  <a:pt x="669" y="1763"/>
                </a:lnTo>
                <a:lnTo>
                  <a:pt x="669" y="1388"/>
                </a:lnTo>
                <a:lnTo>
                  <a:pt x="295" y="1388"/>
                </a:lnTo>
                <a:close/>
                <a:moveTo>
                  <a:pt x="1557" y="841"/>
                </a:moveTo>
                <a:lnTo>
                  <a:pt x="1557" y="1217"/>
                </a:lnTo>
                <a:lnTo>
                  <a:pt x="1932" y="1217"/>
                </a:lnTo>
                <a:lnTo>
                  <a:pt x="1932" y="841"/>
                </a:lnTo>
                <a:lnTo>
                  <a:pt x="1557" y="841"/>
                </a:lnTo>
                <a:close/>
                <a:moveTo>
                  <a:pt x="927" y="841"/>
                </a:moveTo>
                <a:lnTo>
                  <a:pt x="927" y="1217"/>
                </a:lnTo>
                <a:lnTo>
                  <a:pt x="1301" y="1217"/>
                </a:lnTo>
                <a:lnTo>
                  <a:pt x="1301" y="841"/>
                </a:lnTo>
                <a:lnTo>
                  <a:pt x="927" y="841"/>
                </a:lnTo>
                <a:close/>
                <a:moveTo>
                  <a:pt x="295" y="841"/>
                </a:moveTo>
                <a:lnTo>
                  <a:pt x="295" y="1217"/>
                </a:lnTo>
                <a:lnTo>
                  <a:pt x="669" y="1217"/>
                </a:lnTo>
                <a:lnTo>
                  <a:pt x="669" y="841"/>
                </a:lnTo>
                <a:lnTo>
                  <a:pt x="295" y="841"/>
                </a:lnTo>
                <a:close/>
                <a:moveTo>
                  <a:pt x="1557" y="295"/>
                </a:moveTo>
                <a:lnTo>
                  <a:pt x="1557" y="671"/>
                </a:lnTo>
                <a:lnTo>
                  <a:pt x="1932" y="671"/>
                </a:lnTo>
                <a:lnTo>
                  <a:pt x="1932" y="295"/>
                </a:lnTo>
                <a:lnTo>
                  <a:pt x="1557" y="295"/>
                </a:lnTo>
                <a:close/>
                <a:moveTo>
                  <a:pt x="927" y="295"/>
                </a:moveTo>
                <a:lnTo>
                  <a:pt x="927" y="671"/>
                </a:lnTo>
                <a:lnTo>
                  <a:pt x="1301" y="671"/>
                </a:lnTo>
                <a:lnTo>
                  <a:pt x="1301" y="295"/>
                </a:lnTo>
                <a:lnTo>
                  <a:pt x="927" y="295"/>
                </a:lnTo>
                <a:close/>
                <a:moveTo>
                  <a:pt x="295" y="295"/>
                </a:moveTo>
                <a:lnTo>
                  <a:pt x="295" y="671"/>
                </a:lnTo>
                <a:lnTo>
                  <a:pt x="669" y="671"/>
                </a:lnTo>
                <a:lnTo>
                  <a:pt x="669" y="295"/>
                </a:lnTo>
                <a:lnTo>
                  <a:pt x="295" y="295"/>
                </a:lnTo>
                <a:close/>
                <a:moveTo>
                  <a:pt x="0" y="0"/>
                </a:moveTo>
                <a:lnTo>
                  <a:pt x="2226" y="0"/>
                </a:lnTo>
                <a:lnTo>
                  <a:pt x="2226" y="3218"/>
                </a:lnTo>
                <a:lnTo>
                  <a:pt x="1557" y="3218"/>
                </a:lnTo>
                <a:lnTo>
                  <a:pt x="1557" y="2621"/>
                </a:lnTo>
                <a:lnTo>
                  <a:pt x="669" y="2621"/>
                </a:lnTo>
                <a:lnTo>
                  <a:pt x="669" y="3218"/>
                </a:lnTo>
                <a:lnTo>
                  <a:pt x="0" y="3218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5" name="Group 254"/>
          <p:cNvGrpSpPr/>
          <p:nvPr/>
        </p:nvGrpSpPr>
        <p:grpSpPr>
          <a:xfrm>
            <a:off x="3503402" y="2714689"/>
            <a:ext cx="498475" cy="503238"/>
            <a:chOff x="3503613" y="2706688"/>
            <a:chExt cx="498475" cy="5032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2" name="Freeform 124"/>
            <p:cNvSpPr>
              <a:spLocks/>
            </p:cNvSpPr>
            <p:nvPr/>
          </p:nvSpPr>
          <p:spPr bwMode="auto">
            <a:xfrm>
              <a:off x="3660776" y="2736850"/>
              <a:ext cx="152400" cy="138113"/>
            </a:xfrm>
            <a:custGeom>
              <a:avLst/>
              <a:gdLst>
                <a:gd name="T0" fmla="*/ 190 w 1059"/>
                <a:gd name="T1" fmla="*/ 0 h 871"/>
                <a:gd name="T2" fmla="*/ 871 w 1059"/>
                <a:gd name="T3" fmla="*/ 0 h 871"/>
                <a:gd name="T4" fmla="*/ 905 w 1059"/>
                <a:gd name="T5" fmla="*/ 3 h 871"/>
                <a:gd name="T6" fmla="*/ 936 w 1059"/>
                <a:gd name="T7" fmla="*/ 11 h 871"/>
                <a:gd name="T8" fmla="*/ 966 w 1059"/>
                <a:gd name="T9" fmla="*/ 24 h 871"/>
                <a:gd name="T10" fmla="*/ 992 w 1059"/>
                <a:gd name="T11" fmla="*/ 41 h 871"/>
                <a:gd name="T12" fmla="*/ 1015 w 1059"/>
                <a:gd name="T13" fmla="*/ 63 h 871"/>
                <a:gd name="T14" fmla="*/ 1034 w 1059"/>
                <a:gd name="T15" fmla="*/ 88 h 871"/>
                <a:gd name="T16" fmla="*/ 1047 w 1059"/>
                <a:gd name="T17" fmla="*/ 115 h 871"/>
                <a:gd name="T18" fmla="*/ 1057 w 1059"/>
                <a:gd name="T19" fmla="*/ 144 h 871"/>
                <a:gd name="T20" fmla="*/ 1059 w 1059"/>
                <a:gd name="T21" fmla="*/ 176 h 871"/>
                <a:gd name="T22" fmla="*/ 1059 w 1059"/>
                <a:gd name="T23" fmla="*/ 468 h 871"/>
                <a:gd name="T24" fmla="*/ 1057 w 1059"/>
                <a:gd name="T25" fmla="*/ 499 h 871"/>
                <a:gd name="T26" fmla="*/ 1047 w 1059"/>
                <a:gd name="T27" fmla="*/ 529 h 871"/>
                <a:gd name="T28" fmla="*/ 1034 w 1059"/>
                <a:gd name="T29" fmla="*/ 556 h 871"/>
                <a:gd name="T30" fmla="*/ 1015 w 1059"/>
                <a:gd name="T31" fmla="*/ 580 h 871"/>
                <a:gd name="T32" fmla="*/ 992 w 1059"/>
                <a:gd name="T33" fmla="*/ 601 h 871"/>
                <a:gd name="T34" fmla="*/ 966 w 1059"/>
                <a:gd name="T35" fmla="*/ 619 h 871"/>
                <a:gd name="T36" fmla="*/ 936 w 1059"/>
                <a:gd name="T37" fmla="*/ 632 h 871"/>
                <a:gd name="T38" fmla="*/ 905 w 1059"/>
                <a:gd name="T39" fmla="*/ 640 h 871"/>
                <a:gd name="T40" fmla="*/ 871 w 1059"/>
                <a:gd name="T41" fmla="*/ 643 h 871"/>
                <a:gd name="T42" fmla="*/ 795 w 1059"/>
                <a:gd name="T43" fmla="*/ 643 h 871"/>
                <a:gd name="T44" fmla="*/ 944 w 1059"/>
                <a:gd name="T45" fmla="*/ 871 h 871"/>
                <a:gd name="T46" fmla="*/ 512 w 1059"/>
                <a:gd name="T47" fmla="*/ 643 h 871"/>
                <a:gd name="T48" fmla="*/ 190 w 1059"/>
                <a:gd name="T49" fmla="*/ 643 h 871"/>
                <a:gd name="T50" fmla="*/ 155 w 1059"/>
                <a:gd name="T51" fmla="*/ 640 h 871"/>
                <a:gd name="T52" fmla="*/ 123 w 1059"/>
                <a:gd name="T53" fmla="*/ 632 h 871"/>
                <a:gd name="T54" fmla="*/ 94 w 1059"/>
                <a:gd name="T55" fmla="*/ 619 h 871"/>
                <a:gd name="T56" fmla="*/ 68 w 1059"/>
                <a:gd name="T57" fmla="*/ 601 h 871"/>
                <a:gd name="T58" fmla="*/ 45 w 1059"/>
                <a:gd name="T59" fmla="*/ 580 h 871"/>
                <a:gd name="T60" fmla="*/ 26 w 1059"/>
                <a:gd name="T61" fmla="*/ 556 h 871"/>
                <a:gd name="T62" fmla="*/ 12 w 1059"/>
                <a:gd name="T63" fmla="*/ 529 h 871"/>
                <a:gd name="T64" fmla="*/ 3 w 1059"/>
                <a:gd name="T65" fmla="*/ 499 h 871"/>
                <a:gd name="T66" fmla="*/ 0 w 1059"/>
                <a:gd name="T67" fmla="*/ 468 h 871"/>
                <a:gd name="T68" fmla="*/ 0 w 1059"/>
                <a:gd name="T69" fmla="*/ 176 h 871"/>
                <a:gd name="T70" fmla="*/ 3 w 1059"/>
                <a:gd name="T71" fmla="*/ 144 h 871"/>
                <a:gd name="T72" fmla="*/ 12 w 1059"/>
                <a:gd name="T73" fmla="*/ 115 h 871"/>
                <a:gd name="T74" fmla="*/ 26 w 1059"/>
                <a:gd name="T75" fmla="*/ 88 h 871"/>
                <a:gd name="T76" fmla="*/ 45 w 1059"/>
                <a:gd name="T77" fmla="*/ 63 h 871"/>
                <a:gd name="T78" fmla="*/ 68 w 1059"/>
                <a:gd name="T79" fmla="*/ 41 h 871"/>
                <a:gd name="T80" fmla="*/ 94 w 1059"/>
                <a:gd name="T81" fmla="*/ 24 h 871"/>
                <a:gd name="T82" fmla="*/ 123 w 1059"/>
                <a:gd name="T83" fmla="*/ 11 h 871"/>
                <a:gd name="T84" fmla="*/ 155 w 1059"/>
                <a:gd name="T85" fmla="*/ 3 h 871"/>
                <a:gd name="T86" fmla="*/ 190 w 1059"/>
                <a:gd name="T87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59" h="871">
                  <a:moveTo>
                    <a:pt x="190" y="0"/>
                  </a:moveTo>
                  <a:lnTo>
                    <a:pt x="871" y="0"/>
                  </a:lnTo>
                  <a:lnTo>
                    <a:pt x="905" y="3"/>
                  </a:lnTo>
                  <a:lnTo>
                    <a:pt x="936" y="11"/>
                  </a:lnTo>
                  <a:lnTo>
                    <a:pt x="966" y="24"/>
                  </a:lnTo>
                  <a:lnTo>
                    <a:pt x="992" y="41"/>
                  </a:lnTo>
                  <a:lnTo>
                    <a:pt x="1015" y="63"/>
                  </a:lnTo>
                  <a:lnTo>
                    <a:pt x="1034" y="88"/>
                  </a:lnTo>
                  <a:lnTo>
                    <a:pt x="1047" y="115"/>
                  </a:lnTo>
                  <a:lnTo>
                    <a:pt x="1057" y="144"/>
                  </a:lnTo>
                  <a:lnTo>
                    <a:pt x="1059" y="176"/>
                  </a:lnTo>
                  <a:lnTo>
                    <a:pt x="1059" y="468"/>
                  </a:lnTo>
                  <a:lnTo>
                    <a:pt x="1057" y="499"/>
                  </a:lnTo>
                  <a:lnTo>
                    <a:pt x="1047" y="529"/>
                  </a:lnTo>
                  <a:lnTo>
                    <a:pt x="1034" y="556"/>
                  </a:lnTo>
                  <a:lnTo>
                    <a:pt x="1015" y="580"/>
                  </a:lnTo>
                  <a:lnTo>
                    <a:pt x="992" y="601"/>
                  </a:lnTo>
                  <a:lnTo>
                    <a:pt x="966" y="619"/>
                  </a:lnTo>
                  <a:lnTo>
                    <a:pt x="936" y="632"/>
                  </a:lnTo>
                  <a:lnTo>
                    <a:pt x="905" y="640"/>
                  </a:lnTo>
                  <a:lnTo>
                    <a:pt x="871" y="643"/>
                  </a:lnTo>
                  <a:lnTo>
                    <a:pt x="795" y="643"/>
                  </a:lnTo>
                  <a:lnTo>
                    <a:pt x="944" y="871"/>
                  </a:lnTo>
                  <a:lnTo>
                    <a:pt x="512" y="643"/>
                  </a:lnTo>
                  <a:lnTo>
                    <a:pt x="190" y="643"/>
                  </a:lnTo>
                  <a:lnTo>
                    <a:pt x="155" y="640"/>
                  </a:lnTo>
                  <a:lnTo>
                    <a:pt x="123" y="632"/>
                  </a:lnTo>
                  <a:lnTo>
                    <a:pt x="94" y="619"/>
                  </a:lnTo>
                  <a:lnTo>
                    <a:pt x="68" y="601"/>
                  </a:lnTo>
                  <a:lnTo>
                    <a:pt x="45" y="580"/>
                  </a:lnTo>
                  <a:lnTo>
                    <a:pt x="26" y="556"/>
                  </a:lnTo>
                  <a:lnTo>
                    <a:pt x="12" y="529"/>
                  </a:lnTo>
                  <a:lnTo>
                    <a:pt x="3" y="499"/>
                  </a:lnTo>
                  <a:lnTo>
                    <a:pt x="0" y="468"/>
                  </a:lnTo>
                  <a:lnTo>
                    <a:pt x="0" y="176"/>
                  </a:lnTo>
                  <a:lnTo>
                    <a:pt x="3" y="144"/>
                  </a:lnTo>
                  <a:lnTo>
                    <a:pt x="12" y="115"/>
                  </a:lnTo>
                  <a:lnTo>
                    <a:pt x="26" y="88"/>
                  </a:lnTo>
                  <a:lnTo>
                    <a:pt x="45" y="63"/>
                  </a:lnTo>
                  <a:lnTo>
                    <a:pt x="68" y="41"/>
                  </a:lnTo>
                  <a:lnTo>
                    <a:pt x="94" y="24"/>
                  </a:lnTo>
                  <a:lnTo>
                    <a:pt x="123" y="11"/>
                  </a:lnTo>
                  <a:lnTo>
                    <a:pt x="155" y="3"/>
                  </a:lnTo>
                  <a:lnTo>
                    <a:pt x="1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Rectangle 125"/>
            <p:cNvSpPr>
              <a:spLocks noChangeArrowheads="1"/>
            </p:cNvSpPr>
            <p:nvPr/>
          </p:nvSpPr>
          <p:spPr bwMode="auto">
            <a:xfrm>
              <a:off x="3503613" y="2752725"/>
              <a:ext cx="31750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Rectangle 126"/>
            <p:cNvSpPr>
              <a:spLocks noChangeArrowheads="1"/>
            </p:cNvSpPr>
            <p:nvPr/>
          </p:nvSpPr>
          <p:spPr bwMode="auto">
            <a:xfrm>
              <a:off x="3503613" y="2820988"/>
              <a:ext cx="31750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Rectangle 127"/>
            <p:cNvSpPr>
              <a:spLocks noChangeArrowheads="1"/>
            </p:cNvSpPr>
            <p:nvPr/>
          </p:nvSpPr>
          <p:spPr bwMode="auto">
            <a:xfrm>
              <a:off x="3503613" y="2890838"/>
              <a:ext cx="31750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Rectangle 128"/>
            <p:cNvSpPr>
              <a:spLocks noChangeArrowheads="1"/>
            </p:cNvSpPr>
            <p:nvPr/>
          </p:nvSpPr>
          <p:spPr bwMode="auto">
            <a:xfrm>
              <a:off x="3503613" y="2959100"/>
              <a:ext cx="31750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Rectangle 129"/>
            <p:cNvSpPr>
              <a:spLocks noChangeArrowheads="1"/>
            </p:cNvSpPr>
            <p:nvPr/>
          </p:nvSpPr>
          <p:spPr bwMode="auto">
            <a:xfrm>
              <a:off x="3503613" y="3027363"/>
              <a:ext cx="31750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130"/>
            <p:cNvSpPr>
              <a:spLocks/>
            </p:cNvSpPr>
            <p:nvPr/>
          </p:nvSpPr>
          <p:spPr bwMode="auto">
            <a:xfrm>
              <a:off x="3557588" y="2706688"/>
              <a:ext cx="444500" cy="449263"/>
            </a:xfrm>
            <a:custGeom>
              <a:avLst/>
              <a:gdLst>
                <a:gd name="T0" fmla="*/ 0 w 3078"/>
                <a:gd name="T1" fmla="*/ 0 h 2837"/>
                <a:gd name="T2" fmla="*/ 339 w 3078"/>
                <a:gd name="T3" fmla="*/ 0 h 2837"/>
                <a:gd name="T4" fmla="*/ 339 w 3078"/>
                <a:gd name="T5" fmla="*/ 2522 h 2837"/>
                <a:gd name="T6" fmla="*/ 3078 w 3078"/>
                <a:gd name="T7" fmla="*/ 2522 h 2837"/>
                <a:gd name="T8" fmla="*/ 3078 w 3078"/>
                <a:gd name="T9" fmla="*/ 2837 h 2837"/>
                <a:gd name="T10" fmla="*/ 0 w 3078"/>
                <a:gd name="T11" fmla="*/ 2837 h 2837"/>
                <a:gd name="T12" fmla="*/ 0 w 3078"/>
                <a:gd name="T13" fmla="*/ 0 h 2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8" h="2837">
                  <a:moveTo>
                    <a:pt x="0" y="0"/>
                  </a:moveTo>
                  <a:lnTo>
                    <a:pt x="339" y="0"/>
                  </a:lnTo>
                  <a:lnTo>
                    <a:pt x="339" y="2522"/>
                  </a:lnTo>
                  <a:lnTo>
                    <a:pt x="3078" y="2522"/>
                  </a:lnTo>
                  <a:lnTo>
                    <a:pt x="3078" y="2837"/>
                  </a:lnTo>
                  <a:lnTo>
                    <a:pt x="0" y="283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Rectangle 131"/>
            <p:cNvSpPr>
              <a:spLocks noChangeArrowheads="1"/>
            </p:cNvSpPr>
            <p:nvPr/>
          </p:nvSpPr>
          <p:spPr bwMode="auto">
            <a:xfrm>
              <a:off x="3922713" y="3176588"/>
              <a:ext cx="33338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Rectangle 132"/>
            <p:cNvSpPr>
              <a:spLocks noChangeArrowheads="1"/>
            </p:cNvSpPr>
            <p:nvPr/>
          </p:nvSpPr>
          <p:spPr bwMode="auto">
            <a:xfrm>
              <a:off x="3854451" y="3176588"/>
              <a:ext cx="33338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Rectangle 133"/>
            <p:cNvSpPr>
              <a:spLocks noChangeArrowheads="1"/>
            </p:cNvSpPr>
            <p:nvPr/>
          </p:nvSpPr>
          <p:spPr bwMode="auto">
            <a:xfrm>
              <a:off x="3787776" y="3176588"/>
              <a:ext cx="33338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Rectangle 134"/>
            <p:cNvSpPr>
              <a:spLocks noChangeArrowheads="1"/>
            </p:cNvSpPr>
            <p:nvPr/>
          </p:nvSpPr>
          <p:spPr bwMode="auto">
            <a:xfrm>
              <a:off x="3719513" y="3176588"/>
              <a:ext cx="33338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Rectangle 135"/>
            <p:cNvSpPr>
              <a:spLocks noChangeArrowheads="1"/>
            </p:cNvSpPr>
            <p:nvPr/>
          </p:nvSpPr>
          <p:spPr bwMode="auto">
            <a:xfrm>
              <a:off x="3652838" y="3176588"/>
              <a:ext cx="31750" cy="333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136"/>
            <p:cNvSpPr>
              <a:spLocks/>
            </p:cNvSpPr>
            <p:nvPr/>
          </p:nvSpPr>
          <p:spPr bwMode="auto">
            <a:xfrm>
              <a:off x="3622676" y="2808288"/>
              <a:ext cx="376238" cy="279400"/>
            </a:xfrm>
            <a:custGeom>
              <a:avLst/>
              <a:gdLst>
                <a:gd name="T0" fmla="*/ 2404 w 2601"/>
                <a:gd name="T1" fmla="*/ 0 h 1761"/>
                <a:gd name="T2" fmla="*/ 2601 w 2601"/>
                <a:gd name="T3" fmla="*/ 103 h 1761"/>
                <a:gd name="T4" fmla="*/ 2088 w 2601"/>
                <a:gd name="T5" fmla="*/ 954 h 1761"/>
                <a:gd name="T6" fmla="*/ 1570 w 2601"/>
                <a:gd name="T7" fmla="*/ 717 h 1761"/>
                <a:gd name="T8" fmla="*/ 1229 w 2601"/>
                <a:gd name="T9" fmla="*/ 1328 h 1761"/>
                <a:gd name="T10" fmla="*/ 636 w 2601"/>
                <a:gd name="T11" fmla="*/ 1066 h 1761"/>
                <a:gd name="T12" fmla="*/ 195 w 2601"/>
                <a:gd name="T13" fmla="*/ 1761 h 1761"/>
                <a:gd name="T14" fmla="*/ 0 w 2601"/>
                <a:gd name="T15" fmla="*/ 1655 h 1761"/>
                <a:gd name="T16" fmla="*/ 547 w 2601"/>
                <a:gd name="T17" fmla="*/ 792 h 1761"/>
                <a:gd name="T18" fmla="*/ 1129 w 2601"/>
                <a:gd name="T19" fmla="*/ 1051 h 1761"/>
                <a:gd name="T20" fmla="*/ 1471 w 2601"/>
                <a:gd name="T21" fmla="*/ 437 h 1761"/>
                <a:gd name="T22" fmla="*/ 1996 w 2601"/>
                <a:gd name="T23" fmla="*/ 677 h 1761"/>
                <a:gd name="T24" fmla="*/ 2404 w 2601"/>
                <a:gd name="T25" fmla="*/ 0 h 1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01" h="1761">
                  <a:moveTo>
                    <a:pt x="2404" y="0"/>
                  </a:moveTo>
                  <a:lnTo>
                    <a:pt x="2601" y="103"/>
                  </a:lnTo>
                  <a:lnTo>
                    <a:pt x="2088" y="954"/>
                  </a:lnTo>
                  <a:lnTo>
                    <a:pt x="1570" y="717"/>
                  </a:lnTo>
                  <a:lnTo>
                    <a:pt x="1229" y="1328"/>
                  </a:lnTo>
                  <a:lnTo>
                    <a:pt x="636" y="1066"/>
                  </a:lnTo>
                  <a:lnTo>
                    <a:pt x="195" y="1761"/>
                  </a:lnTo>
                  <a:lnTo>
                    <a:pt x="0" y="1655"/>
                  </a:lnTo>
                  <a:lnTo>
                    <a:pt x="547" y="792"/>
                  </a:lnTo>
                  <a:lnTo>
                    <a:pt x="1129" y="1051"/>
                  </a:lnTo>
                  <a:lnTo>
                    <a:pt x="1471" y="437"/>
                  </a:lnTo>
                  <a:lnTo>
                    <a:pt x="1996" y="677"/>
                  </a:lnTo>
                  <a:lnTo>
                    <a:pt x="24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71" name="Freeform 141"/>
          <p:cNvSpPr>
            <a:spLocks noEditPoints="1"/>
          </p:cNvSpPr>
          <p:nvPr/>
        </p:nvSpPr>
        <p:spPr bwMode="auto">
          <a:xfrm>
            <a:off x="2562351" y="2767871"/>
            <a:ext cx="509588" cy="396875"/>
          </a:xfrm>
          <a:custGeom>
            <a:avLst/>
            <a:gdLst>
              <a:gd name="T0" fmla="*/ 1070 w 3212"/>
              <a:gd name="T1" fmla="*/ 1867 h 2504"/>
              <a:gd name="T2" fmla="*/ 2143 w 3212"/>
              <a:gd name="T3" fmla="*/ 1112 h 2504"/>
              <a:gd name="T4" fmla="*/ 2597 w 3212"/>
              <a:gd name="T5" fmla="*/ 1025 h 2504"/>
              <a:gd name="T6" fmla="*/ 2531 w 3212"/>
              <a:gd name="T7" fmla="*/ 1037 h 2504"/>
              <a:gd name="T8" fmla="*/ 2475 w 3212"/>
              <a:gd name="T9" fmla="*/ 1070 h 2504"/>
              <a:gd name="T10" fmla="*/ 2433 w 3212"/>
              <a:gd name="T11" fmla="*/ 1119 h 2504"/>
              <a:gd name="T12" fmla="*/ 2410 w 3212"/>
              <a:gd name="T13" fmla="*/ 1180 h 2504"/>
              <a:gd name="T14" fmla="*/ 2410 w 3212"/>
              <a:gd name="T15" fmla="*/ 1248 h 2504"/>
              <a:gd name="T16" fmla="*/ 2433 w 3212"/>
              <a:gd name="T17" fmla="*/ 1311 h 2504"/>
              <a:gd name="T18" fmla="*/ 2475 w 3212"/>
              <a:gd name="T19" fmla="*/ 1360 h 2504"/>
              <a:gd name="T20" fmla="*/ 2531 w 3212"/>
              <a:gd name="T21" fmla="*/ 1392 h 2504"/>
              <a:gd name="T22" fmla="*/ 2597 w 3212"/>
              <a:gd name="T23" fmla="*/ 1404 h 2504"/>
              <a:gd name="T24" fmla="*/ 2664 w 3212"/>
              <a:gd name="T25" fmla="*/ 1392 h 2504"/>
              <a:gd name="T26" fmla="*/ 2721 w 3212"/>
              <a:gd name="T27" fmla="*/ 1360 h 2504"/>
              <a:gd name="T28" fmla="*/ 2763 w 3212"/>
              <a:gd name="T29" fmla="*/ 1311 h 2504"/>
              <a:gd name="T30" fmla="*/ 2785 w 3212"/>
              <a:gd name="T31" fmla="*/ 1248 h 2504"/>
              <a:gd name="T32" fmla="*/ 2785 w 3212"/>
              <a:gd name="T33" fmla="*/ 1180 h 2504"/>
              <a:gd name="T34" fmla="*/ 2763 w 3212"/>
              <a:gd name="T35" fmla="*/ 1119 h 2504"/>
              <a:gd name="T36" fmla="*/ 2721 w 3212"/>
              <a:gd name="T37" fmla="*/ 1070 h 2504"/>
              <a:gd name="T38" fmla="*/ 2664 w 3212"/>
              <a:gd name="T39" fmla="*/ 1037 h 2504"/>
              <a:gd name="T40" fmla="*/ 2597 w 3212"/>
              <a:gd name="T41" fmla="*/ 1025 h 2504"/>
              <a:gd name="T42" fmla="*/ 580 w 3212"/>
              <a:gd name="T43" fmla="*/ 1028 h 2504"/>
              <a:gd name="T44" fmla="*/ 519 w 3212"/>
              <a:gd name="T45" fmla="*/ 1051 h 2504"/>
              <a:gd name="T46" fmla="*/ 469 w 3212"/>
              <a:gd name="T47" fmla="*/ 1093 h 2504"/>
              <a:gd name="T48" fmla="*/ 436 w 3212"/>
              <a:gd name="T49" fmla="*/ 1148 h 2504"/>
              <a:gd name="T50" fmla="*/ 424 w 3212"/>
              <a:gd name="T51" fmla="*/ 1214 h 2504"/>
              <a:gd name="T52" fmla="*/ 436 w 3212"/>
              <a:gd name="T53" fmla="*/ 1280 h 2504"/>
              <a:gd name="T54" fmla="*/ 469 w 3212"/>
              <a:gd name="T55" fmla="*/ 1337 h 2504"/>
              <a:gd name="T56" fmla="*/ 519 w 3212"/>
              <a:gd name="T57" fmla="*/ 1378 h 2504"/>
              <a:gd name="T58" fmla="*/ 580 w 3212"/>
              <a:gd name="T59" fmla="*/ 1401 h 2504"/>
              <a:gd name="T60" fmla="*/ 649 w 3212"/>
              <a:gd name="T61" fmla="*/ 1401 h 2504"/>
              <a:gd name="T62" fmla="*/ 711 w 3212"/>
              <a:gd name="T63" fmla="*/ 1378 h 2504"/>
              <a:gd name="T64" fmla="*/ 761 w 3212"/>
              <a:gd name="T65" fmla="*/ 1337 h 2504"/>
              <a:gd name="T66" fmla="*/ 793 w 3212"/>
              <a:gd name="T67" fmla="*/ 1280 h 2504"/>
              <a:gd name="T68" fmla="*/ 805 w 3212"/>
              <a:gd name="T69" fmla="*/ 1214 h 2504"/>
              <a:gd name="T70" fmla="*/ 793 w 3212"/>
              <a:gd name="T71" fmla="*/ 1148 h 2504"/>
              <a:gd name="T72" fmla="*/ 761 w 3212"/>
              <a:gd name="T73" fmla="*/ 1093 h 2504"/>
              <a:gd name="T74" fmla="*/ 711 w 3212"/>
              <a:gd name="T75" fmla="*/ 1051 h 2504"/>
              <a:gd name="T76" fmla="*/ 649 w 3212"/>
              <a:gd name="T77" fmla="*/ 1028 h 2504"/>
              <a:gd name="T78" fmla="*/ 703 w 3212"/>
              <a:gd name="T79" fmla="*/ 209 h 2504"/>
              <a:gd name="T80" fmla="*/ 2559 w 3212"/>
              <a:gd name="T81" fmla="*/ 765 h 2504"/>
              <a:gd name="T82" fmla="*/ 703 w 3212"/>
              <a:gd name="T83" fmla="*/ 209 h 2504"/>
              <a:gd name="T84" fmla="*/ 2702 w 3212"/>
              <a:gd name="T85" fmla="*/ 0 h 2504"/>
              <a:gd name="T86" fmla="*/ 3090 w 3212"/>
              <a:gd name="T87" fmla="*/ 425 h 2504"/>
              <a:gd name="T88" fmla="*/ 2762 w 3212"/>
              <a:gd name="T89" fmla="*/ 673 h 2504"/>
              <a:gd name="T90" fmla="*/ 2944 w 3212"/>
              <a:gd name="T91" fmla="*/ 765 h 2504"/>
              <a:gd name="T92" fmla="*/ 3212 w 3212"/>
              <a:gd name="T93" fmla="*/ 1537 h 2504"/>
              <a:gd name="T94" fmla="*/ 2953 w 3212"/>
              <a:gd name="T95" fmla="*/ 2037 h 2504"/>
              <a:gd name="T96" fmla="*/ 2433 w 3212"/>
              <a:gd name="T97" fmla="*/ 2504 h 2504"/>
              <a:gd name="T98" fmla="*/ 779 w 3212"/>
              <a:gd name="T99" fmla="*/ 2037 h 2504"/>
              <a:gd name="T100" fmla="*/ 259 w 3212"/>
              <a:gd name="T101" fmla="*/ 2504 h 2504"/>
              <a:gd name="T102" fmla="*/ 0 w 3212"/>
              <a:gd name="T103" fmla="*/ 2037 h 2504"/>
              <a:gd name="T104" fmla="*/ 179 w 3212"/>
              <a:gd name="T105" fmla="*/ 1537 h 2504"/>
              <a:gd name="T106" fmla="*/ 443 w 3212"/>
              <a:gd name="T107" fmla="*/ 765 h 2504"/>
              <a:gd name="T108" fmla="*/ 125 w 3212"/>
              <a:gd name="T109" fmla="*/ 673 h 2504"/>
              <a:gd name="T110" fmla="*/ 472 w 3212"/>
              <a:gd name="T111" fmla="*/ 425 h 2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12" h="2504">
                <a:moveTo>
                  <a:pt x="1070" y="1112"/>
                </a:moveTo>
                <a:lnTo>
                  <a:pt x="1070" y="1867"/>
                </a:lnTo>
                <a:lnTo>
                  <a:pt x="2143" y="1867"/>
                </a:lnTo>
                <a:lnTo>
                  <a:pt x="2143" y="1112"/>
                </a:lnTo>
                <a:lnTo>
                  <a:pt x="1070" y="1112"/>
                </a:lnTo>
                <a:close/>
                <a:moveTo>
                  <a:pt x="2597" y="1025"/>
                </a:moveTo>
                <a:lnTo>
                  <a:pt x="2563" y="1028"/>
                </a:lnTo>
                <a:lnTo>
                  <a:pt x="2531" y="1037"/>
                </a:lnTo>
                <a:lnTo>
                  <a:pt x="2502" y="1051"/>
                </a:lnTo>
                <a:lnTo>
                  <a:pt x="2475" y="1070"/>
                </a:lnTo>
                <a:lnTo>
                  <a:pt x="2452" y="1093"/>
                </a:lnTo>
                <a:lnTo>
                  <a:pt x="2433" y="1119"/>
                </a:lnTo>
                <a:lnTo>
                  <a:pt x="2419" y="1148"/>
                </a:lnTo>
                <a:lnTo>
                  <a:pt x="2410" y="1180"/>
                </a:lnTo>
                <a:lnTo>
                  <a:pt x="2407" y="1214"/>
                </a:lnTo>
                <a:lnTo>
                  <a:pt x="2410" y="1248"/>
                </a:lnTo>
                <a:lnTo>
                  <a:pt x="2419" y="1280"/>
                </a:lnTo>
                <a:lnTo>
                  <a:pt x="2433" y="1311"/>
                </a:lnTo>
                <a:lnTo>
                  <a:pt x="2452" y="1337"/>
                </a:lnTo>
                <a:lnTo>
                  <a:pt x="2475" y="1360"/>
                </a:lnTo>
                <a:lnTo>
                  <a:pt x="2502" y="1378"/>
                </a:lnTo>
                <a:lnTo>
                  <a:pt x="2531" y="1392"/>
                </a:lnTo>
                <a:lnTo>
                  <a:pt x="2563" y="1401"/>
                </a:lnTo>
                <a:lnTo>
                  <a:pt x="2597" y="1404"/>
                </a:lnTo>
                <a:lnTo>
                  <a:pt x="2632" y="1401"/>
                </a:lnTo>
                <a:lnTo>
                  <a:pt x="2664" y="1392"/>
                </a:lnTo>
                <a:lnTo>
                  <a:pt x="2694" y="1378"/>
                </a:lnTo>
                <a:lnTo>
                  <a:pt x="2721" y="1360"/>
                </a:lnTo>
                <a:lnTo>
                  <a:pt x="2744" y="1337"/>
                </a:lnTo>
                <a:lnTo>
                  <a:pt x="2763" y="1311"/>
                </a:lnTo>
                <a:lnTo>
                  <a:pt x="2777" y="1280"/>
                </a:lnTo>
                <a:lnTo>
                  <a:pt x="2785" y="1248"/>
                </a:lnTo>
                <a:lnTo>
                  <a:pt x="2788" y="1214"/>
                </a:lnTo>
                <a:lnTo>
                  <a:pt x="2785" y="1180"/>
                </a:lnTo>
                <a:lnTo>
                  <a:pt x="2777" y="1148"/>
                </a:lnTo>
                <a:lnTo>
                  <a:pt x="2763" y="1119"/>
                </a:lnTo>
                <a:lnTo>
                  <a:pt x="2744" y="1093"/>
                </a:lnTo>
                <a:lnTo>
                  <a:pt x="2721" y="1070"/>
                </a:lnTo>
                <a:lnTo>
                  <a:pt x="2694" y="1051"/>
                </a:lnTo>
                <a:lnTo>
                  <a:pt x="2664" y="1037"/>
                </a:lnTo>
                <a:lnTo>
                  <a:pt x="2632" y="1028"/>
                </a:lnTo>
                <a:lnTo>
                  <a:pt x="2597" y="1025"/>
                </a:lnTo>
                <a:close/>
                <a:moveTo>
                  <a:pt x="615" y="1025"/>
                </a:moveTo>
                <a:lnTo>
                  <a:pt x="580" y="1028"/>
                </a:lnTo>
                <a:lnTo>
                  <a:pt x="548" y="1037"/>
                </a:lnTo>
                <a:lnTo>
                  <a:pt x="519" y="1051"/>
                </a:lnTo>
                <a:lnTo>
                  <a:pt x="491" y="1070"/>
                </a:lnTo>
                <a:lnTo>
                  <a:pt x="469" y="1093"/>
                </a:lnTo>
                <a:lnTo>
                  <a:pt x="450" y="1119"/>
                </a:lnTo>
                <a:lnTo>
                  <a:pt x="436" y="1148"/>
                </a:lnTo>
                <a:lnTo>
                  <a:pt x="427" y="1180"/>
                </a:lnTo>
                <a:lnTo>
                  <a:pt x="424" y="1214"/>
                </a:lnTo>
                <a:lnTo>
                  <a:pt x="427" y="1248"/>
                </a:lnTo>
                <a:lnTo>
                  <a:pt x="436" y="1280"/>
                </a:lnTo>
                <a:lnTo>
                  <a:pt x="450" y="1311"/>
                </a:lnTo>
                <a:lnTo>
                  <a:pt x="469" y="1337"/>
                </a:lnTo>
                <a:lnTo>
                  <a:pt x="491" y="1360"/>
                </a:lnTo>
                <a:lnTo>
                  <a:pt x="519" y="1378"/>
                </a:lnTo>
                <a:lnTo>
                  <a:pt x="548" y="1392"/>
                </a:lnTo>
                <a:lnTo>
                  <a:pt x="580" y="1401"/>
                </a:lnTo>
                <a:lnTo>
                  <a:pt x="615" y="1404"/>
                </a:lnTo>
                <a:lnTo>
                  <a:pt x="649" y="1401"/>
                </a:lnTo>
                <a:lnTo>
                  <a:pt x="681" y="1392"/>
                </a:lnTo>
                <a:lnTo>
                  <a:pt x="711" y="1378"/>
                </a:lnTo>
                <a:lnTo>
                  <a:pt x="738" y="1360"/>
                </a:lnTo>
                <a:lnTo>
                  <a:pt x="761" y="1337"/>
                </a:lnTo>
                <a:lnTo>
                  <a:pt x="779" y="1311"/>
                </a:lnTo>
                <a:lnTo>
                  <a:pt x="793" y="1280"/>
                </a:lnTo>
                <a:lnTo>
                  <a:pt x="802" y="1248"/>
                </a:lnTo>
                <a:lnTo>
                  <a:pt x="805" y="1214"/>
                </a:lnTo>
                <a:lnTo>
                  <a:pt x="802" y="1180"/>
                </a:lnTo>
                <a:lnTo>
                  <a:pt x="793" y="1148"/>
                </a:lnTo>
                <a:lnTo>
                  <a:pt x="779" y="1119"/>
                </a:lnTo>
                <a:lnTo>
                  <a:pt x="761" y="1093"/>
                </a:lnTo>
                <a:lnTo>
                  <a:pt x="738" y="1070"/>
                </a:lnTo>
                <a:lnTo>
                  <a:pt x="711" y="1051"/>
                </a:lnTo>
                <a:lnTo>
                  <a:pt x="681" y="1037"/>
                </a:lnTo>
                <a:lnTo>
                  <a:pt x="649" y="1028"/>
                </a:lnTo>
                <a:lnTo>
                  <a:pt x="615" y="1025"/>
                </a:lnTo>
                <a:close/>
                <a:moveTo>
                  <a:pt x="703" y="209"/>
                </a:moveTo>
                <a:lnTo>
                  <a:pt x="654" y="765"/>
                </a:lnTo>
                <a:lnTo>
                  <a:pt x="2559" y="765"/>
                </a:lnTo>
                <a:lnTo>
                  <a:pt x="2510" y="209"/>
                </a:lnTo>
                <a:lnTo>
                  <a:pt x="703" y="209"/>
                </a:lnTo>
                <a:close/>
                <a:moveTo>
                  <a:pt x="511" y="0"/>
                </a:moveTo>
                <a:lnTo>
                  <a:pt x="2702" y="0"/>
                </a:lnTo>
                <a:lnTo>
                  <a:pt x="2740" y="425"/>
                </a:lnTo>
                <a:lnTo>
                  <a:pt x="3090" y="425"/>
                </a:lnTo>
                <a:lnTo>
                  <a:pt x="3090" y="673"/>
                </a:lnTo>
                <a:lnTo>
                  <a:pt x="2762" y="673"/>
                </a:lnTo>
                <a:lnTo>
                  <a:pt x="2770" y="765"/>
                </a:lnTo>
                <a:lnTo>
                  <a:pt x="2944" y="765"/>
                </a:lnTo>
                <a:lnTo>
                  <a:pt x="3033" y="1537"/>
                </a:lnTo>
                <a:lnTo>
                  <a:pt x="3212" y="1537"/>
                </a:lnTo>
                <a:lnTo>
                  <a:pt x="3212" y="2037"/>
                </a:lnTo>
                <a:lnTo>
                  <a:pt x="2953" y="2037"/>
                </a:lnTo>
                <a:lnTo>
                  <a:pt x="2953" y="2504"/>
                </a:lnTo>
                <a:lnTo>
                  <a:pt x="2433" y="2504"/>
                </a:lnTo>
                <a:lnTo>
                  <a:pt x="2433" y="2037"/>
                </a:lnTo>
                <a:lnTo>
                  <a:pt x="779" y="2037"/>
                </a:lnTo>
                <a:lnTo>
                  <a:pt x="779" y="2504"/>
                </a:lnTo>
                <a:lnTo>
                  <a:pt x="259" y="2504"/>
                </a:lnTo>
                <a:lnTo>
                  <a:pt x="259" y="2037"/>
                </a:lnTo>
                <a:lnTo>
                  <a:pt x="0" y="2037"/>
                </a:lnTo>
                <a:lnTo>
                  <a:pt x="0" y="1537"/>
                </a:lnTo>
                <a:lnTo>
                  <a:pt x="179" y="1537"/>
                </a:lnTo>
                <a:lnTo>
                  <a:pt x="269" y="765"/>
                </a:lnTo>
                <a:lnTo>
                  <a:pt x="443" y="765"/>
                </a:lnTo>
                <a:lnTo>
                  <a:pt x="451" y="673"/>
                </a:lnTo>
                <a:lnTo>
                  <a:pt x="125" y="673"/>
                </a:lnTo>
                <a:lnTo>
                  <a:pt x="125" y="425"/>
                </a:lnTo>
                <a:lnTo>
                  <a:pt x="472" y="425"/>
                </a:lnTo>
                <a:lnTo>
                  <a:pt x="51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78" name="Group 777"/>
          <p:cNvGrpSpPr/>
          <p:nvPr/>
        </p:nvGrpSpPr>
        <p:grpSpPr>
          <a:xfrm>
            <a:off x="1582403" y="2821331"/>
            <a:ext cx="598496" cy="289954"/>
            <a:chOff x="1606550" y="2841625"/>
            <a:chExt cx="511175" cy="247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5" name="Freeform 146"/>
            <p:cNvSpPr>
              <a:spLocks noEditPoints="1"/>
            </p:cNvSpPr>
            <p:nvPr/>
          </p:nvSpPr>
          <p:spPr bwMode="auto">
            <a:xfrm>
              <a:off x="1677988" y="2984500"/>
              <a:ext cx="104775" cy="104775"/>
            </a:xfrm>
            <a:custGeom>
              <a:avLst/>
              <a:gdLst>
                <a:gd name="T0" fmla="*/ 305 w 656"/>
                <a:gd name="T1" fmla="*/ 235 h 664"/>
                <a:gd name="T2" fmla="*/ 266 w 656"/>
                <a:gd name="T3" fmla="*/ 254 h 664"/>
                <a:gd name="T4" fmla="*/ 239 w 656"/>
                <a:gd name="T5" fmla="*/ 288 h 664"/>
                <a:gd name="T6" fmla="*/ 229 w 656"/>
                <a:gd name="T7" fmla="*/ 331 h 664"/>
                <a:gd name="T8" fmla="*/ 239 w 656"/>
                <a:gd name="T9" fmla="*/ 375 h 664"/>
                <a:gd name="T10" fmla="*/ 266 w 656"/>
                <a:gd name="T11" fmla="*/ 410 h 664"/>
                <a:gd name="T12" fmla="*/ 305 w 656"/>
                <a:gd name="T13" fmla="*/ 429 h 664"/>
                <a:gd name="T14" fmla="*/ 350 w 656"/>
                <a:gd name="T15" fmla="*/ 429 h 664"/>
                <a:gd name="T16" fmla="*/ 390 w 656"/>
                <a:gd name="T17" fmla="*/ 410 h 664"/>
                <a:gd name="T18" fmla="*/ 417 w 656"/>
                <a:gd name="T19" fmla="*/ 375 h 664"/>
                <a:gd name="T20" fmla="*/ 427 w 656"/>
                <a:gd name="T21" fmla="*/ 331 h 664"/>
                <a:gd name="T22" fmla="*/ 417 w 656"/>
                <a:gd name="T23" fmla="*/ 288 h 664"/>
                <a:gd name="T24" fmla="*/ 390 w 656"/>
                <a:gd name="T25" fmla="*/ 254 h 664"/>
                <a:gd name="T26" fmla="*/ 350 w 656"/>
                <a:gd name="T27" fmla="*/ 235 h 664"/>
                <a:gd name="T28" fmla="*/ 328 w 656"/>
                <a:gd name="T29" fmla="*/ 0 h 664"/>
                <a:gd name="T30" fmla="*/ 415 w 656"/>
                <a:gd name="T31" fmla="*/ 11 h 664"/>
                <a:gd name="T32" fmla="*/ 494 w 656"/>
                <a:gd name="T33" fmla="*/ 45 h 664"/>
                <a:gd name="T34" fmla="*/ 560 w 656"/>
                <a:gd name="T35" fmla="*/ 97 h 664"/>
                <a:gd name="T36" fmla="*/ 612 w 656"/>
                <a:gd name="T37" fmla="*/ 164 h 664"/>
                <a:gd name="T38" fmla="*/ 645 w 656"/>
                <a:gd name="T39" fmla="*/ 244 h 664"/>
                <a:gd name="T40" fmla="*/ 656 w 656"/>
                <a:gd name="T41" fmla="*/ 331 h 664"/>
                <a:gd name="T42" fmla="*/ 645 w 656"/>
                <a:gd name="T43" fmla="*/ 420 h 664"/>
                <a:gd name="T44" fmla="*/ 612 w 656"/>
                <a:gd name="T45" fmla="*/ 498 h 664"/>
                <a:gd name="T46" fmla="*/ 560 w 656"/>
                <a:gd name="T47" fmla="*/ 566 h 664"/>
                <a:gd name="T48" fmla="*/ 494 w 656"/>
                <a:gd name="T49" fmla="*/ 618 h 664"/>
                <a:gd name="T50" fmla="*/ 415 w 656"/>
                <a:gd name="T51" fmla="*/ 651 h 664"/>
                <a:gd name="T52" fmla="*/ 328 w 656"/>
                <a:gd name="T53" fmla="*/ 664 h 664"/>
                <a:gd name="T54" fmla="*/ 241 w 656"/>
                <a:gd name="T55" fmla="*/ 651 h 664"/>
                <a:gd name="T56" fmla="*/ 163 w 656"/>
                <a:gd name="T57" fmla="*/ 618 h 664"/>
                <a:gd name="T58" fmla="*/ 96 w 656"/>
                <a:gd name="T59" fmla="*/ 566 h 664"/>
                <a:gd name="T60" fmla="*/ 44 w 656"/>
                <a:gd name="T61" fmla="*/ 498 h 664"/>
                <a:gd name="T62" fmla="*/ 11 w 656"/>
                <a:gd name="T63" fmla="*/ 420 h 664"/>
                <a:gd name="T64" fmla="*/ 0 w 656"/>
                <a:gd name="T65" fmla="*/ 331 h 664"/>
                <a:gd name="T66" fmla="*/ 11 w 656"/>
                <a:gd name="T67" fmla="*/ 244 h 664"/>
                <a:gd name="T68" fmla="*/ 44 w 656"/>
                <a:gd name="T69" fmla="*/ 164 h 664"/>
                <a:gd name="T70" fmla="*/ 96 w 656"/>
                <a:gd name="T71" fmla="*/ 97 h 664"/>
                <a:gd name="T72" fmla="*/ 163 w 656"/>
                <a:gd name="T73" fmla="*/ 45 h 664"/>
                <a:gd name="T74" fmla="*/ 240 w 656"/>
                <a:gd name="T75" fmla="*/ 11 h 664"/>
                <a:gd name="T76" fmla="*/ 328 w 656"/>
                <a:gd name="T77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56" h="664">
                  <a:moveTo>
                    <a:pt x="328" y="231"/>
                  </a:moveTo>
                  <a:lnTo>
                    <a:pt x="305" y="235"/>
                  </a:lnTo>
                  <a:lnTo>
                    <a:pt x="285" y="242"/>
                  </a:lnTo>
                  <a:lnTo>
                    <a:pt x="266" y="254"/>
                  </a:lnTo>
                  <a:lnTo>
                    <a:pt x="250" y="269"/>
                  </a:lnTo>
                  <a:lnTo>
                    <a:pt x="239" y="288"/>
                  </a:lnTo>
                  <a:lnTo>
                    <a:pt x="231" y="309"/>
                  </a:lnTo>
                  <a:lnTo>
                    <a:pt x="229" y="331"/>
                  </a:lnTo>
                  <a:lnTo>
                    <a:pt x="231" y="355"/>
                  </a:lnTo>
                  <a:lnTo>
                    <a:pt x="239" y="375"/>
                  </a:lnTo>
                  <a:lnTo>
                    <a:pt x="250" y="395"/>
                  </a:lnTo>
                  <a:lnTo>
                    <a:pt x="266" y="410"/>
                  </a:lnTo>
                  <a:lnTo>
                    <a:pt x="285" y="422"/>
                  </a:lnTo>
                  <a:lnTo>
                    <a:pt x="305" y="429"/>
                  </a:lnTo>
                  <a:lnTo>
                    <a:pt x="328" y="432"/>
                  </a:lnTo>
                  <a:lnTo>
                    <a:pt x="350" y="429"/>
                  </a:lnTo>
                  <a:lnTo>
                    <a:pt x="371" y="422"/>
                  </a:lnTo>
                  <a:lnTo>
                    <a:pt x="390" y="410"/>
                  </a:lnTo>
                  <a:lnTo>
                    <a:pt x="406" y="395"/>
                  </a:lnTo>
                  <a:lnTo>
                    <a:pt x="417" y="375"/>
                  </a:lnTo>
                  <a:lnTo>
                    <a:pt x="425" y="355"/>
                  </a:lnTo>
                  <a:lnTo>
                    <a:pt x="427" y="331"/>
                  </a:lnTo>
                  <a:lnTo>
                    <a:pt x="425" y="309"/>
                  </a:lnTo>
                  <a:lnTo>
                    <a:pt x="417" y="288"/>
                  </a:lnTo>
                  <a:lnTo>
                    <a:pt x="406" y="269"/>
                  </a:lnTo>
                  <a:lnTo>
                    <a:pt x="390" y="254"/>
                  </a:lnTo>
                  <a:lnTo>
                    <a:pt x="371" y="242"/>
                  </a:lnTo>
                  <a:lnTo>
                    <a:pt x="350" y="235"/>
                  </a:lnTo>
                  <a:lnTo>
                    <a:pt x="328" y="231"/>
                  </a:lnTo>
                  <a:close/>
                  <a:moveTo>
                    <a:pt x="328" y="0"/>
                  </a:moveTo>
                  <a:lnTo>
                    <a:pt x="372" y="3"/>
                  </a:lnTo>
                  <a:lnTo>
                    <a:pt x="415" y="11"/>
                  </a:lnTo>
                  <a:lnTo>
                    <a:pt x="455" y="26"/>
                  </a:lnTo>
                  <a:lnTo>
                    <a:pt x="494" y="45"/>
                  </a:lnTo>
                  <a:lnTo>
                    <a:pt x="529" y="69"/>
                  </a:lnTo>
                  <a:lnTo>
                    <a:pt x="560" y="97"/>
                  </a:lnTo>
                  <a:lnTo>
                    <a:pt x="587" y="129"/>
                  </a:lnTo>
                  <a:lnTo>
                    <a:pt x="612" y="164"/>
                  </a:lnTo>
                  <a:lnTo>
                    <a:pt x="631" y="203"/>
                  </a:lnTo>
                  <a:lnTo>
                    <a:pt x="645" y="244"/>
                  </a:lnTo>
                  <a:lnTo>
                    <a:pt x="653" y="287"/>
                  </a:lnTo>
                  <a:lnTo>
                    <a:pt x="656" y="331"/>
                  </a:lnTo>
                  <a:lnTo>
                    <a:pt x="653" y="376"/>
                  </a:lnTo>
                  <a:lnTo>
                    <a:pt x="645" y="420"/>
                  </a:lnTo>
                  <a:lnTo>
                    <a:pt x="631" y="461"/>
                  </a:lnTo>
                  <a:lnTo>
                    <a:pt x="612" y="498"/>
                  </a:lnTo>
                  <a:lnTo>
                    <a:pt x="587" y="534"/>
                  </a:lnTo>
                  <a:lnTo>
                    <a:pt x="560" y="566"/>
                  </a:lnTo>
                  <a:lnTo>
                    <a:pt x="529" y="594"/>
                  </a:lnTo>
                  <a:lnTo>
                    <a:pt x="494" y="618"/>
                  </a:lnTo>
                  <a:lnTo>
                    <a:pt x="455" y="637"/>
                  </a:lnTo>
                  <a:lnTo>
                    <a:pt x="415" y="651"/>
                  </a:lnTo>
                  <a:lnTo>
                    <a:pt x="372" y="661"/>
                  </a:lnTo>
                  <a:lnTo>
                    <a:pt x="328" y="664"/>
                  </a:lnTo>
                  <a:lnTo>
                    <a:pt x="284" y="661"/>
                  </a:lnTo>
                  <a:lnTo>
                    <a:pt x="241" y="651"/>
                  </a:lnTo>
                  <a:lnTo>
                    <a:pt x="200" y="637"/>
                  </a:lnTo>
                  <a:lnTo>
                    <a:pt x="163" y="618"/>
                  </a:lnTo>
                  <a:lnTo>
                    <a:pt x="127" y="594"/>
                  </a:lnTo>
                  <a:lnTo>
                    <a:pt x="96" y="566"/>
                  </a:lnTo>
                  <a:lnTo>
                    <a:pt x="69" y="534"/>
                  </a:lnTo>
                  <a:lnTo>
                    <a:pt x="44" y="498"/>
                  </a:lnTo>
                  <a:lnTo>
                    <a:pt x="25" y="461"/>
                  </a:lnTo>
                  <a:lnTo>
                    <a:pt x="11" y="420"/>
                  </a:lnTo>
                  <a:lnTo>
                    <a:pt x="3" y="376"/>
                  </a:lnTo>
                  <a:lnTo>
                    <a:pt x="0" y="331"/>
                  </a:lnTo>
                  <a:lnTo>
                    <a:pt x="3" y="287"/>
                  </a:lnTo>
                  <a:lnTo>
                    <a:pt x="11" y="244"/>
                  </a:lnTo>
                  <a:lnTo>
                    <a:pt x="25" y="203"/>
                  </a:lnTo>
                  <a:lnTo>
                    <a:pt x="44" y="164"/>
                  </a:lnTo>
                  <a:lnTo>
                    <a:pt x="68" y="129"/>
                  </a:lnTo>
                  <a:lnTo>
                    <a:pt x="96" y="97"/>
                  </a:lnTo>
                  <a:lnTo>
                    <a:pt x="127" y="69"/>
                  </a:lnTo>
                  <a:lnTo>
                    <a:pt x="163" y="45"/>
                  </a:lnTo>
                  <a:lnTo>
                    <a:pt x="200" y="26"/>
                  </a:lnTo>
                  <a:lnTo>
                    <a:pt x="240" y="11"/>
                  </a:lnTo>
                  <a:lnTo>
                    <a:pt x="284" y="3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6" name="Freeform 147"/>
            <p:cNvSpPr>
              <a:spLocks noEditPoints="1"/>
            </p:cNvSpPr>
            <p:nvPr/>
          </p:nvSpPr>
          <p:spPr bwMode="auto">
            <a:xfrm>
              <a:off x="1606550" y="2841625"/>
              <a:ext cx="511175" cy="201613"/>
            </a:xfrm>
            <a:custGeom>
              <a:avLst/>
              <a:gdLst>
                <a:gd name="T0" fmla="*/ 2580 w 3222"/>
                <a:gd name="T1" fmla="*/ 391 h 1272"/>
                <a:gd name="T2" fmla="*/ 2329 w 3222"/>
                <a:gd name="T3" fmla="*/ 177 h 1272"/>
                <a:gd name="T4" fmla="*/ 1610 w 3222"/>
                <a:gd name="T5" fmla="*/ 173 h 1272"/>
                <a:gd name="T6" fmla="*/ 1457 w 3222"/>
                <a:gd name="T7" fmla="*/ 193 h 1272"/>
                <a:gd name="T8" fmla="*/ 1315 w 3222"/>
                <a:gd name="T9" fmla="*/ 251 h 1272"/>
                <a:gd name="T10" fmla="*/ 1031 w 3222"/>
                <a:gd name="T11" fmla="*/ 470 h 1272"/>
                <a:gd name="T12" fmla="*/ 1610 w 3222"/>
                <a:gd name="T13" fmla="*/ 173 h 1272"/>
                <a:gd name="T14" fmla="*/ 2363 w 3222"/>
                <a:gd name="T15" fmla="*/ 2 h 1272"/>
                <a:gd name="T16" fmla="*/ 2440 w 3222"/>
                <a:gd name="T17" fmla="*/ 33 h 1272"/>
                <a:gd name="T18" fmla="*/ 2946 w 3222"/>
                <a:gd name="T19" fmla="*/ 376 h 1272"/>
                <a:gd name="T20" fmla="*/ 3033 w 3222"/>
                <a:gd name="T21" fmla="*/ 397 h 1272"/>
                <a:gd name="T22" fmla="*/ 3095 w 3222"/>
                <a:gd name="T23" fmla="*/ 459 h 1272"/>
                <a:gd name="T24" fmla="*/ 3168 w 3222"/>
                <a:gd name="T25" fmla="*/ 959 h 1272"/>
                <a:gd name="T26" fmla="*/ 3212 w 3222"/>
                <a:gd name="T27" fmla="*/ 982 h 1272"/>
                <a:gd name="T28" fmla="*/ 3222 w 3222"/>
                <a:gd name="T29" fmla="*/ 1217 h 1272"/>
                <a:gd name="T30" fmla="*/ 3200 w 3222"/>
                <a:gd name="T31" fmla="*/ 1261 h 1272"/>
                <a:gd name="T32" fmla="*/ 2874 w 3222"/>
                <a:gd name="T33" fmla="*/ 1272 h 1272"/>
                <a:gd name="T34" fmla="*/ 2876 w 3222"/>
                <a:gd name="T35" fmla="*/ 1182 h 1272"/>
                <a:gd name="T36" fmla="*/ 2837 w 3222"/>
                <a:gd name="T37" fmla="*/ 1047 h 1272"/>
                <a:gd name="T38" fmla="*/ 2758 w 3222"/>
                <a:gd name="T39" fmla="*/ 936 h 1272"/>
                <a:gd name="T40" fmla="*/ 2647 w 3222"/>
                <a:gd name="T41" fmla="*/ 856 h 1272"/>
                <a:gd name="T42" fmla="*/ 2514 w 3222"/>
                <a:gd name="T43" fmla="*/ 817 h 1272"/>
                <a:gd name="T44" fmla="*/ 2370 w 3222"/>
                <a:gd name="T45" fmla="*/ 825 h 1272"/>
                <a:gd name="T46" fmla="*/ 2244 w 3222"/>
                <a:gd name="T47" fmla="*/ 879 h 1272"/>
                <a:gd name="T48" fmla="*/ 2143 w 3222"/>
                <a:gd name="T49" fmla="*/ 969 h 1272"/>
                <a:gd name="T50" fmla="*/ 2077 w 3222"/>
                <a:gd name="T51" fmla="*/ 1090 h 1272"/>
                <a:gd name="T52" fmla="*/ 2052 w 3222"/>
                <a:gd name="T53" fmla="*/ 1230 h 1272"/>
                <a:gd name="T54" fmla="*/ 1187 w 3222"/>
                <a:gd name="T55" fmla="*/ 1272 h 1272"/>
                <a:gd name="T56" fmla="*/ 1188 w 3222"/>
                <a:gd name="T57" fmla="*/ 1182 h 1272"/>
                <a:gd name="T58" fmla="*/ 1148 w 3222"/>
                <a:gd name="T59" fmla="*/ 1047 h 1272"/>
                <a:gd name="T60" fmla="*/ 1070 w 3222"/>
                <a:gd name="T61" fmla="*/ 936 h 1272"/>
                <a:gd name="T62" fmla="*/ 960 w 3222"/>
                <a:gd name="T63" fmla="*/ 856 h 1272"/>
                <a:gd name="T64" fmla="*/ 826 w 3222"/>
                <a:gd name="T65" fmla="*/ 817 h 1272"/>
                <a:gd name="T66" fmla="*/ 683 w 3222"/>
                <a:gd name="T67" fmla="*/ 825 h 1272"/>
                <a:gd name="T68" fmla="*/ 556 w 3222"/>
                <a:gd name="T69" fmla="*/ 879 h 1272"/>
                <a:gd name="T70" fmla="*/ 455 w 3222"/>
                <a:gd name="T71" fmla="*/ 969 h 1272"/>
                <a:gd name="T72" fmla="*/ 389 w 3222"/>
                <a:gd name="T73" fmla="*/ 1090 h 1272"/>
                <a:gd name="T74" fmla="*/ 364 w 3222"/>
                <a:gd name="T75" fmla="*/ 1230 h 1272"/>
                <a:gd name="T76" fmla="*/ 54 w 3222"/>
                <a:gd name="T77" fmla="*/ 1272 h 1272"/>
                <a:gd name="T78" fmla="*/ 10 w 3222"/>
                <a:gd name="T79" fmla="*/ 1249 h 1272"/>
                <a:gd name="T80" fmla="*/ 0 w 3222"/>
                <a:gd name="T81" fmla="*/ 1002 h 1272"/>
                <a:gd name="T82" fmla="*/ 17 w 3222"/>
                <a:gd name="T83" fmla="*/ 967 h 1272"/>
                <a:gd name="T84" fmla="*/ 42 w 3222"/>
                <a:gd name="T85" fmla="*/ 797 h 1272"/>
                <a:gd name="T86" fmla="*/ 63 w 3222"/>
                <a:gd name="T87" fmla="*/ 719 h 1272"/>
                <a:gd name="T88" fmla="*/ 115 w 3222"/>
                <a:gd name="T89" fmla="*/ 662 h 1272"/>
                <a:gd name="T90" fmla="*/ 720 w 3222"/>
                <a:gd name="T91" fmla="*/ 499 h 1272"/>
                <a:gd name="T92" fmla="*/ 1238 w 3222"/>
                <a:gd name="T93" fmla="*/ 93 h 1272"/>
                <a:gd name="T94" fmla="*/ 1409 w 3222"/>
                <a:gd name="T95" fmla="*/ 24 h 1272"/>
                <a:gd name="T96" fmla="*/ 1593 w 3222"/>
                <a:gd name="T97" fmla="*/ 0 h 1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22" h="1272">
                  <a:moveTo>
                    <a:pt x="2238" y="175"/>
                  </a:moveTo>
                  <a:lnTo>
                    <a:pt x="2238" y="408"/>
                  </a:lnTo>
                  <a:lnTo>
                    <a:pt x="2580" y="391"/>
                  </a:lnTo>
                  <a:lnTo>
                    <a:pt x="2369" y="199"/>
                  </a:lnTo>
                  <a:lnTo>
                    <a:pt x="2350" y="186"/>
                  </a:lnTo>
                  <a:lnTo>
                    <a:pt x="2329" y="177"/>
                  </a:lnTo>
                  <a:lnTo>
                    <a:pt x="2306" y="175"/>
                  </a:lnTo>
                  <a:lnTo>
                    <a:pt x="2238" y="175"/>
                  </a:lnTo>
                  <a:close/>
                  <a:moveTo>
                    <a:pt x="1610" y="173"/>
                  </a:moveTo>
                  <a:lnTo>
                    <a:pt x="1558" y="176"/>
                  </a:lnTo>
                  <a:lnTo>
                    <a:pt x="1507" y="183"/>
                  </a:lnTo>
                  <a:lnTo>
                    <a:pt x="1457" y="193"/>
                  </a:lnTo>
                  <a:lnTo>
                    <a:pt x="1408" y="208"/>
                  </a:lnTo>
                  <a:lnTo>
                    <a:pt x="1360" y="228"/>
                  </a:lnTo>
                  <a:lnTo>
                    <a:pt x="1315" y="251"/>
                  </a:lnTo>
                  <a:lnTo>
                    <a:pt x="1271" y="278"/>
                  </a:lnTo>
                  <a:lnTo>
                    <a:pt x="1230" y="309"/>
                  </a:lnTo>
                  <a:lnTo>
                    <a:pt x="1031" y="470"/>
                  </a:lnTo>
                  <a:lnTo>
                    <a:pt x="2067" y="417"/>
                  </a:lnTo>
                  <a:lnTo>
                    <a:pt x="2067" y="173"/>
                  </a:lnTo>
                  <a:lnTo>
                    <a:pt x="1610" y="173"/>
                  </a:lnTo>
                  <a:close/>
                  <a:moveTo>
                    <a:pt x="1593" y="0"/>
                  </a:moveTo>
                  <a:lnTo>
                    <a:pt x="2335" y="0"/>
                  </a:lnTo>
                  <a:lnTo>
                    <a:pt x="2363" y="2"/>
                  </a:lnTo>
                  <a:lnTo>
                    <a:pt x="2391" y="8"/>
                  </a:lnTo>
                  <a:lnTo>
                    <a:pt x="2416" y="19"/>
                  </a:lnTo>
                  <a:lnTo>
                    <a:pt x="2440" y="33"/>
                  </a:lnTo>
                  <a:lnTo>
                    <a:pt x="2462" y="50"/>
                  </a:lnTo>
                  <a:lnTo>
                    <a:pt x="2827" y="382"/>
                  </a:lnTo>
                  <a:lnTo>
                    <a:pt x="2946" y="376"/>
                  </a:lnTo>
                  <a:lnTo>
                    <a:pt x="2977" y="377"/>
                  </a:lnTo>
                  <a:lnTo>
                    <a:pt x="3006" y="384"/>
                  </a:lnTo>
                  <a:lnTo>
                    <a:pt x="3033" y="397"/>
                  </a:lnTo>
                  <a:lnTo>
                    <a:pt x="3058" y="413"/>
                  </a:lnTo>
                  <a:lnTo>
                    <a:pt x="3078" y="434"/>
                  </a:lnTo>
                  <a:lnTo>
                    <a:pt x="3095" y="459"/>
                  </a:lnTo>
                  <a:lnTo>
                    <a:pt x="3107" y="487"/>
                  </a:lnTo>
                  <a:lnTo>
                    <a:pt x="3114" y="518"/>
                  </a:lnTo>
                  <a:lnTo>
                    <a:pt x="3168" y="959"/>
                  </a:lnTo>
                  <a:lnTo>
                    <a:pt x="3185" y="961"/>
                  </a:lnTo>
                  <a:lnTo>
                    <a:pt x="3200" y="969"/>
                  </a:lnTo>
                  <a:lnTo>
                    <a:pt x="3212" y="982"/>
                  </a:lnTo>
                  <a:lnTo>
                    <a:pt x="3219" y="997"/>
                  </a:lnTo>
                  <a:lnTo>
                    <a:pt x="3222" y="1014"/>
                  </a:lnTo>
                  <a:lnTo>
                    <a:pt x="3222" y="1217"/>
                  </a:lnTo>
                  <a:lnTo>
                    <a:pt x="3219" y="1234"/>
                  </a:lnTo>
                  <a:lnTo>
                    <a:pt x="3211" y="1249"/>
                  </a:lnTo>
                  <a:lnTo>
                    <a:pt x="3200" y="1261"/>
                  </a:lnTo>
                  <a:lnTo>
                    <a:pt x="3185" y="1269"/>
                  </a:lnTo>
                  <a:lnTo>
                    <a:pt x="3168" y="1272"/>
                  </a:lnTo>
                  <a:lnTo>
                    <a:pt x="2874" y="1272"/>
                  </a:lnTo>
                  <a:lnTo>
                    <a:pt x="2877" y="1252"/>
                  </a:lnTo>
                  <a:lnTo>
                    <a:pt x="2878" y="1230"/>
                  </a:lnTo>
                  <a:lnTo>
                    <a:pt x="2876" y="1182"/>
                  </a:lnTo>
                  <a:lnTo>
                    <a:pt x="2868" y="1136"/>
                  </a:lnTo>
                  <a:lnTo>
                    <a:pt x="2855" y="1090"/>
                  </a:lnTo>
                  <a:lnTo>
                    <a:pt x="2837" y="1047"/>
                  </a:lnTo>
                  <a:lnTo>
                    <a:pt x="2814" y="1007"/>
                  </a:lnTo>
                  <a:lnTo>
                    <a:pt x="2788" y="969"/>
                  </a:lnTo>
                  <a:lnTo>
                    <a:pt x="2758" y="936"/>
                  </a:lnTo>
                  <a:lnTo>
                    <a:pt x="2724" y="905"/>
                  </a:lnTo>
                  <a:lnTo>
                    <a:pt x="2687" y="879"/>
                  </a:lnTo>
                  <a:lnTo>
                    <a:pt x="2647" y="856"/>
                  </a:lnTo>
                  <a:lnTo>
                    <a:pt x="2604" y="838"/>
                  </a:lnTo>
                  <a:lnTo>
                    <a:pt x="2560" y="825"/>
                  </a:lnTo>
                  <a:lnTo>
                    <a:pt x="2514" y="817"/>
                  </a:lnTo>
                  <a:lnTo>
                    <a:pt x="2465" y="814"/>
                  </a:lnTo>
                  <a:lnTo>
                    <a:pt x="2418" y="817"/>
                  </a:lnTo>
                  <a:lnTo>
                    <a:pt x="2370" y="825"/>
                  </a:lnTo>
                  <a:lnTo>
                    <a:pt x="2326" y="838"/>
                  </a:lnTo>
                  <a:lnTo>
                    <a:pt x="2284" y="856"/>
                  </a:lnTo>
                  <a:lnTo>
                    <a:pt x="2244" y="879"/>
                  </a:lnTo>
                  <a:lnTo>
                    <a:pt x="2207" y="905"/>
                  </a:lnTo>
                  <a:lnTo>
                    <a:pt x="2174" y="936"/>
                  </a:lnTo>
                  <a:lnTo>
                    <a:pt x="2143" y="969"/>
                  </a:lnTo>
                  <a:lnTo>
                    <a:pt x="2117" y="1007"/>
                  </a:lnTo>
                  <a:lnTo>
                    <a:pt x="2095" y="1047"/>
                  </a:lnTo>
                  <a:lnTo>
                    <a:pt x="2077" y="1090"/>
                  </a:lnTo>
                  <a:lnTo>
                    <a:pt x="2064" y="1136"/>
                  </a:lnTo>
                  <a:lnTo>
                    <a:pt x="2056" y="1182"/>
                  </a:lnTo>
                  <a:lnTo>
                    <a:pt x="2052" y="1230"/>
                  </a:lnTo>
                  <a:lnTo>
                    <a:pt x="2055" y="1252"/>
                  </a:lnTo>
                  <a:lnTo>
                    <a:pt x="2057" y="1272"/>
                  </a:lnTo>
                  <a:lnTo>
                    <a:pt x="1187" y="1272"/>
                  </a:lnTo>
                  <a:lnTo>
                    <a:pt x="1189" y="1252"/>
                  </a:lnTo>
                  <a:lnTo>
                    <a:pt x="1191" y="1230"/>
                  </a:lnTo>
                  <a:lnTo>
                    <a:pt x="1188" y="1182"/>
                  </a:lnTo>
                  <a:lnTo>
                    <a:pt x="1180" y="1136"/>
                  </a:lnTo>
                  <a:lnTo>
                    <a:pt x="1167" y="1090"/>
                  </a:lnTo>
                  <a:lnTo>
                    <a:pt x="1148" y="1047"/>
                  </a:lnTo>
                  <a:lnTo>
                    <a:pt x="1126" y="1007"/>
                  </a:lnTo>
                  <a:lnTo>
                    <a:pt x="1100" y="969"/>
                  </a:lnTo>
                  <a:lnTo>
                    <a:pt x="1070" y="936"/>
                  </a:lnTo>
                  <a:lnTo>
                    <a:pt x="1036" y="905"/>
                  </a:lnTo>
                  <a:lnTo>
                    <a:pt x="999" y="879"/>
                  </a:lnTo>
                  <a:lnTo>
                    <a:pt x="960" y="856"/>
                  </a:lnTo>
                  <a:lnTo>
                    <a:pt x="917" y="838"/>
                  </a:lnTo>
                  <a:lnTo>
                    <a:pt x="873" y="825"/>
                  </a:lnTo>
                  <a:lnTo>
                    <a:pt x="826" y="817"/>
                  </a:lnTo>
                  <a:lnTo>
                    <a:pt x="778" y="814"/>
                  </a:lnTo>
                  <a:lnTo>
                    <a:pt x="730" y="817"/>
                  </a:lnTo>
                  <a:lnTo>
                    <a:pt x="683" y="825"/>
                  </a:lnTo>
                  <a:lnTo>
                    <a:pt x="639" y="838"/>
                  </a:lnTo>
                  <a:lnTo>
                    <a:pt x="596" y="856"/>
                  </a:lnTo>
                  <a:lnTo>
                    <a:pt x="556" y="879"/>
                  </a:lnTo>
                  <a:lnTo>
                    <a:pt x="520" y="905"/>
                  </a:lnTo>
                  <a:lnTo>
                    <a:pt x="485" y="936"/>
                  </a:lnTo>
                  <a:lnTo>
                    <a:pt x="455" y="969"/>
                  </a:lnTo>
                  <a:lnTo>
                    <a:pt x="429" y="1007"/>
                  </a:lnTo>
                  <a:lnTo>
                    <a:pt x="407" y="1047"/>
                  </a:lnTo>
                  <a:lnTo>
                    <a:pt x="389" y="1090"/>
                  </a:lnTo>
                  <a:lnTo>
                    <a:pt x="375" y="1136"/>
                  </a:lnTo>
                  <a:lnTo>
                    <a:pt x="367" y="1182"/>
                  </a:lnTo>
                  <a:lnTo>
                    <a:pt x="364" y="1230"/>
                  </a:lnTo>
                  <a:lnTo>
                    <a:pt x="366" y="1252"/>
                  </a:lnTo>
                  <a:lnTo>
                    <a:pt x="368" y="1272"/>
                  </a:lnTo>
                  <a:lnTo>
                    <a:pt x="54" y="1272"/>
                  </a:lnTo>
                  <a:lnTo>
                    <a:pt x="37" y="1269"/>
                  </a:lnTo>
                  <a:lnTo>
                    <a:pt x="22" y="1261"/>
                  </a:lnTo>
                  <a:lnTo>
                    <a:pt x="10" y="1249"/>
                  </a:lnTo>
                  <a:lnTo>
                    <a:pt x="3" y="1234"/>
                  </a:lnTo>
                  <a:lnTo>
                    <a:pt x="0" y="1217"/>
                  </a:lnTo>
                  <a:lnTo>
                    <a:pt x="0" y="1002"/>
                  </a:lnTo>
                  <a:lnTo>
                    <a:pt x="2" y="988"/>
                  </a:lnTo>
                  <a:lnTo>
                    <a:pt x="8" y="977"/>
                  </a:lnTo>
                  <a:lnTo>
                    <a:pt x="17" y="967"/>
                  </a:lnTo>
                  <a:lnTo>
                    <a:pt x="29" y="961"/>
                  </a:lnTo>
                  <a:lnTo>
                    <a:pt x="42" y="959"/>
                  </a:lnTo>
                  <a:lnTo>
                    <a:pt x="42" y="797"/>
                  </a:lnTo>
                  <a:lnTo>
                    <a:pt x="44" y="770"/>
                  </a:lnTo>
                  <a:lnTo>
                    <a:pt x="51" y="743"/>
                  </a:lnTo>
                  <a:lnTo>
                    <a:pt x="63" y="719"/>
                  </a:lnTo>
                  <a:lnTo>
                    <a:pt x="77" y="697"/>
                  </a:lnTo>
                  <a:lnTo>
                    <a:pt x="95" y="678"/>
                  </a:lnTo>
                  <a:lnTo>
                    <a:pt x="115" y="662"/>
                  </a:lnTo>
                  <a:lnTo>
                    <a:pt x="138" y="648"/>
                  </a:lnTo>
                  <a:lnTo>
                    <a:pt x="164" y="639"/>
                  </a:lnTo>
                  <a:lnTo>
                    <a:pt x="720" y="499"/>
                  </a:lnTo>
                  <a:lnTo>
                    <a:pt x="1135" y="163"/>
                  </a:lnTo>
                  <a:lnTo>
                    <a:pt x="1186" y="126"/>
                  </a:lnTo>
                  <a:lnTo>
                    <a:pt x="1238" y="93"/>
                  </a:lnTo>
                  <a:lnTo>
                    <a:pt x="1293" y="65"/>
                  </a:lnTo>
                  <a:lnTo>
                    <a:pt x="1350" y="42"/>
                  </a:lnTo>
                  <a:lnTo>
                    <a:pt x="1409" y="24"/>
                  </a:lnTo>
                  <a:lnTo>
                    <a:pt x="1469" y="11"/>
                  </a:lnTo>
                  <a:lnTo>
                    <a:pt x="1531" y="3"/>
                  </a:lnTo>
                  <a:lnTo>
                    <a:pt x="15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148"/>
            <p:cNvSpPr>
              <a:spLocks noEditPoints="1"/>
            </p:cNvSpPr>
            <p:nvPr/>
          </p:nvSpPr>
          <p:spPr bwMode="auto">
            <a:xfrm>
              <a:off x="1946275" y="2984500"/>
              <a:ext cx="103188" cy="104775"/>
            </a:xfrm>
            <a:custGeom>
              <a:avLst/>
              <a:gdLst>
                <a:gd name="T0" fmla="*/ 306 w 656"/>
                <a:gd name="T1" fmla="*/ 235 h 664"/>
                <a:gd name="T2" fmla="*/ 267 w 656"/>
                <a:gd name="T3" fmla="*/ 254 h 664"/>
                <a:gd name="T4" fmla="*/ 239 w 656"/>
                <a:gd name="T5" fmla="*/ 288 h 664"/>
                <a:gd name="T6" fmla="*/ 229 w 656"/>
                <a:gd name="T7" fmla="*/ 331 h 664"/>
                <a:gd name="T8" fmla="*/ 239 w 656"/>
                <a:gd name="T9" fmla="*/ 375 h 664"/>
                <a:gd name="T10" fmla="*/ 267 w 656"/>
                <a:gd name="T11" fmla="*/ 410 h 664"/>
                <a:gd name="T12" fmla="*/ 306 w 656"/>
                <a:gd name="T13" fmla="*/ 429 h 664"/>
                <a:gd name="T14" fmla="*/ 351 w 656"/>
                <a:gd name="T15" fmla="*/ 429 h 664"/>
                <a:gd name="T16" fmla="*/ 391 w 656"/>
                <a:gd name="T17" fmla="*/ 410 h 664"/>
                <a:gd name="T18" fmla="*/ 417 w 656"/>
                <a:gd name="T19" fmla="*/ 375 h 664"/>
                <a:gd name="T20" fmla="*/ 427 w 656"/>
                <a:gd name="T21" fmla="*/ 331 h 664"/>
                <a:gd name="T22" fmla="*/ 417 w 656"/>
                <a:gd name="T23" fmla="*/ 288 h 664"/>
                <a:gd name="T24" fmla="*/ 391 w 656"/>
                <a:gd name="T25" fmla="*/ 254 h 664"/>
                <a:gd name="T26" fmla="*/ 351 w 656"/>
                <a:gd name="T27" fmla="*/ 235 h 664"/>
                <a:gd name="T28" fmla="*/ 329 w 656"/>
                <a:gd name="T29" fmla="*/ 0 h 664"/>
                <a:gd name="T30" fmla="*/ 416 w 656"/>
                <a:gd name="T31" fmla="*/ 11 h 664"/>
                <a:gd name="T32" fmla="*/ 495 w 656"/>
                <a:gd name="T33" fmla="*/ 45 h 664"/>
                <a:gd name="T34" fmla="*/ 560 w 656"/>
                <a:gd name="T35" fmla="*/ 97 h 664"/>
                <a:gd name="T36" fmla="*/ 612 w 656"/>
                <a:gd name="T37" fmla="*/ 164 h 664"/>
                <a:gd name="T38" fmla="*/ 645 w 656"/>
                <a:gd name="T39" fmla="*/ 244 h 664"/>
                <a:gd name="T40" fmla="*/ 656 w 656"/>
                <a:gd name="T41" fmla="*/ 331 h 664"/>
                <a:gd name="T42" fmla="*/ 645 w 656"/>
                <a:gd name="T43" fmla="*/ 420 h 664"/>
                <a:gd name="T44" fmla="*/ 612 w 656"/>
                <a:gd name="T45" fmla="*/ 498 h 664"/>
                <a:gd name="T46" fmla="*/ 560 w 656"/>
                <a:gd name="T47" fmla="*/ 566 h 664"/>
                <a:gd name="T48" fmla="*/ 495 w 656"/>
                <a:gd name="T49" fmla="*/ 618 h 664"/>
                <a:gd name="T50" fmla="*/ 416 w 656"/>
                <a:gd name="T51" fmla="*/ 651 h 664"/>
                <a:gd name="T52" fmla="*/ 329 w 656"/>
                <a:gd name="T53" fmla="*/ 664 h 664"/>
                <a:gd name="T54" fmla="*/ 241 w 656"/>
                <a:gd name="T55" fmla="*/ 651 h 664"/>
                <a:gd name="T56" fmla="*/ 163 w 656"/>
                <a:gd name="T57" fmla="*/ 618 h 664"/>
                <a:gd name="T58" fmla="*/ 96 w 656"/>
                <a:gd name="T59" fmla="*/ 566 h 664"/>
                <a:gd name="T60" fmla="*/ 46 w 656"/>
                <a:gd name="T61" fmla="*/ 498 h 664"/>
                <a:gd name="T62" fmla="*/ 12 w 656"/>
                <a:gd name="T63" fmla="*/ 420 h 664"/>
                <a:gd name="T64" fmla="*/ 0 w 656"/>
                <a:gd name="T65" fmla="*/ 331 h 664"/>
                <a:gd name="T66" fmla="*/ 12 w 656"/>
                <a:gd name="T67" fmla="*/ 244 h 664"/>
                <a:gd name="T68" fmla="*/ 46 w 656"/>
                <a:gd name="T69" fmla="*/ 164 h 664"/>
                <a:gd name="T70" fmla="*/ 96 w 656"/>
                <a:gd name="T71" fmla="*/ 97 h 664"/>
                <a:gd name="T72" fmla="*/ 163 w 656"/>
                <a:gd name="T73" fmla="*/ 45 h 664"/>
                <a:gd name="T74" fmla="*/ 241 w 656"/>
                <a:gd name="T75" fmla="*/ 11 h 664"/>
                <a:gd name="T76" fmla="*/ 329 w 656"/>
                <a:gd name="T77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56" h="664">
                  <a:moveTo>
                    <a:pt x="329" y="231"/>
                  </a:moveTo>
                  <a:lnTo>
                    <a:pt x="306" y="235"/>
                  </a:lnTo>
                  <a:lnTo>
                    <a:pt x="285" y="242"/>
                  </a:lnTo>
                  <a:lnTo>
                    <a:pt x="267" y="254"/>
                  </a:lnTo>
                  <a:lnTo>
                    <a:pt x="252" y="269"/>
                  </a:lnTo>
                  <a:lnTo>
                    <a:pt x="239" y="288"/>
                  </a:lnTo>
                  <a:lnTo>
                    <a:pt x="232" y="309"/>
                  </a:lnTo>
                  <a:lnTo>
                    <a:pt x="229" y="331"/>
                  </a:lnTo>
                  <a:lnTo>
                    <a:pt x="232" y="355"/>
                  </a:lnTo>
                  <a:lnTo>
                    <a:pt x="239" y="375"/>
                  </a:lnTo>
                  <a:lnTo>
                    <a:pt x="252" y="395"/>
                  </a:lnTo>
                  <a:lnTo>
                    <a:pt x="267" y="410"/>
                  </a:lnTo>
                  <a:lnTo>
                    <a:pt x="285" y="422"/>
                  </a:lnTo>
                  <a:lnTo>
                    <a:pt x="306" y="429"/>
                  </a:lnTo>
                  <a:lnTo>
                    <a:pt x="329" y="432"/>
                  </a:lnTo>
                  <a:lnTo>
                    <a:pt x="351" y="429"/>
                  </a:lnTo>
                  <a:lnTo>
                    <a:pt x="373" y="422"/>
                  </a:lnTo>
                  <a:lnTo>
                    <a:pt x="391" y="410"/>
                  </a:lnTo>
                  <a:lnTo>
                    <a:pt x="406" y="395"/>
                  </a:lnTo>
                  <a:lnTo>
                    <a:pt x="417" y="375"/>
                  </a:lnTo>
                  <a:lnTo>
                    <a:pt x="425" y="355"/>
                  </a:lnTo>
                  <a:lnTo>
                    <a:pt x="427" y="331"/>
                  </a:lnTo>
                  <a:lnTo>
                    <a:pt x="425" y="309"/>
                  </a:lnTo>
                  <a:lnTo>
                    <a:pt x="417" y="288"/>
                  </a:lnTo>
                  <a:lnTo>
                    <a:pt x="406" y="269"/>
                  </a:lnTo>
                  <a:lnTo>
                    <a:pt x="391" y="254"/>
                  </a:lnTo>
                  <a:lnTo>
                    <a:pt x="373" y="242"/>
                  </a:lnTo>
                  <a:lnTo>
                    <a:pt x="351" y="235"/>
                  </a:lnTo>
                  <a:lnTo>
                    <a:pt x="329" y="231"/>
                  </a:lnTo>
                  <a:close/>
                  <a:moveTo>
                    <a:pt x="329" y="0"/>
                  </a:moveTo>
                  <a:lnTo>
                    <a:pt x="374" y="3"/>
                  </a:lnTo>
                  <a:lnTo>
                    <a:pt x="416" y="11"/>
                  </a:lnTo>
                  <a:lnTo>
                    <a:pt x="456" y="26"/>
                  </a:lnTo>
                  <a:lnTo>
                    <a:pt x="495" y="45"/>
                  </a:lnTo>
                  <a:lnTo>
                    <a:pt x="529" y="69"/>
                  </a:lnTo>
                  <a:lnTo>
                    <a:pt x="560" y="97"/>
                  </a:lnTo>
                  <a:lnTo>
                    <a:pt x="589" y="129"/>
                  </a:lnTo>
                  <a:lnTo>
                    <a:pt x="612" y="164"/>
                  </a:lnTo>
                  <a:lnTo>
                    <a:pt x="631" y="203"/>
                  </a:lnTo>
                  <a:lnTo>
                    <a:pt x="645" y="244"/>
                  </a:lnTo>
                  <a:lnTo>
                    <a:pt x="653" y="287"/>
                  </a:lnTo>
                  <a:lnTo>
                    <a:pt x="656" y="331"/>
                  </a:lnTo>
                  <a:lnTo>
                    <a:pt x="653" y="376"/>
                  </a:lnTo>
                  <a:lnTo>
                    <a:pt x="645" y="420"/>
                  </a:lnTo>
                  <a:lnTo>
                    <a:pt x="631" y="461"/>
                  </a:lnTo>
                  <a:lnTo>
                    <a:pt x="612" y="498"/>
                  </a:lnTo>
                  <a:lnTo>
                    <a:pt x="589" y="534"/>
                  </a:lnTo>
                  <a:lnTo>
                    <a:pt x="560" y="566"/>
                  </a:lnTo>
                  <a:lnTo>
                    <a:pt x="529" y="594"/>
                  </a:lnTo>
                  <a:lnTo>
                    <a:pt x="495" y="618"/>
                  </a:lnTo>
                  <a:lnTo>
                    <a:pt x="456" y="637"/>
                  </a:lnTo>
                  <a:lnTo>
                    <a:pt x="416" y="651"/>
                  </a:lnTo>
                  <a:lnTo>
                    <a:pt x="374" y="661"/>
                  </a:lnTo>
                  <a:lnTo>
                    <a:pt x="329" y="664"/>
                  </a:lnTo>
                  <a:lnTo>
                    <a:pt x="285" y="661"/>
                  </a:lnTo>
                  <a:lnTo>
                    <a:pt x="241" y="651"/>
                  </a:lnTo>
                  <a:lnTo>
                    <a:pt x="201" y="637"/>
                  </a:lnTo>
                  <a:lnTo>
                    <a:pt x="163" y="618"/>
                  </a:lnTo>
                  <a:lnTo>
                    <a:pt x="128" y="594"/>
                  </a:lnTo>
                  <a:lnTo>
                    <a:pt x="96" y="566"/>
                  </a:lnTo>
                  <a:lnTo>
                    <a:pt x="69" y="534"/>
                  </a:lnTo>
                  <a:lnTo>
                    <a:pt x="46" y="498"/>
                  </a:lnTo>
                  <a:lnTo>
                    <a:pt x="26" y="461"/>
                  </a:lnTo>
                  <a:lnTo>
                    <a:pt x="12" y="420"/>
                  </a:lnTo>
                  <a:lnTo>
                    <a:pt x="3" y="376"/>
                  </a:lnTo>
                  <a:lnTo>
                    <a:pt x="0" y="331"/>
                  </a:lnTo>
                  <a:lnTo>
                    <a:pt x="3" y="287"/>
                  </a:lnTo>
                  <a:lnTo>
                    <a:pt x="12" y="244"/>
                  </a:lnTo>
                  <a:lnTo>
                    <a:pt x="26" y="203"/>
                  </a:lnTo>
                  <a:lnTo>
                    <a:pt x="46" y="164"/>
                  </a:lnTo>
                  <a:lnTo>
                    <a:pt x="69" y="129"/>
                  </a:lnTo>
                  <a:lnTo>
                    <a:pt x="96" y="97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1" y="26"/>
                  </a:lnTo>
                  <a:lnTo>
                    <a:pt x="241" y="11"/>
                  </a:lnTo>
                  <a:lnTo>
                    <a:pt x="285" y="3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82" name="Freeform 153"/>
          <p:cNvSpPr>
            <a:spLocks/>
          </p:cNvSpPr>
          <p:nvPr/>
        </p:nvSpPr>
        <p:spPr bwMode="auto">
          <a:xfrm>
            <a:off x="737401" y="2716277"/>
            <a:ext cx="417513" cy="500063"/>
          </a:xfrm>
          <a:custGeom>
            <a:avLst/>
            <a:gdLst>
              <a:gd name="T0" fmla="*/ 732 w 2890"/>
              <a:gd name="T1" fmla="*/ 0 h 3148"/>
              <a:gd name="T2" fmla="*/ 2158 w 2890"/>
              <a:gd name="T3" fmla="*/ 0 h 3148"/>
              <a:gd name="T4" fmla="*/ 2158 w 2890"/>
              <a:gd name="T5" fmla="*/ 1647 h 3148"/>
              <a:gd name="T6" fmla="*/ 1656 w 2890"/>
              <a:gd name="T7" fmla="*/ 1647 h 3148"/>
              <a:gd name="T8" fmla="*/ 1656 w 2890"/>
              <a:gd name="T9" fmla="*/ 1820 h 3148"/>
              <a:gd name="T10" fmla="*/ 2365 w 2890"/>
              <a:gd name="T11" fmla="*/ 1820 h 3148"/>
              <a:gd name="T12" fmla="*/ 2365 w 2890"/>
              <a:gd name="T13" fmla="*/ 1928 h 3148"/>
              <a:gd name="T14" fmla="*/ 2528 w 2890"/>
              <a:gd name="T15" fmla="*/ 1928 h 3148"/>
              <a:gd name="T16" fmla="*/ 2528 w 2890"/>
              <a:gd name="T17" fmla="*/ 1182 h 3148"/>
              <a:gd name="T18" fmla="*/ 2890 w 2890"/>
              <a:gd name="T19" fmla="*/ 1182 h 3148"/>
              <a:gd name="T20" fmla="*/ 2890 w 2890"/>
              <a:gd name="T21" fmla="*/ 1440 h 3148"/>
              <a:gd name="T22" fmla="*/ 2669 w 2890"/>
              <a:gd name="T23" fmla="*/ 1440 h 3148"/>
              <a:gd name="T24" fmla="*/ 2669 w 2890"/>
              <a:gd name="T25" fmla="*/ 2057 h 3148"/>
              <a:gd name="T26" fmla="*/ 2365 w 2890"/>
              <a:gd name="T27" fmla="*/ 2057 h 3148"/>
              <a:gd name="T28" fmla="*/ 2365 w 2890"/>
              <a:gd name="T29" fmla="*/ 2285 h 3148"/>
              <a:gd name="T30" fmla="*/ 1774 w 2890"/>
              <a:gd name="T31" fmla="*/ 2285 h 3148"/>
              <a:gd name="T32" fmla="*/ 1774 w 2890"/>
              <a:gd name="T33" fmla="*/ 2484 h 3148"/>
              <a:gd name="T34" fmla="*/ 1656 w 2890"/>
              <a:gd name="T35" fmla="*/ 2484 h 3148"/>
              <a:gd name="T36" fmla="*/ 1656 w 2890"/>
              <a:gd name="T37" fmla="*/ 2656 h 3148"/>
              <a:gd name="T38" fmla="*/ 2201 w 2890"/>
              <a:gd name="T39" fmla="*/ 2656 h 3148"/>
              <a:gd name="T40" fmla="*/ 2201 w 2890"/>
              <a:gd name="T41" fmla="*/ 3046 h 3148"/>
              <a:gd name="T42" fmla="*/ 2061 w 2890"/>
              <a:gd name="T43" fmla="*/ 3046 h 3148"/>
              <a:gd name="T44" fmla="*/ 2061 w 2890"/>
              <a:gd name="T45" fmla="*/ 2786 h 3148"/>
              <a:gd name="T46" fmla="*/ 1515 w 2890"/>
              <a:gd name="T47" fmla="*/ 2786 h 3148"/>
              <a:gd name="T48" fmla="*/ 1515 w 2890"/>
              <a:gd name="T49" fmla="*/ 3148 h 3148"/>
              <a:gd name="T50" fmla="*/ 1375 w 2890"/>
              <a:gd name="T51" fmla="*/ 3148 h 3148"/>
              <a:gd name="T52" fmla="*/ 1375 w 2890"/>
              <a:gd name="T53" fmla="*/ 2786 h 3148"/>
              <a:gd name="T54" fmla="*/ 829 w 2890"/>
              <a:gd name="T55" fmla="*/ 2786 h 3148"/>
              <a:gd name="T56" fmla="*/ 829 w 2890"/>
              <a:gd name="T57" fmla="*/ 3046 h 3148"/>
              <a:gd name="T58" fmla="*/ 688 w 2890"/>
              <a:gd name="T59" fmla="*/ 3046 h 3148"/>
              <a:gd name="T60" fmla="*/ 688 w 2890"/>
              <a:gd name="T61" fmla="*/ 2656 h 3148"/>
              <a:gd name="T62" fmla="*/ 1234 w 2890"/>
              <a:gd name="T63" fmla="*/ 2656 h 3148"/>
              <a:gd name="T64" fmla="*/ 1234 w 2890"/>
              <a:gd name="T65" fmla="*/ 2484 h 3148"/>
              <a:gd name="T66" fmla="*/ 1117 w 2890"/>
              <a:gd name="T67" fmla="*/ 2484 h 3148"/>
              <a:gd name="T68" fmla="*/ 1117 w 2890"/>
              <a:gd name="T69" fmla="*/ 2285 h 3148"/>
              <a:gd name="T70" fmla="*/ 525 w 2890"/>
              <a:gd name="T71" fmla="*/ 2285 h 3148"/>
              <a:gd name="T72" fmla="*/ 525 w 2890"/>
              <a:gd name="T73" fmla="*/ 2057 h 3148"/>
              <a:gd name="T74" fmla="*/ 221 w 2890"/>
              <a:gd name="T75" fmla="*/ 2057 h 3148"/>
              <a:gd name="T76" fmla="*/ 221 w 2890"/>
              <a:gd name="T77" fmla="*/ 1440 h 3148"/>
              <a:gd name="T78" fmla="*/ 0 w 2890"/>
              <a:gd name="T79" fmla="*/ 1440 h 3148"/>
              <a:gd name="T80" fmla="*/ 0 w 2890"/>
              <a:gd name="T81" fmla="*/ 1182 h 3148"/>
              <a:gd name="T82" fmla="*/ 362 w 2890"/>
              <a:gd name="T83" fmla="*/ 1182 h 3148"/>
              <a:gd name="T84" fmla="*/ 361 w 2890"/>
              <a:gd name="T85" fmla="*/ 1928 h 3148"/>
              <a:gd name="T86" fmla="*/ 525 w 2890"/>
              <a:gd name="T87" fmla="*/ 1928 h 3148"/>
              <a:gd name="T88" fmla="*/ 525 w 2890"/>
              <a:gd name="T89" fmla="*/ 1820 h 3148"/>
              <a:gd name="T90" fmla="*/ 1234 w 2890"/>
              <a:gd name="T91" fmla="*/ 1820 h 3148"/>
              <a:gd name="T92" fmla="*/ 1234 w 2890"/>
              <a:gd name="T93" fmla="*/ 1647 h 3148"/>
              <a:gd name="T94" fmla="*/ 732 w 2890"/>
              <a:gd name="T95" fmla="*/ 1647 h 3148"/>
              <a:gd name="T96" fmla="*/ 732 w 2890"/>
              <a:gd name="T97" fmla="*/ 0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890" h="3148">
                <a:moveTo>
                  <a:pt x="732" y="0"/>
                </a:moveTo>
                <a:lnTo>
                  <a:pt x="2158" y="0"/>
                </a:lnTo>
                <a:lnTo>
                  <a:pt x="2158" y="1647"/>
                </a:lnTo>
                <a:lnTo>
                  <a:pt x="1656" y="1647"/>
                </a:lnTo>
                <a:lnTo>
                  <a:pt x="1656" y="1820"/>
                </a:lnTo>
                <a:lnTo>
                  <a:pt x="2365" y="1820"/>
                </a:lnTo>
                <a:lnTo>
                  <a:pt x="2365" y="1928"/>
                </a:lnTo>
                <a:lnTo>
                  <a:pt x="2528" y="1928"/>
                </a:lnTo>
                <a:lnTo>
                  <a:pt x="2528" y="1182"/>
                </a:lnTo>
                <a:lnTo>
                  <a:pt x="2890" y="1182"/>
                </a:lnTo>
                <a:lnTo>
                  <a:pt x="2890" y="1440"/>
                </a:lnTo>
                <a:lnTo>
                  <a:pt x="2669" y="1440"/>
                </a:lnTo>
                <a:lnTo>
                  <a:pt x="2669" y="2057"/>
                </a:lnTo>
                <a:lnTo>
                  <a:pt x="2365" y="2057"/>
                </a:lnTo>
                <a:lnTo>
                  <a:pt x="2365" y="2285"/>
                </a:lnTo>
                <a:lnTo>
                  <a:pt x="1774" y="2285"/>
                </a:lnTo>
                <a:lnTo>
                  <a:pt x="1774" y="2484"/>
                </a:lnTo>
                <a:lnTo>
                  <a:pt x="1656" y="2484"/>
                </a:lnTo>
                <a:lnTo>
                  <a:pt x="1656" y="2656"/>
                </a:lnTo>
                <a:lnTo>
                  <a:pt x="2201" y="2656"/>
                </a:lnTo>
                <a:lnTo>
                  <a:pt x="2201" y="3046"/>
                </a:lnTo>
                <a:lnTo>
                  <a:pt x="2061" y="3046"/>
                </a:lnTo>
                <a:lnTo>
                  <a:pt x="2061" y="2786"/>
                </a:lnTo>
                <a:lnTo>
                  <a:pt x="1515" y="2786"/>
                </a:lnTo>
                <a:lnTo>
                  <a:pt x="1515" y="3148"/>
                </a:lnTo>
                <a:lnTo>
                  <a:pt x="1375" y="3148"/>
                </a:lnTo>
                <a:lnTo>
                  <a:pt x="1375" y="2786"/>
                </a:lnTo>
                <a:lnTo>
                  <a:pt x="829" y="2786"/>
                </a:lnTo>
                <a:lnTo>
                  <a:pt x="829" y="3046"/>
                </a:lnTo>
                <a:lnTo>
                  <a:pt x="688" y="3046"/>
                </a:lnTo>
                <a:lnTo>
                  <a:pt x="688" y="2656"/>
                </a:lnTo>
                <a:lnTo>
                  <a:pt x="1234" y="2656"/>
                </a:lnTo>
                <a:lnTo>
                  <a:pt x="1234" y="2484"/>
                </a:lnTo>
                <a:lnTo>
                  <a:pt x="1117" y="2484"/>
                </a:lnTo>
                <a:lnTo>
                  <a:pt x="1117" y="2285"/>
                </a:lnTo>
                <a:lnTo>
                  <a:pt x="525" y="2285"/>
                </a:lnTo>
                <a:lnTo>
                  <a:pt x="525" y="2057"/>
                </a:lnTo>
                <a:lnTo>
                  <a:pt x="221" y="2057"/>
                </a:lnTo>
                <a:lnTo>
                  <a:pt x="221" y="1440"/>
                </a:lnTo>
                <a:lnTo>
                  <a:pt x="0" y="1440"/>
                </a:lnTo>
                <a:lnTo>
                  <a:pt x="0" y="1182"/>
                </a:lnTo>
                <a:lnTo>
                  <a:pt x="362" y="1182"/>
                </a:lnTo>
                <a:lnTo>
                  <a:pt x="361" y="1928"/>
                </a:lnTo>
                <a:lnTo>
                  <a:pt x="525" y="1928"/>
                </a:lnTo>
                <a:lnTo>
                  <a:pt x="525" y="1820"/>
                </a:lnTo>
                <a:lnTo>
                  <a:pt x="1234" y="1820"/>
                </a:lnTo>
                <a:lnTo>
                  <a:pt x="1234" y="1647"/>
                </a:lnTo>
                <a:lnTo>
                  <a:pt x="732" y="1647"/>
                </a:lnTo>
                <a:lnTo>
                  <a:pt x="73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88" name="Group 787"/>
          <p:cNvGrpSpPr/>
          <p:nvPr/>
        </p:nvGrpSpPr>
        <p:grpSpPr>
          <a:xfrm>
            <a:off x="6302740" y="2734533"/>
            <a:ext cx="512762" cy="463551"/>
            <a:chOff x="8494713" y="2724150"/>
            <a:chExt cx="512762" cy="4635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6" name="Freeform 158"/>
            <p:cNvSpPr>
              <a:spLocks/>
            </p:cNvSpPr>
            <p:nvPr/>
          </p:nvSpPr>
          <p:spPr bwMode="auto">
            <a:xfrm>
              <a:off x="8494713" y="2925763"/>
              <a:ext cx="512762" cy="261938"/>
            </a:xfrm>
            <a:custGeom>
              <a:avLst/>
              <a:gdLst>
                <a:gd name="T0" fmla="*/ 0 w 3229"/>
                <a:gd name="T1" fmla="*/ 0 h 1652"/>
                <a:gd name="T2" fmla="*/ 1191 w 3229"/>
                <a:gd name="T3" fmla="*/ 363 h 1652"/>
                <a:gd name="T4" fmla="*/ 1191 w 3229"/>
                <a:gd name="T5" fmla="*/ 621 h 1652"/>
                <a:gd name="T6" fmla="*/ 2038 w 3229"/>
                <a:gd name="T7" fmla="*/ 621 h 1652"/>
                <a:gd name="T8" fmla="*/ 2038 w 3229"/>
                <a:gd name="T9" fmla="*/ 363 h 1652"/>
                <a:gd name="T10" fmla="*/ 3229 w 3229"/>
                <a:gd name="T11" fmla="*/ 0 h 1652"/>
                <a:gd name="T12" fmla="*/ 3229 w 3229"/>
                <a:gd name="T13" fmla="*/ 1652 h 1652"/>
                <a:gd name="T14" fmla="*/ 0 w 3229"/>
                <a:gd name="T15" fmla="*/ 1652 h 1652"/>
                <a:gd name="T16" fmla="*/ 0 w 3229"/>
                <a:gd name="T17" fmla="*/ 0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29" h="1652">
                  <a:moveTo>
                    <a:pt x="0" y="0"/>
                  </a:moveTo>
                  <a:lnTo>
                    <a:pt x="1191" y="363"/>
                  </a:lnTo>
                  <a:lnTo>
                    <a:pt x="1191" y="621"/>
                  </a:lnTo>
                  <a:lnTo>
                    <a:pt x="2038" y="621"/>
                  </a:lnTo>
                  <a:lnTo>
                    <a:pt x="2038" y="363"/>
                  </a:lnTo>
                  <a:lnTo>
                    <a:pt x="3229" y="0"/>
                  </a:lnTo>
                  <a:lnTo>
                    <a:pt x="3229" y="1652"/>
                  </a:lnTo>
                  <a:lnTo>
                    <a:pt x="0" y="165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Freeform 159"/>
            <p:cNvSpPr>
              <a:spLocks noEditPoints="1"/>
            </p:cNvSpPr>
            <p:nvPr/>
          </p:nvSpPr>
          <p:spPr bwMode="auto">
            <a:xfrm>
              <a:off x="8494713" y="2724150"/>
              <a:ext cx="512762" cy="227013"/>
            </a:xfrm>
            <a:custGeom>
              <a:avLst/>
              <a:gdLst>
                <a:gd name="T0" fmla="*/ 1164 w 3229"/>
                <a:gd name="T1" fmla="*/ 352 h 1428"/>
                <a:gd name="T2" fmla="*/ 1164 w 3229"/>
                <a:gd name="T3" fmla="*/ 638 h 1428"/>
                <a:gd name="T4" fmla="*/ 2065 w 3229"/>
                <a:gd name="T5" fmla="*/ 638 h 1428"/>
                <a:gd name="T6" fmla="*/ 2065 w 3229"/>
                <a:gd name="T7" fmla="*/ 352 h 1428"/>
                <a:gd name="T8" fmla="*/ 1164 w 3229"/>
                <a:gd name="T9" fmla="*/ 352 h 1428"/>
                <a:gd name="T10" fmla="*/ 809 w 3229"/>
                <a:gd name="T11" fmla="*/ 0 h 1428"/>
                <a:gd name="T12" fmla="*/ 2420 w 3229"/>
                <a:gd name="T13" fmla="*/ 0 h 1428"/>
                <a:gd name="T14" fmla="*/ 2420 w 3229"/>
                <a:gd name="T15" fmla="*/ 638 h 1428"/>
                <a:gd name="T16" fmla="*/ 3229 w 3229"/>
                <a:gd name="T17" fmla="*/ 638 h 1428"/>
                <a:gd name="T18" fmla="*/ 3229 w 3229"/>
                <a:gd name="T19" fmla="*/ 1059 h 1428"/>
                <a:gd name="T20" fmla="*/ 2038 w 3229"/>
                <a:gd name="T21" fmla="*/ 1428 h 1428"/>
                <a:gd name="T22" fmla="*/ 2038 w 3229"/>
                <a:gd name="T23" fmla="*/ 1370 h 1428"/>
                <a:gd name="T24" fmla="*/ 1191 w 3229"/>
                <a:gd name="T25" fmla="*/ 1370 h 1428"/>
                <a:gd name="T26" fmla="*/ 1191 w 3229"/>
                <a:gd name="T27" fmla="*/ 1428 h 1428"/>
                <a:gd name="T28" fmla="*/ 0 w 3229"/>
                <a:gd name="T29" fmla="*/ 1059 h 1428"/>
                <a:gd name="T30" fmla="*/ 0 w 3229"/>
                <a:gd name="T31" fmla="*/ 638 h 1428"/>
                <a:gd name="T32" fmla="*/ 809 w 3229"/>
                <a:gd name="T33" fmla="*/ 638 h 1428"/>
                <a:gd name="T34" fmla="*/ 809 w 3229"/>
                <a:gd name="T35" fmla="*/ 0 h 1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29" h="1428">
                  <a:moveTo>
                    <a:pt x="1164" y="352"/>
                  </a:moveTo>
                  <a:lnTo>
                    <a:pt x="1164" y="638"/>
                  </a:lnTo>
                  <a:lnTo>
                    <a:pt x="2065" y="638"/>
                  </a:lnTo>
                  <a:lnTo>
                    <a:pt x="2065" y="352"/>
                  </a:lnTo>
                  <a:lnTo>
                    <a:pt x="1164" y="352"/>
                  </a:lnTo>
                  <a:close/>
                  <a:moveTo>
                    <a:pt x="809" y="0"/>
                  </a:moveTo>
                  <a:lnTo>
                    <a:pt x="2420" y="0"/>
                  </a:lnTo>
                  <a:lnTo>
                    <a:pt x="2420" y="638"/>
                  </a:lnTo>
                  <a:lnTo>
                    <a:pt x="3229" y="638"/>
                  </a:lnTo>
                  <a:lnTo>
                    <a:pt x="3229" y="1059"/>
                  </a:lnTo>
                  <a:lnTo>
                    <a:pt x="2038" y="1428"/>
                  </a:lnTo>
                  <a:lnTo>
                    <a:pt x="2038" y="1370"/>
                  </a:lnTo>
                  <a:lnTo>
                    <a:pt x="1191" y="1370"/>
                  </a:lnTo>
                  <a:lnTo>
                    <a:pt x="1191" y="1428"/>
                  </a:lnTo>
                  <a:lnTo>
                    <a:pt x="0" y="1059"/>
                  </a:lnTo>
                  <a:lnTo>
                    <a:pt x="0" y="638"/>
                  </a:lnTo>
                  <a:lnTo>
                    <a:pt x="809" y="638"/>
                  </a:lnTo>
                  <a:lnTo>
                    <a:pt x="8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92" name="Freeform 164"/>
          <p:cNvSpPr>
            <a:spLocks noEditPoints="1"/>
          </p:cNvSpPr>
          <p:nvPr/>
        </p:nvSpPr>
        <p:spPr bwMode="auto">
          <a:xfrm>
            <a:off x="7238234" y="2751202"/>
            <a:ext cx="512763" cy="430212"/>
          </a:xfrm>
          <a:custGeom>
            <a:avLst/>
            <a:gdLst>
              <a:gd name="T0" fmla="*/ 1121 w 3229"/>
              <a:gd name="T1" fmla="*/ 410 h 2715"/>
              <a:gd name="T2" fmla="*/ 999 w 3229"/>
              <a:gd name="T3" fmla="*/ 449 h 2715"/>
              <a:gd name="T4" fmla="*/ 819 w 3229"/>
              <a:gd name="T5" fmla="*/ 532 h 2715"/>
              <a:gd name="T6" fmla="*/ 618 w 3229"/>
              <a:gd name="T7" fmla="*/ 667 h 2715"/>
              <a:gd name="T8" fmla="*/ 434 w 3229"/>
              <a:gd name="T9" fmla="*/ 869 h 2715"/>
              <a:gd name="T10" fmla="*/ 302 w 3229"/>
              <a:gd name="T11" fmla="*/ 1146 h 2715"/>
              <a:gd name="T12" fmla="*/ 282 w 3229"/>
              <a:gd name="T13" fmla="*/ 1343 h 2715"/>
              <a:gd name="T14" fmla="*/ 367 w 3229"/>
              <a:gd name="T15" fmla="*/ 1408 h 2715"/>
              <a:gd name="T16" fmla="*/ 466 w 3229"/>
              <a:gd name="T17" fmla="*/ 1374 h 2715"/>
              <a:gd name="T18" fmla="*/ 520 w 3229"/>
              <a:gd name="T19" fmla="*/ 1198 h 2715"/>
              <a:gd name="T20" fmla="*/ 642 w 3229"/>
              <a:gd name="T21" fmla="*/ 963 h 2715"/>
              <a:gd name="T22" fmla="*/ 812 w 3229"/>
              <a:gd name="T23" fmla="*/ 801 h 2715"/>
              <a:gd name="T24" fmla="*/ 988 w 3229"/>
              <a:gd name="T25" fmla="*/ 696 h 2715"/>
              <a:gd name="T26" fmla="*/ 1130 w 3229"/>
              <a:gd name="T27" fmla="*/ 641 h 2715"/>
              <a:gd name="T28" fmla="*/ 1195 w 3229"/>
              <a:gd name="T29" fmla="*/ 623 h 2715"/>
              <a:gd name="T30" fmla="*/ 1276 w 3229"/>
              <a:gd name="T31" fmla="*/ 556 h 2715"/>
              <a:gd name="T32" fmla="*/ 1265 w 3229"/>
              <a:gd name="T33" fmla="*/ 450 h 2715"/>
              <a:gd name="T34" fmla="*/ 1173 w 3229"/>
              <a:gd name="T35" fmla="*/ 401 h 2715"/>
              <a:gd name="T36" fmla="*/ 1422 w 3229"/>
              <a:gd name="T37" fmla="*/ 395 h 2715"/>
              <a:gd name="T38" fmla="*/ 1391 w 3229"/>
              <a:gd name="T39" fmla="*/ 494 h 2715"/>
              <a:gd name="T40" fmla="*/ 1458 w 3229"/>
              <a:gd name="T41" fmla="*/ 576 h 2715"/>
              <a:gd name="T42" fmla="*/ 1560 w 3229"/>
              <a:gd name="T43" fmla="*/ 566 h 2715"/>
              <a:gd name="T44" fmla="*/ 1610 w 3229"/>
              <a:gd name="T45" fmla="*/ 473 h 2715"/>
              <a:gd name="T46" fmla="*/ 1560 w 3229"/>
              <a:gd name="T47" fmla="*/ 381 h 2715"/>
              <a:gd name="T48" fmla="*/ 2101 w 3229"/>
              <a:gd name="T49" fmla="*/ 0 h 2715"/>
              <a:gd name="T50" fmla="*/ 2178 w 3229"/>
              <a:gd name="T51" fmla="*/ 13 h 2715"/>
              <a:gd name="T52" fmla="*/ 2364 w 3229"/>
              <a:gd name="T53" fmla="*/ 94 h 2715"/>
              <a:gd name="T54" fmla="*/ 2591 w 3229"/>
              <a:gd name="T55" fmla="*/ 97 h 2715"/>
              <a:gd name="T56" fmla="*/ 2841 w 3229"/>
              <a:gd name="T57" fmla="*/ 63 h 2715"/>
              <a:gd name="T58" fmla="*/ 3119 w 3229"/>
              <a:gd name="T59" fmla="*/ 151 h 2715"/>
              <a:gd name="T60" fmla="*/ 3227 w 3229"/>
              <a:gd name="T61" fmla="*/ 256 h 2715"/>
              <a:gd name="T62" fmla="*/ 3198 w 3229"/>
              <a:gd name="T63" fmla="*/ 358 h 2715"/>
              <a:gd name="T64" fmla="*/ 3100 w 3229"/>
              <a:gd name="T65" fmla="*/ 390 h 2715"/>
              <a:gd name="T66" fmla="*/ 2914 w 3229"/>
              <a:gd name="T67" fmla="*/ 305 h 2715"/>
              <a:gd name="T68" fmla="*/ 2690 w 3229"/>
              <a:gd name="T69" fmla="*/ 301 h 2715"/>
              <a:gd name="T70" fmla="*/ 2667 w 3229"/>
              <a:gd name="T71" fmla="*/ 457 h 2715"/>
              <a:gd name="T72" fmla="*/ 2701 w 3229"/>
              <a:gd name="T73" fmla="*/ 589 h 2715"/>
              <a:gd name="T74" fmla="*/ 2503 w 3229"/>
              <a:gd name="T75" fmla="*/ 1012 h 2715"/>
              <a:gd name="T76" fmla="*/ 2570 w 3229"/>
              <a:gd name="T77" fmla="*/ 1397 h 2715"/>
              <a:gd name="T78" fmla="*/ 2520 w 3229"/>
              <a:gd name="T79" fmla="*/ 1785 h 2715"/>
              <a:gd name="T80" fmla="*/ 2352 w 3229"/>
              <a:gd name="T81" fmla="*/ 2146 h 2715"/>
              <a:gd name="T82" fmla="*/ 2068 w 3229"/>
              <a:gd name="T83" fmla="*/ 2449 h 2715"/>
              <a:gd name="T84" fmla="*/ 1713 w 3229"/>
              <a:gd name="T85" fmla="*/ 2642 h 2715"/>
              <a:gd name="T86" fmla="*/ 1325 w 3229"/>
              <a:gd name="T87" fmla="*/ 2715 h 2715"/>
              <a:gd name="T88" fmla="*/ 934 w 3229"/>
              <a:gd name="T89" fmla="*/ 2666 h 2715"/>
              <a:gd name="T90" fmla="*/ 568 w 3229"/>
              <a:gd name="T91" fmla="*/ 2497 h 2715"/>
              <a:gd name="T92" fmla="*/ 265 w 3229"/>
              <a:gd name="T93" fmla="*/ 2210 h 2715"/>
              <a:gd name="T94" fmla="*/ 71 w 3229"/>
              <a:gd name="T95" fmla="*/ 1854 h 2715"/>
              <a:gd name="T96" fmla="*/ 0 w 3229"/>
              <a:gd name="T97" fmla="*/ 1463 h 2715"/>
              <a:gd name="T98" fmla="*/ 47 w 3229"/>
              <a:gd name="T99" fmla="*/ 1070 h 2715"/>
              <a:gd name="T100" fmla="*/ 216 w 3229"/>
              <a:gd name="T101" fmla="*/ 704 h 2715"/>
              <a:gd name="T102" fmla="*/ 500 w 3229"/>
              <a:gd name="T103" fmla="*/ 399 h 2715"/>
              <a:gd name="T104" fmla="*/ 850 w 3229"/>
              <a:gd name="T105" fmla="*/ 207 h 2715"/>
              <a:gd name="T106" fmla="*/ 1233 w 3229"/>
              <a:gd name="T107" fmla="*/ 134 h 2715"/>
              <a:gd name="T108" fmla="*/ 1620 w 3229"/>
              <a:gd name="T109" fmla="*/ 177 h 2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29" h="2715">
                <a:moveTo>
                  <a:pt x="1173" y="401"/>
                </a:moveTo>
                <a:lnTo>
                  <a:pt x="1150" y="403"/>
                </a:lnTo>
                <a:lnTo>
                  <a:pt x="1145" y="404"/>
                </a:lnTo>
                <a:lnTo>
                  <a:pt x="1135" y="407"/>
                </a:lnTo>
                <a:lnTo>
                  <a:pt x="1121" y="410"/>
                </a:lnTo>
                <a:lnTo>
                  <a:pt x="1103" y="415"/>
                </a:lnTo>
                <a:lnTo>
                  <a:pt x="1082" y="422"/>
                </a:lnTo>
                <a:lnTo>
                  <a:pt x="1057" y="430"/>
                </a:lnTo>
                <a:lnTo>
                  <a:pt x="1029" y="439"/>
                </a:lnTo>
                <a:lnTo>
                  <a:pt x="999" y="449"/>
                </a:lnTo>
                <a:lnTo>
                  <a:pt x="967" y="462"/>
                </a:lnTo>
                <a:lnTo>
                  <a:pt x="933" y="476"/>
                </a:lnTo>
                <a:lnTo>
                  <a:pt x="895" y="492"/>
                </a:lnTo>
                <a:lnTo>
                  <a:pt x="858" y="510"/>
                </a:lnTo>
                <a:lnTo>
                  <a:pt x="819" y="532"/>
                </a:lnTo>
                <a:lnTo>
                  <a:pt x="780" y="554"/>
                </a:lnTo>
                <a:lnTo>
                  <a:pt x="739" y="578"/>
                </a:lnTo>
                <a:lnTo>
                  <a:pt x="698" y="605"/>
                </a:lnTo>
                <a:lnTo>
                  <a:pt x="658" y="636"/>
                </a:lnTo>
                <a:lnTo>
                  <a:pt x="618" y="667"/>
                </a:lnTo>
                <a:lnTo>
                  <a:pt x="578" y="702"/>
                </a:lnTo>
                <a:lnTo>
                  <a:pt x="540" y="740"/>
                </a:lnTo>
                <a:lnTo>
                  <a:pt x="503" y="779"/>
                </a:lnTo>
                <a:lnTo>
                  <a:pt x="467" y="823"/>
                </a:lnTo>
                <a:lnTo>
                  <a:pt x="434" y="869"/>
                </a:lnTo>
                <a:lnTo>
                  <a:pt x="401" y="918"/>
                </a:lnTo>
                <a:lnTo>
                  <a:pt x="372" y="970"/>
                </a:lnTo>
                <a:lnTo>
                  <a:pt x="346" y="1026"/>
                </a:lnTo>
                <a:lnTo>
                  <a:pt x="322" y="1085"/>
                </a:lnTo>
                <a:lnTo>
                  <a:pt x="302" y="1146"/>
                </a:lnTo>
                <a:lnTo>
                  <a:pt x="286" y="1212"/>
                </a:lnTo>
                <a:lnTo>
                  <a:pt x="274" y="1281"/>
                </a:lnTo>
                <a:lnTo>
                  <a:pt x="273" y="1303"/>
                </a:lnTo>
                <a:lnTo>
                  <a:pt x="275" y="1323"/>
                </a:lnTo>
                <a:lnTo>
                  <a:pt x="282" y="1343"/>
                </a:lnTo>
                <a:lnTo>
                  <a:pt x="292" y="1361"/>
                </a:lnTo>
                <a:lnTo>
                  <a:pt x="305" y="1377"/>
                </a:lnTo>
                <a:lnTo>
                  <a:pt x="323" y="1392"/>
                </a:lnTo>
                <a:lnTo>
                  <a:pt x="344" y="1402"/>
                </a:lnTo>
                <a:lnTo>
                  <a:pt x="367" y="1408"/>
                </a:lnTo>
                <a:lnTo>
                  <a:pt x="389" y="1409"/>
                </a:lnTo>
                <a:lnTo>
                  <a:pt x="411" y="1406"/>
                </a:lnTo>
                <a:lnTo>
                  <a:pt x="432" y="1399"/>
                </a:lnTo>
                <a:lnTo>
                  <a:pt x="450" y="1388"/>
                </a:lnTo>
                <a:lnTo>
                  <a:pt x="466" y="1374"/>
                </a:lnTo>
                <a:lnTo>
                  <a:pt x="479" y="1355"/>
                </a:lnTo>
                <a:lnTo>
                  <a:pt x="488" y="1336"/>
                </a:lnTo>
                <a:lnTo>
                  <a:pt x="494" y="1314"/>
                </a:lnTo>
                <a:lnTo>
                  <a:pt x="505" y="1254"/>
                </a:lnTo>
                <a:lnTo>
                  <a:pt x="520" y="1198"/>
                </a:lnTo>
                <a:lnTo>
                  <a:pt x="538" y="1145"/>
                </a:lnTo>
                <a:lnTo>
                  <a:pt x="560" y="1095"/>
                </a:lnTo>
                <a:lnTo>
                  <a:pt x="585" y="1048"/>
                </a:lnTo>
                <a:lnTo>
                  <a:pt x="613" y="1005"/>
                </a:lnTo>
                <a:lnTo>
                  <a:pt x="642" y="963"/>
                </a:lnTo>
                <a:lnTo>
                  <a:pt x="673" y="926"/>
                </a:lnTo>
                <a:lnTo>
                  <a:pt x="706" y="890"/>
                </a:lnTo>
                <a:lnTo>
                  <a:pt x="740" y="858"/>
                </a:lnTo>
                <a:lnTo>
                  <a:pt x="776" y="828"/>
                </a:lnTo>
                <a:lnTo>
                  <a:pt x="812" y="801"/>
                </a:lnTo>
                <a:lnTo>
                  <a:pt x="848" y="775"/>
                </a:lnTo>
                <a:lnTo>
                  <a:pt x="884" y="752"/>
                </a:lnTo>
                <a:lnTo>
                  <a:pt x="920" y="732"/>
                </a:lnTo>
                <a:lnTo>
                  <a:pt x="955" y="713"/>
                </a:lnTo>
                <a:lnTo>
                  <a:pt x="988" y="696"/>
                </a:lnTo>
                <a:lnTo>
                  <a:pt x="1021" y="681"/>
                </a:lnTo>
                <a:lnTo>
                  <a:pt x="1051" y="669"/>
                </a:lnTo>
                <a:lnTo>
                  <a:pt x="1081" y="658"/>
                </a:lnTo>
                <a:lnTo>
                  <a:pt x="1107" y="649"/>
                </a:lnTo>
                <a:lnTo>
                  <a:pt x="1130" y="641"/>
                </a:lnTo>
                <a:lnTo>
                  <a:pt x="1151" y="635"/>
                </a:lnTo>
                <a:lnTo>
                  <a:pt x="1168" y="630"/>
                </a:lnTo>
                <a:lnTo>
                  <a:pt x="1181" y="627"/>
                </a:lnTo>
                <a:lnTo>
                  <a:pt x="1190" y="624"/>
                </a:lnTo>
                <a:lnTo>
                  <a:pt x="1195" y="623"/>
                </a:lnTo>
                <a:lnTo>
                  <a:pt x="1217" y="617"/>
                </a:lnTo>
                <a:lnTo>
                  <a:pt x="1236" y="605"/>
                </a:lnTo>
                <a:lnTo>
                  <a:pt x="1253" y="591"/>
                </a:lnTo>
                <a:lnTo>
                  <a:pt x="1267" y="575"/>
                </a:lnTo>
                <a:lnTo>
                  <a:pt x="1276" y="556"/>
                </a:lnTo>
                <a:lnTo>
                  <a:pt x="1283" y="536"/>
                </a:lnTo>
                <a:lnTo>
                  <a:pt x="1285" y="514"/>
                </a:lnTo>
                <a:lnTo>
                  <a:pt x="1283" y="490"/>
                </a:lnTo>
                <a:lnTo>
                  <a:pt x="1276" y="469"/>
                </a:lnTo>
                <a:lnTo>
                  <a:pt x="1265" y="450"/>
                </a:lnTo>
                <a:lnTo>
                  <a:pt x="1251" y="434"/>
                </a:lnTo>
                <a:lnTo>
                  <a:pt x="1234" y="420"/>
                </a:lnTo>
                <a:lnTo>
                  <a:pt x="1215" y="409"/>
                </a:lnTo>
                <a:lnTo>
                  <a:pt x="1194" y="403"/>
                </a:lnTo>
                <a:lnTo>
                  <a:pt x="1173" y="401"/>
                </a:lnTo>
                <a:close/>
                <a:moveTo>
                  <a:pt x="1500" y="363"/>
                </a:moveTo>
                <a:lnTo>
                  <a:pt x="1479" y="365"/>
                </a:lnTo>
                <a:lnTo>
                  <a:pt x="1458" y="371"/>
                </a:lnTo>
                <a:lnTo>
                  <a:pt x="1439" y="381"/>
                </a:lnTo>
                <a:lnTo>
                  <a:pt x="1422" y="395"/>
                </a:lnTo>
                <a:lnTo>
                  <a:pt x="1407" y="412"/>
                </a:lnTo>
                <a:lnTo>
                  <a:pt x="1397" y="432"/>
                </a:lnTo>
                <a:lnTo>
                  <a:pt x="1391" y="452"/>
                </a:lnTo>
                <a:lnTo>
                  <a:pt x="1389" y="473"/>
                </a:lnTo>
                <a:lnTo>
                  <a:pt x="1391" y="494"/>
                </a:lnTo>
                <a:lnTo>
                  <a:pt x="1397" y="516"/>
                </a:lnTo>
                <a:lnTo>
                  <a:pt x="1407" y="535"/>
                </a:lnTo>
                <a:lnTo>
                  <a:pt x="1422" y="552"/>
                </a:lnTo>
                <a:lnTo>
                  <a:pt x="1439" y="566"/>
                </a:lnTo>
                <a:lnTo>
                  <a:pt x="1458" y="576"/>
                </a:lnTo>
                <a:lnTo>
                  <a:pt x="1479" y="582"/>
                </a:lnTo>
                <a:lnTo>
                  <a:pt x="1500" y="584"/>
                </a:lnTo>
                <a:lnTo>
                  <a:pt x="1521" y="582"/>
                </a:lnTo>
                <a:lnTo>
                  <a:pt x="1541" y="576"/>
                </a:lnTo>
                <a:lnTo>
                  <a:pt x="1560" y="566"/>
                </a:lnTo>
                <a:lnTo>
                  <a:pt x="1578" y="552"/>
                </a:lnTo>
                <a:lnTo>
                  <a:pt x="1592" y="535"/>
                </a:lnTo>
                <a:lnTo>
                  <a:pt x="1602" y="516"/>
                </a:lnTo>
                <a:lnTo>
                  <a:pt x="1608" y="494"/>
                </a:lnTo>
                <a:lnTo>
                  <a:pt x="1610" y="473"/>
                </a:lnTo>
                <a:lnTo>
                  <a:pt x="1608" y="452"/>
                </a:lnTo>
                <a:lnTo>
                  <a:pt x="1602" y="432"/>
                </a:lnTo>
                <a:lnTo>
                  <a:pt x="1592" y="412"/>
                </a:lnTo>
                <a:lnTo>
                  <a:pt x="1578" y="395"/>
                </a:lnTo>
                <a:lnTo>
                  <a:pt x="1560" y="381"/>
                </a:lnTo>
                <a:lnTo>
                  <a:pt x="1541" y="371"/>
                </a:lnTo>
                <a:lnTo>
                  <a:pt x="1521" y="365"/>
                </a:lnTo>
                <a:lnTo>
                  <a:pt x="1500" y="363"/>
                </a:lnTo>
                <a:close/>
                <a:moveTo>
                  <a:pt x="2101" y="0"/>
                </a:moveTo>
                <a:lnTo>
                  <a:pt x="2101" y="0"/>
                </a:lnTo>
                <a:lnTo>
                  <a:pt x="2105" y="0"/>
                </a:lnTo>
                <a:lnTo>
                  <a:pt x="2115" y="1"/>
                </a:lnTo>
                <a:lnTo>
                  <a:pt x="2131" y="3"/>
                </a:lnTo>
                <a:lnTo>
                  <a:pt x="2152" y="7"/>
                </a:lnTo>
                <a:lnTo>
                  <a:pt x="2178" y="13"/>
                </a:lnTo>
                <a:lnTo>
                  <a:pt x="2209" y="21"/>
                </a:lnTo>
                <a:lnTo>
                  <a:pt x="2244" y="33"/>
                </a:lnTo>
                <a:lnTo>
                  <a:pt x="2281" y="50"/>
                </a:lnTo>
                <a:lnTo>
                  <a:pt x="2321" y="70"/>
                </a:lnTo>
                <a:lnTo>
                  <a:pt x="2364" y="94"/>
                </a:lnTo>
                <a:lnTo>
                  <a:pt x="2409" y="124"/>
                </a:lnTo>
                <a:lnTo>
                  <a:pt x="2453" y="161"/>
                </a:lnTo>
                <a:lnTo>
                  <a:pt x="2498" y="137"/>
                </a:lnTo>
                <a:lnTo>
                  <a:pt x="2544" y="115"/>
                </a:lnTo>
                <a:lnTo>
                  <a:pt x="2591" y="97"/>
                </a:lnTo>
                <a:lnTo>
                  <a:pt x="2639" y="82"/>
                </a:lnTo>
                <a:lnTo>
                  <a:pt x="2687" y="71"/>
                </a:lnTo>
                <a:lnTo>
                  <a:pt x="2737" y="64"/>
                </a:lnTo>
                <a:lnTo>
                  <a:pt x="2789" y="61"/>
                </a:lnTo>
                <a:lnTo>
                  <a:pt x="2841" y="63"/>
                </a:lnTo>
                <a:lnTo>
                  <a:pt x="2894" y="70"/>
                </a:lnTo>
                <a:lnTo>
                  <a:pt x="2949" y="81"/>
                </a:lnTo>
                <a:lnTo>
                  <a:pt x="3004" y="98"/>
                </a:lnTo>
                <a:lnTo>
                  <a:pt x="3060" y="121"/>
                </a:lnTo>
                <a:lnTo>
                  <a:pt x="3119" y="151"/>
                </a:lnTo>
                <a:lnTo>
                  <a:pt x="3178" y="186"/>
                </a:lnTo>
                <a:lnTo>
                  <a:pt x="3196" y="200"/>
                </a:lnTo>
                <a:lnTo>
                  <a:pt x="3210" y="216"/>
                </a:lnTo>
                <a:lnTo>
                  <a:pt x="3220" y="236"/>
                </a:lnTo>
                <a:lnTo>
                  <a:pt x="3227" y="256"/>
                </a:lnTo>
                <a:lnTo>
                  <a:pt x="3229" y="277"/>
                </a:lnTo>
                <a:lnTo>
                  <a:pt x="3228" y="299"/>
                </a:lnTo>
                <a:lnTo>
                  <a:pt x="3222" y="320"/>
                </a:lnTo>
                <a:lnTo>
                  <a:pt x="3212" y="341"/>
                </a:lnTo>
                <a:lnTo>
                  <a:pt x="3198" y="358"/>
                </a:lnTo>
                <a:lnTo>
                  <a:pt x="3181" y="372"/>
                </a:lnTo>
                <a:lnTo>
                  <a:pt x="3162" y="383"/>
                </a:lnTo>
                <a:lnTo>
                  <a:pt x="3142" y="389"/>
                </a:lnTo>
                <a:lnTo>
                  <a:pt x="3121" y="392"/>
                </a:lnTo>
                <a:lnTo>
                  <a:pt x="3100" y="390"/>
                </a:lnTo>
                <a:lnTo>
                  <a:pt x="3079" y="385"/>
                </a:lnTo>
                <a:lnTo>
                  <a:pt x="3058" y="374"/>
                </a:lnTo>
                <a:lnTo>
                  <a:pt x="3008" y="345"/>
                </a:lnTo>
                <a:lnTo>
                  <a:pt x="2960" y="323"/>
                </a:lnTo>
                <a:lnTo>
                  <a:pt x="2914" y="305"/>
                </a:lnTo>
                <a:lnTo>
                  <a:pt x="2867" y="293"/>
                </a:lnTo>
                <a:lnTo>
                  <a:pt x="2822" y="287"/>
                </a:lnTo>
                <a:lnTo>
                  <a:pt x="2778" y="287"/>
                </a:lnTo>
                <a:lnTo>
                  <a:pt x="2734" y="291"/>
                </a:lnTo>
                <a:lnTo>
                  <a:pt x="2690" y="301"/>
                </a:lnTo>
                <a:lnTo>
                  <a:pt x="2648" y="314"/>
                </a:lnTo>
                <a:lnTo>
                  <a:pt x="2605" y="334"/>
                </a:lnTo>
                <a:lnTo>
                  <a:pt x="2631" y="377"/>
                </a:lnTo>
                <a:lnTo>
                  <a:pt x="2651" y="419"/>
                </a:lnTo>
                <a:lnTo>
                  <a:pt x="2667" y="457"/>
                </a:lnTo>
                <a:lnTo>
                  <a:pt x="2680" y="492"/>
                </a:lnTo>
                <a:lnTo>
                  <a:pt x="2689" y="524"/>
                </a:lnTo>
                <a:lnTo>
                  <a:pt x="2695" y="551"/>
                </a:lnTo>
                <a:lnTo>
                  <a:pt x="2699" y="573"/>
                </a:lnTo>
                <a:lnTo>
                  <a:pt x="2701" y="589"/>
                </a:lnTo>
                <a:lnTo>
                  <a:pt x="2702" y="599"/>
                </a:lnTo>
                <a:lnTo>
                  <a:pt x="2702" y="603"/>
                </a:lnTo>
                <a:lnTo>
                  <a:pt x="2444" y="864"/>
                </a:lnTo>
                <a:lnTo>
                  <a:pt x="2476" y="937"/>
                </a:lnTo>
                <a:lnTo>
                  <a:pt x="2503" y="1012"/>
                </a:lnTo>
                <a:lnTo>
                  <a:pt x="2526" y="1087"/>
                </a:lnTo>
                <a:lnTo>
                  <a:pt x="2544" y="1163"/>
                </a:lnTo>
                <a:lnTo>
                  <a:pt x="2557" y="1241"/>
                </a:lnTo>
                <a:lnTo>
                  <a:pt x="2566" y="1319"/>
                </a:lnTo>
                <a:lnTo>
                  <a:pt x="2570" y="1397"/>
                </a:lnTo>
                <a:lnTo>
                  <a:pt x="2569" y="1476"/>
                </a:lnTo>
                <a:lnTo>
                  <a:pt x="2564" y="1553"/>
                </a:lnTo>
                <a:lnTo>
                  <a:pt x="2554" y="1631"/>
                </a:lnTo>
                <a:lnTo>
                  <a:pt x="2539" y="1708"/>
                </a:lnTo>
                <a:lnTo>
                  <a:pt x="2520" y="1785"/>
                </a:lnTo>
                <a:lnTo>
                  <a:pt x="2496" y="1860"/>
                </a:lnTo>
                <a:lnTo>
                  <a:pt x="2467" y="1933"/>
                </a:lnTo>
                <a:lnTo>
                  <a:pt x="2434" y="2006"/>
                </a:lnTo>
                <a:lnTo>
                  <a:pt x="2394" y="2077"/>
                </a:lnTo>
                <a:lnTo>
                  <a:pt x="2352" y="2146"/>
                </a:lnTo>
                <a:lnTo>
                  <a:pt x="2304" y="2212"/>
                </a:lnTo>
                <a:lnTo>
                  <a:pt x="2252" y="2276"/>
                </a:lnTo>
                <a:lnTo>
                  <a:pt x="2194" y="2338"/>
                </a:lnTo>
                <a:lnTo>
                  <a:pt x="2133" y="2395"/>
                </a:lnTo>
                <a:lnTo>
                  <a:pt x="2068" y="2449"/>
                </a:lnTo>
                <a:lnTo>
                  <a:pt x="2001" y="2497"/>
                </a:lnTo>
                <a:lnTo>
                  <a:pt x="1933" y="2541"/>
                </a:lnTo>
                <a:lnTo>
                  <a:pt x="1861" y="2579"/>
                </a:lnTo>
                <a:lnTo>
                  <a:pt x="1788" y="2614"/>
                </a:lnTo>
                <a:lnTo>
                  <a:pt x="1713" y="2642"/>
                </a:lnTo>
                <a:lnTo>
                  <a:pt x="1637" y="2666"/>
                </a:lnTo>
                <a:lnTo>
                  <a:pt x="1560" y="2686"/>
                </a:lnTo>
                <a:lnTo>
                  <a:pt x="1482" y="2700"/>
                </a:lnTo>
                <a:lnTo>
                  <a:pt x="1403" y="2711"/>
                </a:lnTo>
                <a:lnTo>
                  <a:pt x="1325" y="2715"/>
                </a:lnTo>
                <a:lnTo>
                  <a:pt x="1246" y="2715"/>
                </a:lnTo>
                <a:lnTo>
                  <a:pt x="1167" y="2711"/>
                </a:lnTo>
                <a:lnTo>
                  <a:pt x="1089" y="2700"/>
                </a:lnTo>
                <a:lnTo>
                  <a:pt x="1010" y="2686"/>
                </a:lnTo>
                <a:lnTo>
                  <a:pt x="934" y="2666"/>
                </a:lnTo>
                <a:lnTo>
                  <a:pt x="857" y="2642"/>
                </a:lnTo>
                <a:lnTo>
                  <a:pt x="783" y="2614"/>
                </a:lnTo>
                <a:lnTo>
                  <a:pt x="709" y="2579"/>
                </a:lnTo>
                <a:lnTo>
                  <a:pt x="638" y="2541"/>
                </a:lnTo>
                <a:lnTo>
                  <a:pt x="568" y="2497"/>
                </a:lnTo>
                <a:lnTo>
                  <a:pt x="502" y="2449"/>
                </a:lnTo>
                <a:lnTo>
                  <a:pt x="438" y="2395"/>
                </a:lnTo>
                <a:lnTo>
                  <a:pt x="375" y="2338"/>
                </a:lnTo>
                <a:lnTo>
                  <a:pt x="318" y="2275"/>
                </a:lnTo>
                <a:lnTo>
                  <a:pt x="265" y="2210"/>
                </a:lnTo>
                <a:lnTo>
                  <a:pt x="216" y="2143"/>
                </a:lnTo>
                <a:lnTo>
                  <a:pt x="173" y="2074"/>
                </a:lnTo>
                <a:lnTo>
                  <a:pt x="135" y="2002"/>
                </a:lnTo>
                <a:lnTo>
                  <a:pt x="101" y="1928"/>
                </a:lnTo>
                <a:lnTo>
                  <a:pt x="71" y="1854"/>
                </a:lnTo>
                <a:lnTo>
                  <a:pt x="47" y="1777"/>
                </a:lnTo>
                <a:lnTo>
                  <a:pt x="28" y="1700"/>
                </a:lnTo>
                <a:lnTo>
                  <a:pt x="14" y="1621"/>
                </a:lnTo>
                <a:lnTo>
                  <a:pt x="4" y="1542"/>
                </a:lnTo>
                <a:lnTo>
                  <a:pt x="0" y="1463"/>
                </a:lnTo>
                <a:lnTo>
                  <a:pt x="0" y="1384"/>
                </a:lnTo>
                <a:lnTo>
                  <a:pt x="4" y="1305"/>
                </a:lnTo>
                <a:lnTo>
                  <a:pt x="14" y="1226"/>
                </a:lnTo>
                <a:lnTo>
                  <a:pt x="28" y="1147"/>
                </a:lnTo>
                <a:lnTo>
                  <a:pt x="47" y="1070"/>
                </a:lnTo>
                <a:lnTo>
                  <a:pt x="71" y="994"/>
                </a:lnTo>
                <a:lnTo>
                  <a:pt x="101" y="919"/>
                </a:lnTo>
                <a:lnTo>
                  <a:pt x="135" y="845"/>
                </a:lnTo>
                <a:lnTo>
                  <a:pt x="173" y="773"/>
                </a:lnTo>
                <a:lnTo>
                  <a:pt x="216" y="704"/>
                </a:lnTo>
                <a:lnTo>
                  <a:pt x="265" y="637"/>
                </a:lnTo>
                <a:lnTo>
                  <a:pt x="318" y="572"/>
                </a:lnTo>
                <a:lnTo>
                  <a:pt x="375" y="509"/>
                </a:lnTo>
                <a:lnTo>
                  <a:pt x="437" y="453"/>
                </a:lnTo>
                <a:lnTo>
                  <a:pt x="500" y="399"/>
                </a:lnTo>
                <a:lnTo>
                  <a:pt x="566" y="352"/>
                </a:lnTo>
                <a:lnTo>
                  <a:pt x="635" y="308"/>
                </a:lnTo>
                <a:lnTo>
                  <a:pt x="704" y="270"/>
                </a:lnTo>
                <a:lnTo>
                  <a:pt x="777" y="237"/>
                </a:lnTo>
                <a:lnTo>
                  <a:pt x="850" y="207"/>
                </a:lnTo>
                <a:lnTo>
                  <a:pt x="926" y="183"/>
                </a:lnTo>
                <a:lnTo>
                  <a:pt x="1001" y="164"/>
                </a:lnTo>
                <a:lnTo>
                  <a:pt x="1079" y="149"/>
                </a:lnTo>
                <a:lnTo>
                  <a:pt x="1155" y="139"/>
                </a:lnTo>
                <a:lnTo>
                  <a:pt x="1233" y="134"/>
                </a:lnTo>
                <a:lnTo>
                  <a:pt x="1311" y="133"/>
                </a:lnTo>
                <a:lnTo>
                  <a:pt x="1389" y="137"/>
                </a:lnTo>
                <a:lnTo>
                  <a:pt x="1467" y="146"/>
                </a:lnTo>
                <a:lnTo>
                  <a:pt x="1543" y="159"/>
                </a:lnTo>
                <a:lnTo>
                  <a:pt x="1620" y="177"/>
                </a:lnTo>
                <a:lnTo>
                  <a:pt x="1695" y="200"/>
                </a:lnTo>
                <a:lnTo>
                  <a:pt x="1770" y="228"/>
                </a:lnTo>
                <a:lnTo>
                  <a:pt x="1842" y="260"/>
                </a:lnTo>
                <a:lnTo>
                  <a:pt x="210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7" name="Freeform 169"/>
          <p:cNvSpPr>
            <a:spLocks noEditPoints="1"/>
          </p:cNvSpPr>
          <p:nvPr/>
        </p:nvSpPr>
        <p:spPr bwMode="auto">
          <a:xfrm>
            <a:off x="8157853" y="2744599"/>
            <a:ext cx="544512" cy="433764"/>
          </a:xfrm>
          <a:custGeom>
            <a:avLst/>
            <a:gdLst>
              <a:gd name="T0" fmla="*/ 0 w 3240"/>
              <a:gd name="T1" fmla="*/ 2415 h 2817"/>
              <a:gd name="T2" fmla="*/ 1240 w 3240"/>
              <a:gd name="T3" fmla="*/ 2415 h 2817"/>
              <a:gd name="T4" fmla="*/ 1240 w 3240"/>
              <a:gd name="T5" fmla="*/ 2615 h 2817"/>
              <a:gd name="T6" fmla="*/ 2000 w 3240"/>
              <a:gd name="T7" fmla="*/ 2615 h 2817"/>
              <a:gd name="T8" fmla="*/ 2000 w 3240"/>
              <a:gd name="T9" fmla="*/ 2415 h 2817"/>
              <a:gd name="T10" fmla="*/ 3240 w 3240"/>
              <a:gd name="T11" fmla="*/ 2415 h 2817"/>
              <a:gd name="T12" fmla="*/ 3240 w 3240"/>
              <a:gd name="T13" fmla="*/ 2817 h 2817"/>
              <a:gd name="T14" fmla="*/ 0 w 3240"/>
              <a:gd name="T15" fmla="*/ 2817 h 2817"/>
              <a:gd name="T16" fmla="*/ 0 w 3240"/>
              <a:gd name="T17" fmla="*/ 2415 h 2817"/>
              <a:gd name="T18" fmla="*/ 2053 w 3240"/>
              <a:gd name="T19" fmla="*/ 761 h 2817"/>
              <a:gd name="T20" fmla="*/ 2374 w 3240"/>
              <a:gd name="T21" fmla="*/ 1102 h 2817"/>
              <a:gd name="T22" fmla="*/ 2048 w 3240"/>
              <a:gd name="T23" fmla="*/ 1450 h 2817"/>
              <a:gd name="T24" fmla="*/ 1927 w 3240"/>
              <a:gd name="T25" fmla="*/ 1321 h 2817"/>
              <a:gd name="T26" fmla="*/ 2132 w 3240"/>
              <a:gd name="T27" fmla="*/ 1102 h 2817"/>
              <a:gd name="T28" fmla="*/ 1933 w 3240"/>
              <a:gd name="T29" fmla="*/ 890 h 2817"/>
              <a:gd name="T30" fmla="*/ 2053 w 3240"/>
              <a:gd name="T31" fmla="*/ 761 h 2817"/>
              <a:gd name="T32" fmla="*/ 1187 w 3240"/>
              <a:gd name="T33" fmla="*/ 761 h 2817"/>
              <a:gd name="T34" fmla="*/ 1307 w 3240"/>
              <a:gd name="T35" fmla="*/ 890 h 2817"/>
              <a:gd name="T36" fmla="*/ 1108 w 3240"/>
              <a:gd name="T37" fmla="*/ 1102 h 2817"/>
              <a:gd name="T38" fmla="*/ 1313 w 3240"/>
              <a:gd name="T39" fmla="*/ 1321 h 2817"/>
              <a:gd name="T40" fmla="*/ 1193 w 3240"/>
              <a:gd name="T41" fmla="*/ 1450 h 2817"/>
              <a:gd name="T42" fmla="*/ 868 w 3240"/>
              <a:gd name="T43" fmla="*/ 1102 h 2817"/>
              <a:gd name="T44" fmla="*/ 1187 w 3240"/>
              <a:gd name="T45" fmla="*/ 761 h 2817"/>
              <a:gd name="T46" fmla="*/ 1747 w 3240"/>
              <a:gd name="T47" fmla="*/ 616 h 2817"/>
              <a:gd name="T48" fmla="*/ 1904 w 3240"/>
              <a:gd name="T49" fmla="*/ 689 h 2817"/>
              <a:gd name="T50" fmla="*/ 1539 w 3240"/>
              <a:gd name="T51" fmla="*/ 1595 h 2817"/>
              <a:gd name="T52" fmla="*/ 1382 w 3240"/>
              <a:gd name="T53" fmla="*/ 1522 h 2817"/>
              <a:gd name="T54" fmla="*/ 1747 w 3240"/>
              <a:gd name="T55" fmla="*/ 616 h 2817"/>
              <a:gd name="T56" fmla="*/ 542 w 3240"/>
              <a:gd name="T57" fmla="*/ 334 h 2817"/>
              <a:gd name="T58" fmla="*/ 542 w 3240"/>
              <a:gd name="T59" fmla="*/ 1880 h 2817"/>
              <a:gd name="T60" fmla="*/ 2698 w 3240"/>
              <a:gd name="T61" fmla="*/ 1880 h 2817"/>
              <a:gd name="T62" fmla="*/ 2698 w 3240"/>
              <a:gd name="T63" fmla="*/ 334 h 2817"/>
              <a:gd name="T64" fmla="*/ 542 w 3240"/>
              <a:gd name="T65" fmla="*/ 334 h 2817"/>
              <a:gd name="T66" fmla="*/ 230 w 3240"/>
              <a:gd name="T67" fmla="*/ 0 h 2817"/>
              <a:gd name="T68" fmla="*/ 3011 w 3240"/>
              <a:gd name="T69" fmla="*/ 0 h 2817"/>
              <a:gd name="T70" fmla="*/ 3011 w 3240"/>
              <a:gd name="T71" fmla="*/ 2213 h 2817"/>
              <a:gd name="T72" fmla="*/ 230 w 3240"/>
              <a:gd name="T73" fmla="*/ 2213 h 2817"/>
              <a:gd name="T74" fmla="*/ 230 w 3240"/>
              <a:gd name="T75" fmla="*/ 0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240" h="2817">
                <a:moveTo>
                  <a:pt x="0" y="2415"/>
                </a:moveTo>
                <a:lnTo>
                  <a:pt x="1240" y="2415"/>
                </a:lnTo>
                <a:lnTo>
                  <a:pt x="1240" y="2615"/>
                </a:lnTo>
                <a:lnTo>
                  <a:pt x="2000" y="2615"/>
                </a:lnTo>
                <a:lnTo>
                  <a:pt x="2000" y="2415"/>
                </a:lnTo>
                <a:lnTo>
                  <a:pt x="3240" y="2415"/>
                </a:lnTo>
                <a:lnTo>
                  <a:pt x="3240" y="2817"/>
                </a:lnTo>
                <a:lnTo>
                  <a:pt x="0" y="2817"/>
                </a:lnTo>
                <a:lnTo>
                  <a:pt x="0" y="2415"/>
                </a:lnTo>
                <a:close/>
                <a:moveTo>
                  <a:pt x="2053" y="761"/>
                </a:moveTo>
                <a:lnTo>
                  <a:pt x="2374" y="1102"/>
                </a:lnTo>
                <a:lnTo>
                  <a:pt x="2048" y="1450"/>
                </a:lnTo>
                <a:lnTo>
                  <a:pt x="1927" y="1321"/>
                </a:lnTo>
                <a:lnTo>
                  <a:pt x="2132" y="1102"/>
                </a:lnTo>
                <a:lnTo>
                  <a:pt x="1933" y="890"/>
                </a:lnTo>
                <a:lnTo>
                  <a:pt x="2053" y="761"/>
                </a:lnTo>
                <a:close/>
                <a:moveTo>
                  <a:pt x="1187" y="761"/>
                </a:moveTo>
                <a:lnTo>
                  <a:pt x="1307" y="890"/>
                </a:lnTo>
                <a:lnTo>
                  <a:pt x="1108" y="1102"/>
                </a:lnTo>
                <a:lnTo>
                  <a:pt x="1313" y="1321"/>
                </a:lnTo>
                <a:lnTo>
                  <a:pt x="1193" y="1450"/>
                </a:lnTo>
                <a:lnTo>
                  <a:pt x="868" y="1102"/>
                </a:lnTo>
                <a:lnTo>
                  <a:pt x="1187" y="761"/>
                </a:lnTo>
                <a:close/>
                <a:moveTo>
                  <a:pt x="1747" y="616"/>
                </a:moveTo>
                <a:lnTo>
                  <a:pt x="1904" y="689"/>
                </a:lnTo>
                <a:lnTo>
                  <a:pt x="1539" y="1595"/>
                </a:lnTo>
                <a:lnTo>
                  <a:pt x="1382" y="1522"/>
                </a:lnTo>
                <a:lnTo>
                  <a:pt x="1747" y="616"/>
                </a:lnTo>
                <a:close/>
                <a:moveTo>
                  <a:pt x="542" y="334"/>
                </a:moveTo>
                <a:lnTo>
                  <a:pt x="542" y="1880"/>
                </a:lnTo>
                <a:lnTo>
                  <a:pt x="2698" y="1880"/>
                </a:lnTo>
                <a:lnTo>
                  <a:pt x="2698" y="334"/>
                </a:lnTo>
                <a:lnTo>
                  <a:pt x="542" y="334"/>
                </a:lnTo>
                <a:close/>
                <a:moveTo>
                  <a:pt x="230" y="0"/>
                </a:moveTo>
                <a:lnTo>
                  <a:pt x="3011" y="0"/>
                </a:lnTo>
                <a:lnTo>
                  <a:pt x="3011" y="2213"/>
                </a:lnTo>
                <a:lnTo>
                  <a:pt x="230" y="2213"/>
                </a:lnTo>
                <a:lnTo>
                  <a:pt x="23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15" name="Group 814"/>
          <p:cNvGrpSpPr/>
          <p:nvPr/>
        </p:nvGrpSpPr>
        <p:grpSpPr>
          <a:xfrm>
            <a:off x="9178278" y="2732088"/>
            <a:ext cx="374650" cy="463550"/>
            <a:chOff x="9172575" y="2732088"/>
            <a:chExt cx="374650" cy="463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1" name="Freeform 174"/>
            <p:cNvSpPr>
              <a:spLocks/>
            </p:cNvSpPr>
            <p:nvPr/>
          </p:nvSpPr>
          <p:spPr bwMode="auto">
            <a:xfrm>
              <a:off x="9221788" y="2927350"/>
              <a:ext cx="96838" cy="152400"/>
            </a:xfrm>
            <a:custGeom>
              <a:avLst/>
              <a:gdLst>
                <a:gd name="T0" fmla="*/ 539 w 667"/>
                <a:gd name="T1" fmla="*/ 0 h 1062"/>
                <a:gd name="T2" fmla="*/ 563 w 667"/>
                <a:gd name="T3" fmla="*/ 2 h 1062"/>
                <a:gd name="T4" fmla="*/ 587 w 667"/>
                <a:gd name="T5" fmla="*/ 9 h 1062"/>
                <a:gd name="T6" fmla="*/ 608 w 667"/>
                <a:gd name="T7" fmla="*/ 21 h 1062"/>
                <a:gd name="T8" fmla="*/ 629 w 667"/>
                <a:gd name="T9" fmla="*/ 37 h 1062"/>
                <a:gd name="T10" fmla="*/ 645 w 667"/>
                <a:gd name="T11" fmla="*/ 57 h 1062"/>
                <a:gd name="T12" fmla="*/ 657 w 667"/>
                <a:gd name="T13" fmla="*/ 79 h 1062"/>
                <a:gd name="T14" fmla="*/ 663 w 667"/>
                <a:gd name="T15" fmla="*/ 103 h 1062"/>
                <a:gd name="T16" fmla="*/ 667 w 667"/>
                <a:gd name="T17" fmla="*/ 126 h 1062"/>
                <a:gd name="T18" fmla="*/ 663 w 667"/>
                <a:gd name="T19" fmla="*/ 151 h 1062"/>
                <a:gd name="T20" fmla="*/ 657 w 667"/>
                <a:gd name="T21" fmla="*/ 174 h 1062"/>
                <a:gd name="T22" fmla="*/ 645 w 667"/>
                <a:gd name="T23" fmla="*/ 197 h 1062"/>
                <a:gd name="T24" fmla="*/ 629 w 667"/>
                <a:gd name="T25" fmla="*/ 217 h 1062"/>
                <a:gd name="T26" fmla="*/ 307 w 667"/>
                <a:gd name="T27" fmla="*/ 538 h 1062"/>
                <a:gd name="T28" fmla="*/ 615 w 667"/>
                <a:gd name="T29" fmla="*/ 846 h 1062"/>
                <a:gd name="T30" fmla="*/ 631 w 667"/>
                <a:gd name="T31" fmla="*/ 866 h 1062"/>
                <a:gd name="T32" fmla="*/ 644 w 667"/>
                <a:gd name="T33" fmla="*/ 887 h 1062"/>
                <a:gd name="T34" fmla="*/ 650 w 667"/>
                <a:gd name="T35" fmla="*/ 911 h 1062"/>
                <a:gd name="T36" fmla="*/ 653 w 667"/>
                <a:gd name="T37" fmla="*/ 935 h 1062"/>
                <a:gd name="T38" fmla="*/ 650 w 667"/>
                <a:gd name="T39" fmla="*/ 960 h 1062"/>
                <a:gd name="T40" fmla="*/ 644 w 667"/>
                <a:gd name="T41" fmla="*/ 984 h 1062"/>
                <a:gd name="T42" fmla="*/ 631 w 667"/>
                <a:gd name="T43" fmla="*/ 1005 h 1062"/>
                <a:gd name="T44" fmla="*/ 615 w 667"/>
                <a:gd name="T45" fmla="*/ 1025 h 1062"/>
                <a:gd name="T46" fmla="*/ 595 w 667"/>
                <a:gd name="T47" fmla="*/ 1042 h 1062"/>
                <a:gd name="T48" fmla="*/ 573 w 667"/>
                <a:gd name="T49" fmla="*/ 1053 h 1062"/>
                <a:gd name="T50" fmla="*/ 549 w 667"/>
                <a:gd name="T51" fmla="*/ 1060 h 1062"/>
                <a:gd name="T52" fmla="*/ 525 w 667"/>
                <a:gd name="T53" fmla="*/ 1062 h 1062"/>
                <a:gd name="T54" fmla="*/ 501 w 667"/>
                <a:gd name="T55" fmla="*/ 1060 h 1062"/>
                <a:gd name="T56" fmla="*/ 478 w 667"/>
                <a:gd name="T57" fmla="*/ 1053 h 1062"/>
                <a:gd name="T58" fmla="*/ 455 w 667"/>
                <a:gd name="T59" fmla="*/ 1042 h 1062"/>
                <a:gd name="T60" fmla="*/ 435 w 667"/>
                <a:gd name="T61" fmla="*/ 1025 h 1062"/>
                <a:gd name="T62" fmla="*/ 38 w 667"/>
                <a:gd name="T63" fmla="*/ 627 h 1062"/>
                <a:gd name="T64" fmla="*/ 21 w 667"/>
                <a:gd name="T65" fmla="*/ 608 h 1062"/>
                <a:gd name="T66" fmla="*/ 10 w 667"/>
                <a:gd name="T67" fmla="*/ 587 h 1062"/>
                <a:gd name="T68" fmla="*/ 3 w 667"/>
                <a:gd name="T69" fmla="*/ 563 h 1062"/>
                <a:gd name="T70" fmla="*/ 0 w 667"/>
                <a:gd name="T71" fmla="*/ 538 h 1062"/>
                <a:gd name="T72" fmla="*/ 3 w 667"/>
                <a:gd name="T73" fmla="*/ 513 h 1062"/>
                <a:gd name="T74" fmla="*/ 10 w 667"/>
                <a:gd name="T75" fmla="*/ 489 h 1062"/>
                <a:gd name="T76" fmla="*/ 21 w 667"/>
                <a:gd name="T77" fmla="*/ 467 h 1062"/>
                <a:gd name="T78" fmla="*/ 38 w 667"/>
                <a:gd name="T79" fmla="*/ 448 h 1062"/>
                <a:gd name="T80" fmla="*/ 449 w 667"/>
                <a:gd name="T81" fmla="*/ 37 h 1062"/>
                <a:gd name="T82" fmla="*/ 469 w 667"/>
                <a:gd name="T83" fmla="*/ 21 h 1062"/>
                <a:gd name="T84" fmla="*/ 491 w 667"/>
                <a:gd name="T85" fmla="*/ 9 h 1062"/>
                <a:gd name="T86" fmla="*/ 515 w 667"/>
                <a:gd name="T87" fmla="*/ 2 h 1062"/>
                <a:gd name="T88" fmla="*/ 539 w 667"/>
                <a:gd name="T89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7" h="1062">
                  <a:moveTo>
                    <a:pt x="539" y="0"/>
                  </a:moveTo>
                  <a:lnTo>
                    <a:pt x="563" y="2"/>
                  </a:lnTo>
                  <a:lnTo>
                    <a:pt x="587" y="9"/>
                  </a:lnTo>
                  <a:lnTo>
                    <a:pt x="608" y="21"/>
                  </a:lnTo>
                  <a:lnTo>
                    <a:pt x="629" y="37"/>
                  </a:lnTo>
                  <a:lnTo>
                    <a:pt x="645" y="57"/>
                  </a:lnTo>
                  <a:lnTo>
                    <a:pt x="657" y="79"/>
                  </a:lnTo>
                  <a:lnTo>
                    <a:pt x="663" y="103"/>
                  </a:lnTo>
                  <a:lnTo>
                    <a:pt x="667" y="126"/>
                  </a:lnTo>
                  <a:lnTo>
                    <a:pt x="663" y="151"/>
                  </a:lnTo>
                  <a:lnTo>
                    <a:pt x="657" y="174"/>
                  </a:lnTo>
                  <a:lnTo>
                    <a:pt x="645" y="197"/>
                  </a:lnTo>
                  <a:lnTo>
                    <a:pt x="629" y="217"/>
                  </a:lnTo>
                  <a:lnTo>
                    <a:pt x="307" y="538"/>
                  </a:lnTo>
                  <a:lnTo>
                    <a:pt x="615" y="846"/>
                  </a:lnTo>
                  <a:lnTo>
                    <a:pt x="631" y="866"/>
                  </a:lnTo>
                  <a:lnTo>
                    <a:pt x="644" y="887"/>
                  </a:lnTo>
                  <a:lnTo>
                    <a:pt x="650" y="911"/>
                  </a:lnTo>
                  <a:lnTo>
                    <a:pt x="653" y="935"/>
                  </a:lnTo>
                  <a:lnTo>
                    <a:pt x="650" y="960"/>
                  </a:lnTo>
                  <a:lnTo>
                    <a:pt x="644" y="984"/>
                  </a:lnTo>
                  <a:lnTo>
                    <a:pt x="631" y="1005"/>
                  </a:lnTo>
                  <a:lnTo>
                    <a:pt x="615" y="1025"/>
                  </a:lnTo>
                  <a:lnTo>
                    <a:pt x="595" y="1042"/>
                  </a:lnTo>
                  <a:lnTo>
                    <a:pt x="573" y="1053"/>
                  </a:lnTo>
                  <a:lnTo>
                    <a:pt x="549" y="1060"/>
                  </a:lnTo>
                  <a:lnTo>
                    <a:pt x="525" y="1062"/>
                  </a:lnTo>
                  <a:lnTo>
                    <a:pt x="501" y="1060"/>
                  </a:lnTo>
                  <a:lnTo>
                    <a:pt x="478" y="1053"/>
                  </a:lnTo>
                  <a:lnTo>
                    <a:pt x="455" y="1042"/>
                  </a:lnTo>
                  <a:lnTo>
                    <a:pt x="435" y="1025"/>
                  </a:lnTo>
                  <a:lnTo>
                    <a:pt x="38" y="627"/>
                  </a:lnTo>
                  <a:lnTo>
                    <a:pt x="21" y="608"/>
                  </a:lnTo>
                  <a:lnTo>
                    <a:pt x="10" y="587"/>
                  </a:lnTo>
                  <a:lnTo>
                    <a:pt x="3" y="563"/>
                  </a:lnTo>
                  <a:lnTo>
                    <a:pt x="0" y="538"/>
                  </a:lnTo>
                  <a:lnTo>
                    <a:pt x="3" y="513"/>
                  </a:lnTo>
                  <a:lnTo>
                    <a:pt x="10" y="489"/>
                  </a:lnTo>
                  <a:lnTo>
                    <a:pt x="21" y="467"/>
                  </a:lnTo>
                  <a:lnTo>
                    <a:pt x="38" y="448"/>
                  </a:lnTo>
                  <a:lnTo>
                    <a:pt x="449" y="37"/>
                  </a:lnTo>
                  <a:lnTo>
                    <a:pt x="469" y="21"/>
                  </a:lnTo>
                  <a:lnTo>
                    <a:pt x="491" y="9"/>
                  </a:lnTo>
                  <a:lnTo>
                    <a:pt x="515" y="2"/>
                  </a:lnTo>
                  <a:lnTo>
                    <a:pt x="5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2" name="Freeform 175"/>
            <p:cNvSpPr>
              <a:spLocks/>
            </p:cNvSpPr>
            <p:nvPr/>
          </p:nvSpPr>
          <p:spPr bwMode="auto">
            <a:xfrm>
              <a:off x="9401175" y="2927350"/>
              <a:ext cx="95250" cy="152400"/>
            </a:xfrm>
            <a:custGeom>
              <a:avLst/>
              <a:gdLst>
                <a:gd name="T0" fmla="*/ 128 w 666"/>
                <a:gd name="T1" fmla="*/ 0 h 1062"/>
                <a:gd name="T2" fmla="*/ 151 w 666"/>
                <a:gd name="T3" fmla="*/ 2 h 1062"/>
                <a:gd name="T4" fmla="*/ 175 w 666"/>
                <a:gd name="T5" fmla="*/ 9 h 1062"/>
                <a:gd name="T6" fmla="*/ 197 w 666"/>
                <a:gd name="T7" fmla="*/ 21 h 1062"/>
                <a:gd name="T8" fmla="*/ 217 w 666"/>
                <a:gd name="T9" fmla="*/ 37 h 1062"/>
                <a:gd name="T10" fmla="*/ 629 w 666"/>
                <a:gd name="T11" fmla="*/ 448 h 1062"/>
                <a:gd name="T12" fmla="*/ 644 w 666"/>
                <a:gd name="T13" fmla="*/ 467 h 1062"/>
                <a:gd name="T14" fmla="*/ 657 w 666"/>
                <a:gd name="T15" fmla="*/ 489 h 1062"/>
                <a:gd name="T16" fmla="*/ 664 w 666"/>
                <a:gd name="T17" fmla="*/ 513 h 1062"/>
                <a:gd name="T18" fmla="*/ 666 w 666"/>
                <a:gd name="T19" fmla="*/ 538 h 1062"/>
                <a:gd name="T20" fmla="*/ 664 w 666"/>
                <a:gd name="T21" fmla="*/ 563 h 1062"/>
                <a:gd name="T22" fmla="*/ 657 w 666"/>
                <a:gd name="T23" fmla="*/ 587 h 1062"/>
                <a:gd name="T24" fmla="*/ 644 w 666"/>
                <a:gd name="T25" fmla="*/ 608 h 1062"/>
                <a:gd name="T26" fmla="*/ 629 w 666"/>
                <a:gd name="T27" fmla="*/ 628 h 1062"/>
                <a:gd name="T28" fmla="*/ 231 w 666"/>
                <a:gd name="T29" fmla="*/ 1025 h 1062"/>
                <a:gd name="T30" fmla="*/ 211 w 666"/>
                <a:gd name="T31" fmla="*/ 1042 h 1062"/>
                <a:gd name="T32" fmla="*/ 189 w 666"/>
                <a:gd name="T33" fmla="*/ 1053 h 1062"/>
                <a:gd name="T34" fmla="*/ 165 w 666"/>
                <a:gd name="T35" fmla="*/ 1060 h 1062"/>
                <a:gd name="T36" fmla="*/ 141 w 666"/>
                <a:gd name="T37" fmla="*/ 1062 h 1062"/>
                <a:gd name="T38" fmla="*/ 117 w 666"/>
                <a:gd name="T39" fmla="*/ 1060 h 1062"/>
                <a:gd name="T40" fmla="*/ 93 w 666"/>
                <a:gd name="T41" fmla="*/ 1053 h 1062"/>
                <a:gd name="T42" fmla="*/ 72 w 666"/>
                <a:gd name="T43" fmla="*/ 1042 h 1062"/>
                <a:gd name="T44" fmla="*/ 51 w 666"/>
                <a:gd name="T45" fmla="*/ 1025 h 1062"/>
                <a:gd name="T46" fmla="*/ 35 w 666"/>
                <a:gd name="T47" fmla="*/ 1005 h 1062"/>
                <a:gd name="T48" fmla="*/ 24 w 666"/>
                <a:gd name="T49" fmla="*/ 984 h 1062"/>
                <a:gd name="T50" fmla="*/ 17 w 666"/>
                <a:gd name="T51" fmla="*/ 960 h 1062"/>
                <a:gd name="T52" fmla="*/ 14 w 666"/>
                <a:gd name="T53" fmla="*/ 935 h 1062"/>
                <a:gd name="T54" fmla="*/ 17 w 666"/>
                <a:gd name="T55" fmla="*/ 911 h 1062"/>
                <a:gd name="T56" fmla="*/ 24 w 666"/>
                <a:gd name="T57" fmla="*/ 887 h 1062"/>
                <a:gd name="T58" fmla="*/ 35 w 666"/>
                <a:gd name="T59" fmla="*/ 866 h 1062"/>
                <a:gd name="T60" fmla="*/ 51 w 666"/>
                <a:gd name="T61" fmla="*/ 846 h 1062"/>
                <a:gd name="T62" fmla="*/ 359 w 666"/>
                <a:gd name="T63" fmla="*/ 538 h 1062"/>
                <a:gd name="T64" fmla="*/ 37 w 666"/>
                <a:gd name="T65" fmla="*/ 217 h 1062"/>
                <a:gd name="T66" fmla="*/ 22 w 666"/>
                <a:gd name="T67" fmla="*/ 197 h 1062"/>
                <a:gd name="T68" fmla="*/ 9 w 666"/>
                <a:gd name="T69" fmla="*/ 174 h 1062"/>
                <a:gd name="T70" fmla="*/ 3 w 666"/>
                <a:gd name="T71" fmla="*/ 151 h 1062"/>
                <a:gd name="T72" fmla="*/ 0 w 666"/>
                <a:gd name="T73" fmla="*/ 126 h 1062"/>
                <a:gd name="T74" fmla="*/ 3 w 666"/>
                <a:gd name="T75" fmla="*/ 103 h 1062"/>
                <a:gd name="T76" fmla="*/ 9 w 666"/>
                <a:gd name="T77" fmla="*/ 79 h 1062"/>
                <a:gd name="T78" fmla="*/ 22 w 666"/>
                <a:gd name="T79" fmla="*/ 57 h 1062"/>
                <a:gd name="T80" fmla="*/ 37 w 666"/>
                <a:gd name="T81" fmla="*/ 37 h 1062"/>
                <a:gd name="T82" fmla="*/ 58 w 666"/>
                <a:gd name="T83" fmla="*/ 21 h 1062"/>
                <a:gd name="T84" fmla="*/ 80 w 666"/>
                <a:gd name="T85" fmla="*/ 9 h 1062"/>
                <a:gd name="T86" fmla="*/ 104 w 666"/>
                <a:gd name="T87" fmla="*/ 2 h 1062"/>
                <a:gd name="T88" fmla="*/ 128 w 666"/>
                <a:gd name="T89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6" h="1062">
                  <a:moveTo>
                    <a:pt x="128" y="0"/>
                  </a:moveTo>
                  <a:lnTo>
                    <a:pt x="151" y="2"/>
                  </a:lnTo>
                  <a:lnTo>
                    <a:pt x="175" y="9"/>
                  </a:lnTo>
                  <a:lnTo>
                    <a:pt x="197" y="21"/>
                  </a:lnTo>
                  <a:lnTo>
                    <a:pt x="217" y="37"/>
                  </a:lnTo>
                  <a:lnTo>
                    <a:pt x="629" y="448"/>
                  </a:lnTo>
                  <a:lnTo>
                    <a:pt x="644" y="467"/>
                  </a:lnTo>
                  <a:lnTo>
                    <a:pt x="657" y="489"/>
                  </a:lnTo>
                  <a:lnTo>
                    <a:pt x="664" y="513"/>
                  </a:lnTo>
                  <a:lnTo>
                    <a:pt x="666" y="538"/>
                  </a:lnTo>
                  <a:lnTo>
                    <a:pt x="664" y="563"/>
                  </a:lnTo>
                  <a:lnTo>
                    <a:pt x="657" y="587"/>
                  </a:lnTo>
                  <a:lnTo>
                    <a:pt x="644" y="608"/>
                  </a:lnTo>
                  <a:lnTo>
                    <a:pt x="629" y="628"/>
                  </a:lnTo>
                  <a:lnTo>
                    <a:pt x="231" y="1025"/>
                  </a:lnTo>
                  <a:lnTo>
                    <a:pt x="211" y="1042"/>
                  </a:lnTo>
                  <a:lnTo>
                    <a:pt x="189" y="1053"/>
                  </a:lnTo>
                  <a:lnTo>
                    <a:pt x="165" y="1060"/>
                  </a:lnTo>
                  <a:lnTo>
                    <a:pt x="141" y="1062"/>
                  </a:lnTo>
                  <a:lnTo>
                    <a:pt x="117" y="1060"/>
                  </a:lnTo>
                  <a:lnTo>
                    <a:pt x="93" y="1053"/>
                  </a:lnTo>
                  <a:lnTo>
                    <a:pt x="72" y="1042"/>
                  </a:lnTo>
                  <a:lnTo>
                    <a:pt x="51" y="1025"/>
                  </a:lnTo>
                  <a:lnTo>
                    <a:pt x="35" y="1005"/>
                  </a:lnTo>
                  <a:lnTo>
                    <a:pt x="24" y="984"/>
                  </a:lnTo>
                  <a:lnTo>
                    <a:pt x="17" y="960"/>
                  </a:lnTo>
                  <a:lnTo>
                    <a:pt x="14" y="935"/>
                  </a:lnTo>
                  <a:lnTo>
                    <a:pt x="17" y="911"/>
                  </a:lnTo>
                  <a:lnTo>
                    <a:pt x="24" y="887"/>
                  </a:lnTo>
                  <a:lnTo>
                    <a:pt x="35" y="866"/>
                  </a:lnTo>
                  <a:lnTo>
                    <a:pt x="51" y="846"/>
                  </a:lnTo>
                  <a:lnTo>
                    <a:pt x="359" y="538"/>
                  </a:lnTo>
                  <a:lnTo>
                    <a:pt x="37" y="217"/>
                  </a:lnTo>
                  <a:lnTo>
                    <a:pt x="22" y="197"/>
                  </a:lnTo>
                  <a:lnTo>
                    <a:pt x="9" y="174"/>
                  </a:lnTo>
                  <a:lnTo>
                    <a:pt x="3" y="151"/>
                  </a:lnTo>
                  <a:lnTo>
                    <a:pt x="0" y="126"/>
                  </a:lnTo>
                  <a:lnTo>
                    <a:pt x="3" y="103"/>
                  </a:lnTo>
                  <a:lnTo>
                    <a:pt x="9" y="79"/>
                  </a:lnTo>
                  <a:lnTo>
                    <a:pt x="22" y="57"/>
                  </a:lnTo>
                  <a:lnTo>
                    <a:pt x="37" y="37"/>
                  </a:lnTo>
                  <a:lnTo>
                    <a:pt x="58" y="21"/>
                  </a:lnTo>
                  <a:lnTo>
                    <a:pt x="80" y="9"/>
                  </a:lnTo>
                  <a:lnTo>
                    <a:pt x="104" y="2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3" name="Freeform 176"/>
            <p:cNvSpPr>
              <a:spLocks/>
            </p:cNvSpPr>
            <p:nvPr/>
          </p:nvSpPr>
          <p:spPr bwMode="auto">
            <a:xfrm>
              <a:off x="9313863" y="2881313"/>
              <a:ext cx="92075" cy="244475"/>
            </a:xfrm>
            <a:custGeom>
              <a:avLst/>
              <a:gdLst>
                <a:gd name="T0" fmla="*/ 556 w 635"/>
                <a:gd name="T1" fmla="*/ 0 h 1689"/>
                <a:gd name="T2" fmla="*/ 575 w 635"/>
                <a:gd name="T3" fmla="*/ 3 h 1689"/>
                <a:gd name="T4" fmla="*/ 594 w 635"/>
                <a:gd name="T5" fmla="*/ 11 h 1689"/>
                <a:gd name="T6" fmla="*/ 608 w 635"/>
                <a:gd name="T7" fmla="*/ 23 h 1689"/>
                <a:gd name="T8" fmla="*/ 621 w 635"/>
                <a:gd name="T9" fmla="*/ 36 h 1689"/>
                <a:gd name="T10" fmla="*/ 629 w 635"/>
                <a:gd name="T11" fmla="*/ 53 h 1689"/>
                <a:gd name="T12" fmla="*/ 634 w 635"/>
                <a:gd name="T13" fmla="*/ 70 h 1689"/>
                <a:gd name="T14" fmla="*/ 635 w 635"/>
                <a:gd name="T15" fmla="*/ 90 h 1689"/>
                <a:gd name="T16" fmla="*/ 631 w 635"/>
                <a:gd name="T17" fmla="*/ 109 h 1689"/>
                <a:gd name="T18" fmla="*/ 165 w 635"/>
                <a:gd name="T19" fmla="*/ 1628 h 1689"/>
                <a:gd name="T20" fmla="*/ 158 w 635"/>
                <a:gd name="T21" fmla="*/ 1646 h 1689"/>
                <a:gd name="T22" fmla="*/ 148 w 635"/>
                <a:gd name="T23" fmla="*/ 1661 h 1689"/>
                <a:gd name="T24" fmla="*/ 134 w 635"/>
                <a:gd name="T25" fmla="*/ 1672 h 1689"/>
                <a:gd name="T26" fmla="*/ 120 w 635"/>
                <a:gd name="T27" fmla="*/ 1681 h 1689"/>
                <a:gd name="T28" fmla="*/ 103 w 635"/>
                <a:gd name="T29" fmla="*/ 1686 h 1689"/>
                <a:gd name="T30" fmla="*/ 85 w 635"/>
                <a:gd name="T31" fmla="*/ 1689 h 1689"/>
                <a:gd name="T32" fmla="*/ 73 w 635"/>
                <a:gd name="T33" fmla="*/ 1688 h 1689"/>
                <a:gd name="T34" fmla="*/ 59 w 635"/>
                <a:gd name="T35" fmla="*/ 1684 h 1689"/>
                <a:gd name="T36" fmla="*/ 42 w 635"/>
                <a:gd name="T37" fmla="*/ 1677 h 1689"/>
                <a:gd name="T38" fmla="*/ 27 w 635"/>
                <a:gd name="T39" fmla="*/ 1666 h 1689"/>
                <a:gd name="T40" fmla="*/ 15 w 635"/>
                <a:gd name="T41" fmla="*/ 1651 h 1689"/>
                <a:gd name="T42" fmla="*/ 7 w 635"/>
                <a:gd name="T43" fmla="*/ 1636 h 1689"/>
                <a:gd name="T44" fmla="*/ 1 w 635"/>
                <a:gd name="T45" fmla="*/ 1617 h 1689"/>
                <a:gd name="T46" fmla="*/ 0 w 635"/>
                <a:gd name="T47" fmla="*/ 1598 h 1689"/>
                <a:gd name="T48" fmla="*/ 3 w 635"/>
                <a:gd name="T49" fmla="*/ 1580 h 1689"/>
                <a:gd name="T50" fmla="*/ 469 w 635"/>
                <a:gd name="T51" fmla="*/ 59 h 1689"/>
                <a:gd name="T52" fmla="*/ 477 w 635"/>
                <a:gd name="T53" fmla="*/ 41 h 1689"/>
                <a:gd name="T54" fmla="*/ 489 w 635"/>
                <a:gd name="T55" fmla="*/ 27 h 1689"/>
                <a:gd name="T56" fmla="*/ 502 w 635"/>
                <a:gd name="T57" fmla="*/ 14 h 1689"/>
                <a:gd name="T58" fmla="*/ 519 w 635"/>
                <a:gd name="T59" fmla="*/ 5 h 1689"/>
                <a:gd name="T60" fmla="*/ 537 w 635"/>
                <a:gd name="T61" fmla="*/ 1 h 1689"/>
                <a:gd name="T62" fmla="*/ 556 w 635"/>
                <a:gd name="T63" fmla="*/ 0 h 1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35" h="1689">
                  <a:moveTo>
                    <a:pt x="556" y="0"/>
                  </a:moveTo>
                  <a:lnTo>
                    <a:pt x="575" y="3"/>
                  </a:lnTo>
                  <a:lnTo>
                    <a:pt x="594" y="11"/>
                  </a:lnTo>
                  <a:lnTo>
                    <a:pt x="608" y="23"/>
                  </a:lnTo>
                  <a:lnTo>
                    <a:pt x="621" y="36"/>
                  </a:lnTo>
                  <a:lnTo>
                    <a:pt x="629" y="53"/>
                  </a:lnTo>
                  <a:lnTo>
                    <a:pt x="634" y="70"/>
                  </a:lnTo>
                  <a:lnTo>
                    <a:pt x="635" y="90"/>
                  </a:lnTo>
                  <a:lnTo>
                    <a:pt x="631" y="109"/>
                  </a:lnTo>
                  <a:lnTo>
                    <a:pt x="165" y="1628"/>
                  </a:lnTo>
                  <a:lnTo>
                    <a:pt x="158" y="1646"/>
                  </a:lnTo>
                  <a:lnTo>
                    <a:pt x="148" y="1661"/>
                  </a:lnTo>
                  <a:lnTo>
                    <a:pt x="134" y="1672"/>
                  </a:lnTo>
                  <a:lnTo>
                    <a:pt x="120" y="1681"/>
                  </a:lnTo>
                  <a:lnTo>
                    <a:pt x="103" y="1686"/>
                  </a:lnTo>
                  <a:lnTo>
                    <a:pt x="85" y="1689"/>
                  </a:lnTo>
                  <a:lnTo>
                    <a:pt x="73" y="1688"/>
                  </a:lnTo>
                  <a:lnTo>
                    <a:pt x="59" y="1684"/>
                  </a:lnTo>
                  <a:lnTo>
                    <a:pt x="42" y="1677"/>
                  </a:lnTo>
                  <a:lnTo>
                    <a:pt x="27" y="1666"/>
                  </a:lnTo>
                  <a:lnTo>
                    <a:pt x="15" y="1651"/>
                  </a:lnTo>
                  <a:lnTo>
                    <a:pt x="7" y="1636"/>
                  </a:lnTo>
                  <a:lnTo>
                    <a:pt x="1" y="1617"/>
                  </a:lnTo>
                  <a:lnTo>
                    <a:pt x="0" y="1598"/>
                  </a:lnTo>
                  <a:lnTo>
                    <a:pt x="3" y="1580"/>
                  </a:lnTo>
                  <a:lnTo>
                    <a:pt x="469" y="59"/>
                  </a:lnTo>
                  <a:lnTo>
                    <a:pt x="477" y="41"/>
                  </a:lnTo>
                  <a:lnTo>
                    <a:pt x="489" y="27"/>
                  </a:lnTo>
                  <a:lnTo>
                    <a:pt x="502" y="14"/>
                  </a:lnTo>
                  <a:lnTo>
                    <a:pt x="519" y="5"/>
                  </a:lnTo>
                  <a:lnTo>
                    <a:pt x="537" y="1"/>
                  </a:lnTo>
                  <a:lnTo>
                    <a:pt x="5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4" name="Freeform 177"/>
            <p:cNvSpPr>
              <a:spLocks noEditPoints="1"/>
            </p:cNvSpPr>
            <p:nvPr/>
          </p:nvSpPr>
          <p:spPr bwMode="auto">
            <a:xfrm>
              <a:off x="9172575" y="2732088"/>
              <a:ext cx="374650" cy="463550"/>
            </a:xfrm>
            <a:custGeom>
              <a:avLst/>
              <a:gdLst>
                <a:gd name="T0" fmla="*/ 757 w 2591"/>
                <a:gd name="T1" fmla="*/ 368 h 3205"/>
                <a:gd name="T2" fmla="*/ 389 w 2591"/>
                <a:gd name="T3" fmla="*/ 757 h 3205"/>
                <a:gd name="T4" fmla="*/ 757 w 2591"/>
                <a:gd name="T5" fmla="*/ 757 h 3205"/>
                <a:gd name="T6" fmla="*/ 757 w 2591"/>
                <a:gd name="T7" fmla="*/ 368 h 3205"/>
                <a:gd name="T8" fmla="*/ 958 w 2591"/>
                <a:gd name="T9" fmla="*/ 200 h 3205"/>
                <a:gd name="T10" fmla="*/ 958 w 2591"/>
                <a:gd name="T11" fmla="*/ 957 h 3205"/>
                <a:gd name="T12" fmla="*/ 200 w 2591"/>
                <a:gd name="T13" fmla="*/ 957 h 3205"/>
                <a:gd name="T14" fmla="*/ 200 w 2591"/>
                <a:gd name="T15" fmla="*/ 3004 h 3205"/>
                <a:gd name="T16" fmla="*/ 2391 w 2591"/>
                <a:gd name="T17" fmla="*/ 3004 h 3205"/>
                <a:gd name="T18" fmla="*/ 2391 w 2591"/>
                <a:gd name="T19" fmla="*/ 200 h 3205"/>
                <a:gd name="T20" fmla="*/ 958 w 2591"/>
                <a:gd name="T21" fmla="*/ 200 h 3205"/>
                <a:gd name="T22" fmla="*/ 830 w 2591"/>
                <a:gd name="T23" fmla="*/ 0 h 3205"/>
                <a:gd name="T24" fmla="*/ 2591 w 2591"/>
                <a:gd name="T25" fmla="*/ 0 h 3205"/>
                <a:gd name="T26" fmla="*/ 2591 w 2591"/>
                <a:gd name="T27" fmla="*/ 3205 h 3205"/>
                <a:gd name="T28" fmla="*/ 0 w 2591"/>
                <a:gd name="T29" fmla="*/ 3205 h 3205"/>
                <a:gd name="T30" fmla="*/ 0 w 2591"/>
                <a:gd name="T31" fmla="*/ 876 h 3205"/>
                <a:gd name="T32" fmla="*/ 830 w 2591"/>
                <a:gd name="T33" fmla="*/ 0 h 3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91" h="3205">
                  <a:moveTo>
                    <a:pt x="757" y="368"/>
                  </a:moveTo>
                  <a:lnTo>
                    <a:pt x="389" y="757"/>
                  </a:lnTo>
                  <a:lnTo>
                    <a:pt x="757" y="757"/>
                  </a:lnTo>
                  <a:lnTo>
                    <a:pt x="757" y="368"/>
                  </a:lnTo>
                  <a:close/>
                  <a:moveTo>
                    <a:pt x="958" y="200"/>
                  </a:moveTo>
                  <a:lnTo>
                    <a:pt x="958" y="957"/>
                  </a:lnTo>
                  <a:lnTo>
                    <a:pt x="200" y="957"/>
                  </a:lnTo>
                  <a:lnTo>
                    <a:pt x="200" y="3004"/>
                  </a:lnTo>
                  <a:lnTo>
                    <a:pt x="2391" y="3004"/>
                  </a:lnTo>
                  <a:lnTo>
                    <a:pt x="2391" y="200"/>
                  </a:lnTo>
                  <a:lnTo>
                    <a:pt x="958" y="200"/>
                  </a:lnTo>
                  <a:close/>
                  <a:moveTo>
                    <a:pt x="830" y="0"/>
                  </a:moveTo>
                  <a:lnTo>
                    <a:pt x="2591" y="0"/>
                  </a:lnTo>
                  <a:lnTo>
                    <a:pt x="2591" y="3205"/>
                  </a:lnTo>
                  <a:lnTo>
                    <a:pt x="0" y="3205"/>
                  </a:lnTo>
                  <a:lnTo>
                    <a:pt x="0" y="876"/>
                  </a:lnTo>
                  <a:lnTo>
                    <a:pt x="8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3" name="Group 822"/>
          <p:cNvGrpSpPr/>
          <p:nvPr/>
        </p:nvGrpSpPr>
        <p:grpSpPr>
          <a:xfrm>
            <a:off x="10069322" y="2759075"/>
            <a:ext cx="463550" cy="407988"/>
            <a:chOff x="10059988" y="2759075"/>
            <a:chExt cx="463550" cy="407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9" name="Freeform 182"/>
            <p:cNvSpPr>
              <a:spLocks/>
            </p:cNvSpPr>
            <p:nvPr/>
          </p:nvSpPr>
          <p:spPr bwMode="auto">
            <a:xfrm>
              <a:off x="10059988" y="2759075"/>
              <a:ext cx="463550" cy="168275"/>
            </a:xfrm>
            <a:custGeom>
              <a:avLst/>
              <a:gdLst>
                <a:gd name="T0" fmla="*/ 1606 w 3212"/>
                <a:gd name="T1" fmla="*/ 0 h 1164"/>
                <a:gd name="T2" fmla="*/ 1815 w 3212"/>
                <a:gd name="T3" fmla="*/ 5 h 1164"/>
                <a:gd name="T4" fmla="*/ 2016 w 3212"/>
                <a:gd name="T5" fmla="*/ 19 h 1164"/>
                <a:gd name="T6" fmla="*/ 2208 w 3212"/>
                <a:gd name="T7" fmla="*/ 43 h 1164"/>
                <a:gd name="T8" fmla="*/ 2388 w 3212"/>
                <a:gd name="T9" fmla="*/ 74 h 1164"/>
                <a:gd name="T10" fmla="*/ 2554 w 3212"/>
                <a:gd name="T11" fmla="*/ 112 h 1164"/>
                <a:gd name="T12" fmla="*/ 2706 w 3212"/>
                <a:gd name="T13" fmla="*/ 158 h 1164"/>
                <a:gd name="T14" fmla="*/ 2841 w 3212"/>
                <a:gd name="T15" fmla="*/ 210 h 1164"/>
                <a:gd name="T16" fmla="*/ 2958 w 3212"/>
                <a:gd name="T17" fmla="*/ 268 h 1164"/>
                <a:gd name="T18" fmla="*/ 3055 w 3212"/>
                <a:gd name="T19" fmla="*/ 331 h 1164"/>
                <a:gd name="T20" fmla="*/ 3130 w 3212"/>
                <a:gd name="T21" fmla="*/ 398 h 1164"/>
                <a:gd name="T22" fmla="*/ 3182 w 3212"/>
                <a:gd name="T23" fmla="*/ 469 h 1164"/>
                <a:gd name="T24" fmla="*/ 3209 w 3212"/>
                <a:gd name="T25" fmla="*/ 544 h 1164"/>
                <a:gd name="T26" fmla="*/ 3209 w 3212"/>
                <a:gd name="T27" fmla="*/ 620 h 1164"/>
                <a:gd name="T28" fmla="*/ 3182 w 3212"/>
                <a:gd name="T29" fmla="*/ 695 h 1164"/>
                <a:gd name="T30" fmla="*/ 3130 w 3212"/>
                <a:gd name="T31" fmla="*/ 766 h 1164"/>
                <a:gd name="T32" fmla="*/ 3055 w 3212"/>
                <a:gd name="T33" fmla="*/ 833 h 1164"/>
                <a:gd name="T34" fmla="*/ 2958 w 3212"/>
                <a:gd name="T35" fmla="*/ 896 h 1164"/>
                <a:gd name="T36" fmla="*/ 2841 w 3212"/>
                <a:gd name="T37" fmla="*/ 954 h 1164"/>
                <a:gd name="T38" fmla="*/ 2706 w 3212"/>
                <a:gd name="T39" fmla="*/ 1006 h 1164"/>
                <a:gd name="T40" fmla="*/ 2554 w 3212"/>
                <a:gd name="T41" fmla="*/ 1052 h 1164"/>
                <a:gd name="T42" fmla="*/ 2388 w 3212"/>
                <a:gd name="T43" fmla="*/ 1090 h 1164"/>
                <a:gd name="T44" fmla="*/ 2208 w 3212"/>
                <a:gd name="T45" fmla="*/ 1122 h 1164"/>
                <a:gd name="T46" fmla="*/ 2016 w 3212"/>
                <a:gd name="T47" fmla="*/ 1145 h 1164"/>
                <a:gd name="T48" fmla="*/ 1815 w 3212"/>
                <a:gd name="T49" fmla="*/ 1159 h 1164"/>
                <a:gd name="T50" fmla="*/ 1606 w 3212"/>
                <a:gd name="T51" fmla="*/ 1164 h 1164"/>
                <a:gd name="T52" fmla="*/ 1397 w 3212"/>
                <a:gd name="T53" fmla="*/ 1159 h 1164"/>
                <a:gd name="T54" fmla="*/ 1195 w 3212"/>
                <a:gd name="T55" fmla="*/ 1145 h 1164"/>
                <a:gd name="T56" fmla="*/ 1004 w 3212"/>
                <a:gd name="T57" fmla="*/ 1122 h 1164"/>
                <a:gd name="T58" fmla="*/ 824 w 3212"/>
                <a:gd name="T59" fmla="*/ 1090 h 1164"/>
                <a:gd name="T60" fmla="*/ 658 w 3212"/>
                <a:gd name="T61" fmla="*/ 1052 h 1164"/>
                <a:gd name="T62" fmla="*/ 506 w 3212"/>
                <a:gd name="T63" fmla="*/ 1006 h 1164"/>
                <a:gd name="T64" fmla="*/ 371 w 3212"/>
                <a:gd name="T65" fmla="*/ 954 h 1164"/>
                <a:gd name="T66" fmla="*/ 254 w 3212"/>
                <a:gd name="T67" fmla="*/ 896 h 1164"/>
                <a:gd name="T68" fmla="*/ 157 w 3212"/>
                <a:gd name="T69" fmla="*/ 833 h 1164"/>
                <a:gd name="T70" fmla="*/ 82 w 3212"/>
                <a:gd name="T71" fmla="*/ 766 h 1164"/>
                <a:gd name="T72" fmla="*/ 30 w 3212"/>
                <a:gd name="T73" fmla="*/ 695 h 1164"/>
                <a:gd name="T74" fmla="*/ 3 w 3212"/>
                <a:gd name="T75" fmla="*/ 620 h 1164"/>
                <a:gd name="T76" fmla="*/ 3 w 3212"/>
                <a:gd name="T77" fmla="*/ 544 h 1164"/>
                <a:gd name="T78" fmla="*/ 30 w 3212"/>
                <a:gd name="T79" fmla="*/ 469 h 1164"/>
                <a:gd name="T80" fmla="*/ 82 w 3212"/>
                <a:gd name="T81" fmla="*/ 398 h 1164"/>
                <a:gd name="T82" fmla="*/ 157 w 3212"/>
                <a:gd name="T83" fmla="*/ 331 h 1164"/>
                <a:gd name="T84" fmla="*/ 254 w 3212"/>
                <a:gd name="T85" fmla="*/ 268 h 1164"/>
                <a:gd name="T86" fmla="*/ 371 w 3212"/>
                <a:gd name="T87" fmla="*/ 210 h 1164"/>
                <a:gd name="T88" fmla="*/ 506 w 3212"/>
                <a:gd name="T89" fmla="*/ 158 h 1164"/>
                <a:gd name="T90" fmla="*/ 658 w 3212"/>
                <a:gd name="T91" fmla="*/ 112 h 1164"/>
                <a:gd name="T92" fmla="*/ 824 w 3212"/>
                <a:gd name="T93" fmla="*/ 74 h 1164"/>
                <a:gd name="T94" fmla="*/ 1004 w 3212"/>
                <a:gd name="T95" fmla="*/ 43 h 1164"/>
                <a:gd name="T96" fmla="*/ 1195 w 3212"/>
                <a:gd name="T97" fmla="*/ 19 h 1164"/>
                <a:gd name="T98" fmla="*/ 1397 w 3212"/>
                <a:gd name="T99" fmla="*/ 5 h 1164"/>
                <a:gd name="T100" fmla="*/ 1606 w 3212"/>
                <a:gd name="T10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2" h="1164">
                  <a:moveTo>
                    <a:pt x="1606" y="0"/>
                  </a:moveTo>
                  <a:lnTo>
                    <a:pt x="1606" y="0"/>
                  </a:lnTo>
                  <a:lnTo>
                    <a:pt x="1712" y="2"/>
                  </a:lnTo>
                  <a:lnTo>
                    <a:pt x="1815" y="5"/>
                  </a:lnTo>
                  <a:lnTo>
                    <a:pt x="1917" y="11"/>
                  </a:lnTo>
                  <a:lnTo>
                    <a:pt x="2016" y="19"/>
                  </a:lnTo>
                  <a:lnTo>
                    <a:pt x="2114" y="30"/>
                  </a:lnTo>
                  <a:lnTo>
                    <a:pt x="2208" y="43"/>
                  </a:lnTo>
                  <a:lnTo>
                    <a:pt x="2299" y="57"/>
                  </a:lnTo>
                  <a:lnTo>
                    <a:pt x="2388" y="74"/>
                  </a:lnTo>
                  <a:lnTo>
                    <a:pt x="2472" y="92"/>
                  </a:lnTo>
                  <a:lnTo>
                    <a:pt x="2554" y="112"/>
                  </a:lnTo>
                  <a:lnTo>
                    <a:pt x="2632" y="135"/>
                  </a:lnTo>
                  <a:lnTo>
                    <a:pt x="2706" y="158"/>
                  </a:lnTo>
                  <a:lnTo>
                    <a:pt x="2775" y="183"/>
                  </a:lnTo>
                  <a:lnTo>
                    <a:pt x="2841" y="210"/>
                  </a:lnTo>
                  <a:lnTo>
                    <a:pt x="2902" y="238"/>
                  </a:lnTo>
                  <a:lnTo>
                    <a:pt x="2958" y="268"/>
                  </a:lnTo>
                  <a:lnTo>
                    <a:pt x="3009" y="299"/>
                  </a:lnTo>
                  <a:lnTo>
                    <a:pt x="3055" y="331"/>
                  </a:lnTo>
                  <a:lnTo>
                    <a:pt x="3096" y="364"/>
                  </a:lnTo>
                  <a:lnTo>
                    <a:pt x="3130" y="398"/>
                  </a:lnTo>
                  <a:lnTo>
                    <a:pt x="3159" y="433"/>
                  </a:lnTo>
                  <a:lnTo>
                    <a:pt x="3182" y="469"/>
                  </a:lnTo>
                  <a:lnTo>
                    <a:pt x="3199" y="506"/>
                  </a:lnTo>
                  <a:lnTo>
                    <a:pt x="3209" y="544"/>
                  </a:lnTo>
                  <a:lnTo>
                    <a:pt x="3212" y="582"/>
                  </a:lnTo>
                  <a:lnTo>
                    <a:pt x="3209" y="620"/>
                  </a:lnTo>
                  <a:lnTo>
                    <a:pt x="3199" y="658"/>
                  </a:lnTo>
                  <a:lnTo>
                    <a:pt x="3182" y="695"/>
                  </a:lnTo>
                  <a:lnTo>
                    <a:pt x="3159" y="731"/>
                  </a:lnTo>
                  <a:lnTo>
                    <a:pt x="3130" y="766"/>
                  </a:lnTo>
                  <a:lnTo>
                    <a:pt x="3096" y="800"/>
                  </a:lnTo>
                  <a:lnTo>
                    <a:pt x="3055" y="833"/>
                  </a:lnTo>
                  <a:lnTo>
                    <a:pt x="3009" y="865"/>
                  </a:lnTo>
                  <a:lnTo>
                    <a:pt x="2958" y="896"/>
                  </a:lnTo>
                  <a:lnTo>
                    <a:pt x="2902" y="926"/>
                  </a:lnTo>
                  <a:lnTo>
                    <a:pt x="2841" y="954"/>
                  </a:lnTo>
                  <a:lnTo>
                    <a:pt x="2775" y="981"/>
                  </a:lnTo>
                  <a:lnTo>
                    <a:pt x="2706" y="1006"/>
                  </a:lnTo>
                  <a:lnTo>
                    <a:pt x="2632" y="1030"/>
                  </a:lnTo>
                  <a:lnTo>
                    <a:pt x="2554" y="1052"/>
                  </a:lnTo>
                  <a:lnTo>
                    <a:pt x="2472" y="1072"/>
                  </a:lnTo>
                  <a:lnTo>
                    <a:pt x="2388" y="1090"/>
                  </a:lnTo>
                  <a:lnTo>
                    <a:pt x="2299" y="1107"/>
                  </a:lnTo>
                  <a:lnTo>
                    <a:pt x="2208" y="1122"/>
                  </a:lnTo>
                  <a:lnTo>
                    <a:pt x="2114" y="1134"/>
                  </a:lnTo>
                  <a:lnTo>
                    <a:pt x="2016" y="1145"/>
                  </a:lnTo>
                  <a:lnTo>
                    <a:pt x="1917" y="1153"/>
                  </a:lnTo>
                  <a:lnTo>
                    <a:pt x="1815" y="1159"/>
                  </a:lnTo>
                  <a:lnTo>
                    <a:pt x="1712" y="1163"/>
                  </a:lnTo>
                  <a:lnTo>
                    <a:pt x="1606" y="1164"/>
                  </a:lnTo>
                  <a:lnTo>
                    <a:pt x="1500" y="1163"/>
                  </a:lnTo>
                  <a:lnTo>
                    <a:pt x="1397" y="1159"/>
                  </a:lnTo>
                  <a:lnTo>
                    <a:pt x="1295" y="1153"/>
                  </a:lnTo>
                  <a:lnTo>
                    <a:pt x="1195" y="1145"/>
                  </a:lnTo>
                  <a:lnTo>
                    <a:pt x="1098" y="1134"/>
                  </a:lnTo>
                  <a:lnTo>
                    <a:pt x="1004" y="1122"/>
                  </a:lnTo>
                  <a:lnTo>
                    <a:pt x="912" y="1107"/>
                  </a:lnTo>
                  <a:lnTo>
                    <a:pt x="824" y="1090"/>
                  </a:lnTo>
                  <a:lnTo>
                    <a:pt x="739" y="1072"/>
                  </a:lnTo>
                  <a:lnTo>
                    <a:pt x="658" y="1052"/>
                  </a:lnTo>
                  <a:lnTo>
                    <a:pt x="580" y="1030"/>
                  </a:lnTo>
                  <a:lnTo>
                    <a:pt x="506" y="1006"/>
                  </a:lnTo>
                  <a:lnTo>
                    <a:pt x="436" y="981"/>
                  </a:lnTo>
                  <a:lnTo>
                    <a:pt x="371" y="954"/>
                  </a:lnTo>
                  <a:lnTo>
                    <a:pt x="310" y="926"/>
                  </a:lnTo>
                  <a:lnTo>
                    <a:pt x="254" y="896"/>
                  </a:lnTo>
                  <a:lnTo>
                    <a:pt x="203" y="865"/>
                  </a:lnTo>
                  <a:lnTo>
                    <a:pt x="157" y="833"/>
                  </a:lnTo>
                  <a:lnTo>
                    <a:pt x="116" y="800"/>
                  </a:lnTo>
                  <a:lnTo>
                    <a:pt x="82" y="766"/>
                  </a:lnTo>
                  <a:lnTo>
                    <a:pt x="53" y="731"/>
                  </a:lnTo>
                  <a:lnTo>
                    <a:pt x="30" y="695"/>
                  </a:lnTo>
                  <a:lnTo>
                    <a:pt x="13" y="658"/>
                  </a:lnTo>
                  <a:lnTo>
                    <a:pt x="3" y="620"/>
                  </a:lnTo>
                  <a:lnTo>
                    <a:pt x="0" y="582"/>
                  </a:lnTo>
                  <a:lnTo>
                    <a:pt x="3" y="544"/>
                  </a:lnTo>
                  <a:lnTo>
                    <a:pt x="13" y="506"/>
                  </a:lnTo>
                  <a:lnTo>
                    <a:pt x="30" y="469"/>
                  </a:lnTo>
                  <a:lnTo>
                    <a:pt x="53" y="433"/>
                  </a:lnTo>
                  <a:lnTo>
                    <a:pt x="82" y="398"/>
                  </a:lnTo>
                  <a:lnTo>
                    <a:pt x="116" y="364"/>
                  </a:lnTo>
                  <a:lnTo>
                    <a:pt x="157" y="331"/>
                  </a:lnTo>
                  <a:lnTo>
                    <a:pt x="203" y="299"/>
                  </a:lnTo>
                  <a:lnTo>
                    <a:pt x="254" y="268"/>
                  </a:lnTo>
                  <a:lnTo>
                    <a:pt x="310" y="238"/>
                  </a:lnTo>
                  <a:lnTo>
                    <a:pt x="371" y="210"/>
                  </a:lnTo>
                  <a:lnTo>
                    <a:pt x="436" y="183"/>
                  </a:lnTo>
                  <a:lnTo>
                    <a:pt x="506" y="158"/>
                  </a:lnTo>
                  <a:lnTo>
                    <a:pt x="580" y="135"/>
                  </a:lnTo>
                  <a:lnTo>
                    <a:pt x="658" y="112"/>
                  </a:lnTo>
                  <a:lnTo>
                    <a:pt x="739" y="92"/>
                  </a:lnTo>
                  <a:lnTo>
                    <a:pt x="824" y="74"/>
                  </a:lnTo>
                  <a:lnTo>
                    <a:pt x="912" y="57"/>
                  </a:lnTo>
                  <a:lnTo>
                    <a:pt x="1004" y="43"/>
                  </a:lnTo>
                  <a:lnTo>
                    <a:pt x="1098" y="30"/>
                  </a:lnTo>
                  <a:lnTo>
                    <a:pt x="1195" y="19"/>
                  </a:lnTo>
                  <a:lnTo>
                    <a:pt x="1295" y="11"/>
                  </a:lnTo>
                  <a:lnTo>
                    <a:pt x="1397" y="5"/>
                  </a:lnTo>
                  <a:lnTo>
                    <a:pt x="1500" y="2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" name="Freeform 183"/>
            <p:cNvSpPr>
              <a:spLocks/>
            </p:cNvSpPr>
            <p:nvPr/>
          </p:nvSpPr>
          <p:spPr bwMode="auto">
            <a:xfrm>
              <a:off x="10059988" y="2917825"/>
              <a:ext cx="463550" cy="93663"/>
            </a:xfrm>
            <a:custGeom>
              <a:avLst/>
              <a:gdLst>
                <a:gd name="T0" fmla="*/ 87 w 3212"/>
                <a:gd name="T1" fmla="*/ 40 h 648"/>
                <a:gd name="T2" fmla="*/ 256 w 3212"/>
                <a:gd name="T3" fmla="*/ 114 h 648"/>
                <a:gd name="T4" fmla="*/ 442 w 3212"/>
                <a:gd name="T5" fmla="*/ 179 h 648"/>
                <a:gd name="T6" fmla="*/ 647 w 3212"/>
                <a:gd name="T7" fmla="*/ 233 h 648"/>
                <a:gd name="T8" fmla="*/ 869 w 3212"/>
                <a:gd name="T9" fmla="*/ 277 h 648"/>
                <a:gd name="T10" fmla="*/ 1103 w 3212"/>
                <a:gd name="T11" fmla="*/ 310 h 648"/>
                <a:gd name="T12" fmla="*/ 1349 w 3212"/>
                <a:gd name="T13" fmla="*/ 330 h 648"/>
                <a:gd name="T14" fmla="*/ 1606 w 3212"/>
                <a:gd name="T15" fmla="*/ 338 h 648"/>
                <a:gd name="T16" fmla="*/ 1862 w 3212"/>
                <a:gd name="T17" fmla="*/ 330 h 648"/>
                <a:gd name="T18" fmla="*/ 2109 w 3212"/>
                <a:gd name="T19" fmla="*/ 310 h 648"/>
                <a:gd name="T20" fmla="*/ 2343 w 3212"/>
                <a:gd name="T21" fmla="*/ 277 h 648"/>
                <a:gd name="T22" fmla="*/ 2564 w 3212"/>
                <a:gd name="T23" fmla="*/ 233 h 648"/>
                <a:gd name="T24" fmla="*/ 2769 w 3212"/>
                <a:gd name="T25" fmla="*/ 179 h 648"/>
                <a:gd name="T26" fmla="*/ 2957 w 3212"/>
                <a:gd name="T27" fmla="*/ 114 h 648"/>
                <a:gd name="T28" fmla="*/ 3125 w 3212"/>
                <a:gd name="T29" fmla="*/ 40 h 648"/>
                <a:gd name="T30" fmla="*/ 3209 w 3212"/>
                <a:gd name="T31" fmla="*/ 33 h 648"/>
                <a:gd name="T32" fmla="*/ 3209 w 3212"/>
                <a:gd name="T33" fmla="*/ 104 h 648"/>
                <a:gd name="T34" fmla="*/ 3182 w 3212"/>
                <a:gd name="T35" fmla="*/ 179 h 648"/>
                <a:gd name="T36" fmla="*/ 3130 w 3212"/>
                <a:gd name="T37" fmla="*/ 250 h 648"/>
                <a:gd name="T38" fmla="*/ 3055 w 3212"/>
                <a:gd name="T39" fmla="*/ 317 h 648"/>
                <a:gd name="T40" fmla="*/ 2958 w 3212"/>
                <a:gd name="T41" fmla="*/ 381 h 648"/>
                <a:gd name="T42" fmla="*/ 2841 w 3212"/>
                <a:gd name="T43" fmla="*/ 439 h 648"/>
                <a:gd name="T44" fmla="*/ 2706 w 3212"/>
                <a:gd name="T45" fmla="*/ 491 h 648"/>
                <a:gd name="T46" fmla="*/ 2554 w 3212"/>
                <a:gd name="T47" fmla="*/ 536 h 648"/>
                <a:gd name="T48" fmla="*/ 2388 w 3212"/>
                <a:gd name="T49" fmla="*/ 575 h 648"/>
                <a:gd name="T50" fmla="*/ 2208 w 3212"/>
                <a:gd name="T51" fmla="*/ 606 h 648"/>
                <a:gd name="T52" fmla="*/ 2016 w 3212"/>
                <a:gd name="T53" fmla="*/ 629 h 648"/>
                <a:gd name="T54" fmla="*/ 1815 w 3212"/>
                <a:gd name="T55" fmla="*/ 644 h 648"/>
                <a:gd name="T56" fmla="*/ 1606 w 3212"/>
                <a:gd name="T57" fmla="*/ 648 h 648"/>
                <a:gd name="T58" fmla="*/ 1397 w 3212"/>
                <a:gd name="T59" fmla="*/ 644 h 648"/>
                <a:gd name="T60" fmla="*/ 1195 w 3212"/>
                <a:gd name="T61" fmla="*/ 629 h 648"/>
                <a:gd name="T62" fmla="*/ 1004 w 3212"/>
                <a:gd name="T63" fmla="*/ 606 h 648"/>
                <a:gd name="T64" fmla="*/ 824 w 3212"/>
                <a:gd name="T65" fmla="*/ 575 h 648"/>
                <a:gd name="T66" fmla="*/ 658 w 3212"/>
                <a:gd name="T67" fmla="*/ 536 h 648"/>
                <a:gd name="T68" fmla="*/ 506 w 3212"/>
                <a:gd name="T69" fmla="*/ 491 h 648"/>
                <a:gd name="T70" fmla="*/ 371 w 3212"/>
                <a:gd name="T71" fmla="*/ 439 h 648"/>
                <a:gd name="T72" fmla="*/ 254 w 3212"/>
                <a:gd name="T73" fmla="*/ 381 h 648"/>
                <a:gd name="T74" fmla="*/ 157 w 3212"/>
                <a:gd name="T75" fmla="*/ 317 h 648"/>
                <a:gd name="T76" fmla="*/ 82 w 3212"/>
                <a:gd name="T77" fmla="*/ 250 h 648"/>
                <a:gd name="T78" fmla="*/ 30 w 3212"/>
                <a:gd name="T79" fmla="*/ 179 h 648"/>
                <a:gd name="T80" fmla="*/ 3 w 3212"/>
                <a:gd name="T81" fmla="*/ 104 h 648"/>
                <a:gd name="T82" fmla="*/ 3 w 3212"/>
                <a:gd name="T83" fmla="*/ 3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8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9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6"/>
                  </a:lnTo>
                  <a:lnTo>
                    <a:pt x="1606" y="338"/>
                  </a:lnTo>
                  <a:lnTo>
                    <a:pt x="1735" y="336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9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9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50"/>
                  </a:lnTo>
                  <a:lnTo>
                    <a:pt x="2958" y="381"/>
                  </a:lnTo>
                  <a:lnTo>
                    <a:pt x="2902" y="410"/>
                  </a:lnTo>
                  <a:lnTo>
                    <a:pt x="2841" y="439"/>
                  </a:lnTo>
                  <a:lnTo>
                    <a:pt x="2775" y="465"/>
                  </a:lnTo>
                  <a:lnTo>
                    <a:pt x="2706" y="491"/>
                  </a:lnTo>
                  <a:lnTo>
                    <a:pt x="2632" y="514"/>
                  </a:lnTo>
                  <a:lnTo>
                    <a:pt x="2554" y="536"/>
                  </a:lnTo>
                  <a:lnTo>
                    <a:pt x="2472" y="557"/>
                  </a:lnTo>
                  <a:lnTo>
                    <a:pt x="2388" y="575"/>
                  </a:lnTo>
                  <a:lnTo>
                    <a:pt x="2299" y="592"/>
                  </a:lnTo>
                  <a:lnTo>
                    <a:pt x="2208" y="606"/>
                  </a:lnTo>
                  <a:lnTo>
                    <a:pt x="2114" y="619"/>
                  </a:lnTo>
                  <a:lnTo>
                    <a:pt x="2016" y="629"/>
                  </a:lnTo>
                  <a:lnTo>
                    <a:pt x="1917" y="638"/>
                  </a:lnTo>
                  <a:lnTo>
                    <a:pt x="1815" y="644"/>
                  </a:lnTo>
                  <a:lnTo>
                    <a:pt x="1712" y="647"/>
                  </a:lnTo>
                  <a:lnTo>
                    <a:pt x="1606" y="648"/>
                  </a:lnTo>
                  <a:lnTo>
                    <a:pt x="1500" y="647"/>
                  </a:lnTo>
                  <a:lnTo>
                    <a:pt x="1397" y="644"/>
                  </a:lnTo>
                  <a:lnTo>
                    <a:pt x="1295" y="638"/>
                  </a:lnTo>
                  <a:lnTo>
                    <a:pt x="1195" y="629"/>
                  </a:lnTo>
                  <a:lnTo>
                    <a:pt x="1098" y="619"/>
                  </a:lnTo>
                  <a:lnTo>
                    <a:pt x="1004" y="606"/>
                  </a:lnTo>
                  <a:lnTo>
                    <a:pt x="912" y="592"/>
                  </a:lnTo>
                  <a:lnTo>
                    <a:pt x="824" y="575"/>
                  </a:lnTo>
                  <a:lnTo>
                    <a:pt x="739" y="557"/>
                  </a:lnTo>
                  <a:lnTo>
                    <a:pt x="658" y="536"/>
                  </a:lnTo>
                  <a:lnTo>
                    <a:pt x="580" y="514"/>
                  </a:lnTo>
                  <a:lnTo>
                    <a:pt x="506" y="491"/>
                  </a:lnTo>
                  <a:lnTo>
                    <a:pt x="436" y="465"/>
                  </a:lnTo>
                  <a:lnTo>
                    <a:pt x="371" y="439"/>
                  </a:lnTo>
                  <a:lnTo>
                    <a:pt x="310" y="410"/>
                  </a:lnTo>
                  <a:lnTo>
                    <a:pt x="254" y="381"/>
                  </a:lnTo>
                  <a:lnTo>
                    <a:pt x="203" y="350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9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" name="Freeform 184"/>
            <p:cNvSpPr>
              <a:spLocks/>
            </p:cNvSpPr>
            <p:nvPr/>
          </p:nvSpPr>
          <p:spPr bwMode="auto">
            <a:xfrm>
              <a:off x="10059988" y="2995613"/>
              <a:ext cx="463550" cy="93663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4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4 h 647"/>
                <a:gd name="T28" fmla="*/ 3125 w 3212"/>
                <a:gd name="T29" fmla="*/ 40 h 647"/>
                <a:gd name="T30" fmla="*/ 3209 w 3212"/>
                <a:gd name="T31" fmla="*/ 33 h 647"/>
                <a:gd name="T32" fmla="*/ 3209 w 3212"/>
                <a:gd name="T33" fmla="*/ 104 h 647"/>
                <a:gd name="T34" fmla="*/ 3182 w 3212"/>
                <a:gd name="T35" fmla="*/ 178 h 647"/>
                <a:gd name="T36" fmla="*/ 3130 w 3212"/>
                <a:gd name="T37" fmla="*/ 250 h 647"/>
                <a:gd name="T38" fmla="*/ 3055 w 3212"/>
                <a:gd name="T39" fmla="*/ 317 h 647"/>
                <a:gd name="T40" fmla="*/ 2958 w 3212"/>
                <a:gd name="T41" fmla="*/ 380 h 647"/>
                <a:gd name="T42" fmla="*/ 2841 w 3212"/>
                <a:gd name="T43" fmla="*/ 438 h 647"/>
                <a:gd name="T44" fmla="*/ 2706 w 3212"/>
                <a:gd name="T45" fmla="*/ 490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3 h 647"/>
                <a:gd name="T56" fmla="*/ 1606 w 3212"/>
                <a:gd name="T57" fmla="*/ 647 h 647"/>
                <a:gd name="T58" fmla="*/ 1397 w 3212"/>
                <a:gd name="T59" fmla="*/ 643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90 h 647"/>
                <a:gd name="T70" fmla="*/ 371 w 3212"/>
                <a:gd name="T71" fmla="*/ 438 h 647"/>
                <a:gd name="T72" fmla="*/ 254 w 3212"/>
                <a:gd name="T73" fmla="*/ 380 h 647"/>
                <a:gd name="T74" fmla="*/ 157 w 3212"/>
                <a:gd name="T75" fmla="*/ 317 h 647"/>
                <a:gd name="T76" fmla="*/ 82 w 3212"/>
                <a:gd name="T77" fmla="*/ 250 h 647"/>
                <a:gd name="T78" fmla="*/ 30 w 3212"/>
                <a:gd name="T79" fmla="*/ 178 h 647"/>
                <a:gd name="T80" fmla="*/ 3 w 3212"/>
                <a:gd name="T81" fmla="*/ 104 h 647"/>
                <a:gd name="T82" fmla="*/ 3 w 3212"/>
                <a:gd name="T83" fmla="*/ 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8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49"/>
                  </a:lnTo>
                  <a:lnTo>
                    <a:pt x="2958" y="380"/>
                  </a:lnTo>
                  <a:lnTo>
                    <a:pt x="2902" y="409"/>
                  </a:lnTo>
                  <a:lnTo>
                    <a:pt x="2841" y="438"/>
                  </a:lnTo>
                  <a:lnTo>
                    <a:pt x="2775" y="464"/>
                  </a:lnTo>
                  <a:lnTo>
                    <a:pt x="2706" y="490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6"/>
                  </a:lnTo>
                  <a:lnTo>
                    <a:pt x="2388" y="574"/>
                  </a:lnTo>
                  <a:lnTo>
                    <a:pt x="2299" y="591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7"/>
                  </a:lnTo>
                  <a:lnTo>
                    <a:pt x="1815" y="643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3"/>
                  </a:lnTo>
                  <a:lnTo>
                    <a:pt x="1295" y="637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1"/>
                  </a:lnTo>
                  <a:lnTo>
                    <a:pt x="824" y="574"/>
                  </a:lnTo>
                  <a:lnTo>
                    <a:pt x="739" y="556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90"/>
                  </a:lnTo>
                  <a:lnTo>
                    <a:pt x="436" y="464"/>
                  </a:lnTo>
                  <a:lnTo>
                    <a:pt x="371" y="438"/>
                  </a:lnTo>
                  <a:lnTo>
                    <a:pt x="310" y="409"/>
                  </a:lnTo>
                  <a:lnTo>
                    <a:pt x="254" y="380"/>
                  </a:lnTo>
                  <a:lnTo>
                    <a:pt x="203" y="349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8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Freeform 185"/>
            <p:cNvSpPr>
              <a:spLocks/>
            </p:cNvSpPr>
            <p:nvPr/>
          </p:nvSpPr>
          <p:spPr bwMode="auto">
            <a:xfrm>
              <a:off x="10059988" y="3074988"/>
              <a:ext cx="463550" cy="92075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3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3 h 647"/>
                <a:gd name="T28" fmla="*/ 3125 w 3212"/>
                <a:gd name="T29" fmla="*/ 40 h 647"/>
                <a:gd name="T30" fmla="*/ 3209 w 3212"/>
                <a:gd name="T31" fmla="*/ 32 h 647"/>
                <a:gd name="T32" fmla="*/ 3209 w 3212"/>
                <a:gd name="T33" fmla="*/ 103 h 647"/>
                <a:gd name="T34" fmla="*/ 3182 w 3212"/>
                <a:gd name="T35" fmla="*/ 178 h 647"/>
                <a:gd name="T36" fmla="*/ 3130 w 3212"/>
                <a:gd name="T37" fmla="*/ 249 h 647"/>
                <a:gd name="T38" fmla="*/ 3055 w 3212"/>
                <a:gd name="T39" fmla="*/ 316 h 647"/>
                <a:gd name="T40" fmla="*/ 2958 w 3212"/>
                <a:gd name="T41" fmla="*/ 379 h 647"/>
                <a:gd name="T42" fmla="*/ 2841 w 3212"/>
                <a:gd name="T43" fmla="*/ 437 h 647"/>
                <a:gd name="T44" fmla="*/ 2706 w 3212"/>
                <a:gd name="T45" fmla="*/ 489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2 h 647"/>
                <a:gd name="T56" fmla="*/ 1606 w 3212"/>
                <a:gd name="T57" fmla="*/ 647 h 647"/>
                <a:gd name="T58" fmla="*/ 1397 w 3212"/>
                <a:gd name="T59" fmla="*/ 642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89 h 647"/>
                <a:gd name="T70" fmla="*/ 371 w 3212"/>
                <a:gd name="T71" fmla="*/ 437 h 647"/>
                <a:gd name="T72" fmla="*/ 254 w 3212"/>
                <a:gd name="T73" fmla="*/ 379 h 647"/>
                <a:gd name="T74" fmla="*/ 157 w 3212"/>
                <a:gd name="T75" fmla="*/ 316 h 647"/>
                <a:gd name="T76" fmla="*/ 82 w 3212"/>
                <a:gd name="T77" fmla="*/ 249 h 647"/>
                <a:gd name="T78" fmla="*/ 30 w 3212"/>
                <a:gd name="T79" fmla="*/ 178 h 647"/>
                <a:gd name="T80" fmla="*/ 3 w 3212"/>
                <a:gd name="T81" fmla="*/ 103 h 647"/>
                <a:gd name="T82" fmla="*/ 3 w 3212"/>
                <a:gd name="T83" fmla="*/ 3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3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3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2"/>
                  </a:lnTo>
                  <a:lnTo>
                    <a:pt x="3212" y="65"/>
                  </a:lnTo>
                  <a:lnTo>
                    <a:pt x="3209" y="103"/>
                  </a:lnTo>
                  <a:lnTo>
                    <a:pt x="3199" y="141"/>
                  </a:lnTo>
                  <a:lnTo>
                    <a:pt x="3182" y="178"/>
                  </a:lnTo>
                  <a:lnTo>
                    <a:pt x="3159" y="214"/>
                  </a:lnTo>
                  <a:lnTo>
                    <a:pt x="3130" y="249"/>
                  </a:lnTo>
                  <a:lnTo>
                    <a:pt x="3096" y="283"/>
                  </a:lnTo>
                  <a:lnTo>
                    <a:pt x="3055" y="316"/>
                  </a:lnTo>
                  <a:lnTo>
                    <a:pt x="3009" y="348"/>
                  </a:lnTo>
                  <a:lnTo>
                    <a:pt x="2958" y="379"/>
                  </a:lnTo>
                  <a:lnTo>
                    <a:pt x="2902" y="409"/>
                  </a:lnTo>
                  <a:lnTo>
                    <a:pt x="2841" y="437"/>
                  </a:lnTo>
                  <a:lnTo>
                    <a:pt x="2775" y="464"/>
                  </a:lnTo>
                  <a:lnTo>
                    <a:pt x="2706" y="489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5"/>
                  </a:lnTo>
                  <a:lnTo>
                    <a:pt x="2388" y="574"/>
                  </a:lnTo>
                  <a:lnTo>
                    <a:pt x="2299" y="590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6"/>
                  </a:lnTo>
                  <a:lnTo>
                    <a:pt x="1815" y="642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2"/>
                  </a:lnTo>
                  <a:lnTo>
                    <a:pt x="1295" y="636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0"/>
                  </a:lnTo>
                  <a:lnTo>
                    <a:pt x="824" y="574"/>
                  </a:lnTo>
                  <a:lnTo>
                    <a:pt x="739" y="555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89"/>
                  </a:lnTo>
                  <a:lnTo>
                    <a:pt x="436" y="464"/>
                  </a:lnTo>
                  <a:lnTo>
                    <a:pt x="371" y="437"/>
                  </a:lnTo>
                  <a:lnTo>
                    <a:pt x="310" y="409"/>
                  </a:lnTo>
                  <a:lnTo>
                    <a:pt x="254" y="379"/>
                  </a:lnTo>
                  <a:lnTo>
                    <a:pt x="203" y="348"/>
                  </a:lnTo>
                  <a:lnTo>
                    <a:pt x="157" y="316"/>
                  </a:lnTo>
                  <a:lnTo>
                    <a:pt x="116" y="283"/>
                  </a:lnTo>
                  <a:lnTo>
                    <a:pt x="82" y="249"/>
                  </a:lnTo>
                  <a:lnTo>
                    <a:pt x="53" y="214"/>
                  </a:lnTo>
                  <a:lnTo>
                    <a:pt x="30" y="178"/>
                  </a:lnTo>
                  <a:lnTo>
                    <a:pt x="13" y="141"/>
                  </a:lnTo>
                  <a:lnTo>
                    <a:pt x="3" y="103"/>
                  </a:lnTo>
                  <a:lnTo>
                    <a:pt x="0" y="65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27" name="Freeform 190"/>
          <p:cNvSpPr>
            <a:spLocks noEditPoints="1"/>
          </p:cNvSpPr>
          <p:nvPr/>
        </p:nvSpPr>
        <p:spPr bwMode="auto">
          <a:xfrm>
            <a:off x="11004028" y="2735263"/>
            <a:ext cx="465137" cy="460375"/>
          </a:xfrm>
          <a:custGeom>
            <a:avLst/>
            <a:gdLst>
              <a:gd name="T0" fmla="*/ 1341 w 3224"/>
              <a:gd name="T1" fmla="*/ 345 h 3186"/>
              <a:gd name="T2" fmla="*/ 1011 w 3224"/>
              <a:gd name="T3" fmla="*/ 464 h 3186"/>
              <a:gd name="T4" fmla="*/ 730 w 3224"/>
              <a:gd name="T5" fmla="*/ 661 h 3186"/>
              <a:gd name="T6" fmla="*/ 513 w 3224"/>
              <a:gd name="T7" fmla="*/ 925 h 3186"/>
              <a:gd name="T8" fmla="*/ 371 w 3224"/>
              <a:gd name="T9" fmla="*/ 1240 h 3186"/>
              <a:gd name="T10" fmla="*/ 321 w 3224"/>
              <a:gd name="T11" fmla="*/ 1592 h 3186"/>
              <a:gd name="T12" fmla="*/ 371 w 3224"/>
              <a:gd name="T13" fmla="*/ 1946 h 3186"/>
              <a:gd name="T14" fmla="*/ 513 w 3224"/>
              <a:gd name="T15" fmla="*/ 2260 h 3186"/>
              <a:gd name="T16" fmla="*/ 730 w 3224"/>
              <a:gd name="T17" fmla="*/ 2523 h 3186"/>
              <a:gd name="T18" fmla="*/ 1011 w 3224"/>
              <a:gd name="T19" fmla="*/ 2721 h 3186"/>
              <a:gd name="T20" fmla="*/ 1341 w 3224"/>
              <a:gd name="T21" fmla="*/ 2839 h 3186"/>
              <a:gd name="T22" fmla="*/ 1704 w 3224"/>
              <a:gd name="T23" fmla="*/ 2864 h 3186"/>
              <a:gd name="T24" fmla="*/ 2053 w 3224"/>
              <a:gd name="T25" fmla="*/ 2792 h 3186"/>
              <a:gd name="T26" fmla="*/ 2359 w 3224"/>
              <a:gd name="T27" fmla="*/ 2631 h 3186"/>
              <a:gd name="T28" fmla="*/ 2611 w 3224"/>
              <a:gd name="T29" fmla="*/ 2399 h 3186"/>
              <a:gd name="T30" fmla="*/ 2792 w 3224"/>
              <a:gd name="T31" fmla="*/ 2108 h 3186"/>
              <a:gd name="T32" fmla="*/ 2889 w 3224"/>
              <a:gd name="T33" fmla="*/ 1773 h 3186"/>
              <a:gd name="T34" fmla="*/ 2889 w 3224"/>
              <a:gd name="T35" fmla="*/ 1413 h 3186"/>
              <a:gd name="T36" fmla="*/ 2792 w 3224"/>
              <a:gd name="T37" fmla="*/ 1077 h 3186"/>
              <a:gd name="T38" fmla="*/ 2611 w 3224"/>
              <a:gd name="T39" fmla="*/ 786 h 3186"/>
              <a:gd name="T40" fmla="*/ 2359 w 3224"/>
              <a:gd name="T41" fmla="*/ 553 h 3186"/>
              <a:gd name="T42" fmla="*/ 2053 w 3224"/>
              <a:gd name="T43" fmla="*/ 394 h 3186"/>
              <a:gd name="T44" fmla="*/ 1704 w 3224"/>
              <a:gd name="T45" fmla="*/ 320 h 3186"/>
              <a:gd name="T46" fmla="*/ 1814 w 3224"/>
              <a:gd name="T47" fmla="*/ 12 h 3186"/>
              <a:gd name="T48" fmla="*/ 2195 w 3224"/>
              <a:gd name="T49" fmla="*/ 108 h 3186"/>
              <a:gd name="T50" fmla="*/ 2532 w 3224"/>
              <a:gd name="T51" fmla="*/ 285 h 3186"/>
              <a:gd name="T52" fmla="*/ 2817 w 3224"/>
              <a:gd name="T53" fmla="*/ 535 h 3186"/>
              <a:gd name="T54" fmla="*/ 3035 w 3224"/>
              <a:gd name="T55" fmla="*/ 844 h 3186"/>
              <a:gd name="T56" fmla="*/ 3175 w 3224"/>
              <a:gd name="T57" fmla="*/ 1200 h 3186"/>
              <a:gd name="T58" fmla="*/ 3224 w 3224"/>
              <a:gd name="T59" fmla="*/ 1592 h 3186"/>
              <a:gd name="T60" fmla="*/ 3175 w 3224"/>
              <a:gd name="T61" fmla="*/ 1985 h 3186"/>
              <a:gd name="T62" fmla="*/ 3035 w 3224"/>
              <a:gd name="T63" fmla="*/ 2342 h 3186"/>
              <a:gd name="T64" fmla="*/ 2817 w 3224"/>
              <a:gd name="T65" fmla="*/ 2651 h 3186"/>
              <a:gd name="T66" fmla="*/ 2532 w 3224"/>
              <a:gd name="T67" fmla="*/ 2900 h 3186"/>
              <a:gd name="T68" fmla="*/ 2195 w 3224"/>
              <a:gd name="T69" fmla="*/ 3078 h 3186"/>
              <a:gd name="T70" fmla="*/ 1814 w 3224"/>
              <a:gd name="T71" fmla="*/ 3173 h 3186"/>
              <a:gd name="T72" fmla="*/ 1410 w 3224"/>
              <a:gd name="T73" fmla="*/ 3173 h 3186"/>
              <a:gd name="T74" fmla="*/ 1029 w 3224"/>
              <a:gd name="T75" fmla="*/ 3078 h 3186"/>
              <a:gd name="T76" fmla="*/ 691 w 3224"/>
              <a:gd name="T77" fmla="*/ 2900 h 3186"/>
              <a:gd name="T78" fmla="*/ 407 w 3224"/>
              <a:gd name="T79" fmla="*/ 2651 h 3186"/>
              <a:gd name="T80" fmla="*/ 189 w 3224"/>
              <a:gd name="T81" fmla="*/ 2342 h 3186"/>
              <a:gd name="T82" fmla="*/ 49 w 3224"/>
              <a:gd name="T83" fmla="*/ 1985 h 3186"/>
              <a:gd name="T84" fmla="*/ 0 w 3224"/>
              <a:gd name="T85" fmla="*/ 1592 h 3186"/>
              <a:gd name="T86" fmla="*/ 49 w 3224"/>
              <a:gd name="T87" fmla="*/ 1200 h 3186"/>
              <a:gd name="T88" fmla="*/ 189 w 3224"/>
              <a:gd name="T89" fmla="*/ 844 h 3186"/>
              <a:gd name="T90" fmla="*/ 407 w 3224"/>
              <a:gd name="T91" fmla="*/ 535 h 3186"/>
              <a:gd name="T92" fmla="*/ 691 w 3224"/>
              <a:gd name="T93" fmla="*/ 285 h 3186"/>
              <a:gd name="T94" fmla="*/ 1029 w 3224"/>
              <a:gd name="T95" fmla="*/ 108 h 3186"/>
              <a:gd name="T96" fmla="*/ 1410 w 3224"/>
              <a:gd name="T97" fmla="*/ 12 h 3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24" h="3186">
                <a:moveTo>
                  <a:pt x="1611" y="317"/>
                </a:moveTo>
                <a:lnTo>
                  <a:pt x="1520" y="320"/>
                </a:lnTo>
                <a:lnTo>
                  <a:pt x="1430" y="330"/>
                </a:lnTo>
                <a:lnTo>
                  <a:pt x="1341" y="345"/>
                </a:lnTo>
                <a:lnTo>
                  <a:pt x="1255" y="367"/>
                </a:lnTo>
                <a:lnTo>
                  <a:pt x="1171" y="394"/>
                </a:lnTo>
                <a:lnTo>
                  <a:pt x="1090" y="426"/>
                </a:lnTo>
                <a:lnTo>
                  <a:pt x="1011" y="464"/>
                </a:lnTo>
                <a:lnTo>
                  <a:pt x="936" y="507"/>
                </a:lnTo>
                <a:lnTo>
                  <a:pt x="864" y="553"/>
                </a:lnTo>
                <a:lnTo>
                  <a:pt x="795" y="605"/>
                </a:lnTo>
                <a:lnTo>
                  <a:pt x="730" y="661"/>
                </a:lnTo>
                <a:lnTo>
                  <a:pt x="669" y="721"/>
                </a:lnTo>
                <a:lnTo>
                  <a:pt x="613" y="786"/>
                </a:lnTo>
                <a:lnTo>
                  <a:pt x="560" y="854"/>
                </a:lnTo>
                <a:lnTo>
                  <a:pt x="513" y="925"/>
                </a:lnTo>
                <a:lnTo>
                  <a:pt x="470" y="999"/>
                </a:lnTo>
                <a:lnTo>
                  <a:pt x="431" y="1077"/>
                </a:lnTo>
                <a:lnTo>
                  <a:pt x="399" y="1157"/>
                </a:lnTo>
                <a:lnTo>
                  <a:pt x="371" y="1240"/>
                </a:lnTo>
                <a:lnTo>
                  <a:pt x="349" y="1325"/>
                </a:lnTo>
                <a:lnTo>
                  <a:pt x="334" y="1413"/>
                </a:lnTo>
                <a:lnTo>
                  <a:pt x="324" y="1502"/>
                </a:lnTo>
                <a:lnTo>
                  <a:pt x="321" y="1592"/>
                </a:lnTo>
                <a:lnTo>
                  <a:pt x="324" y="1683"/>
                </a:lnTo>
                <a:lnTo>
                  <a:pt x="334" y="1773"/>
                </a:lnTo>
                <a:lnTo>
                  <a:pt x="349" y="1861"/>
                </a:lnTo>
                <a:lnTo>
                  <a:pt x="371" y="1946"/>
                </a:lnTo>
                <a:lnTo>
                  <a:pt x="399" y="2029"/>
                </a:lnTo>
                <a:lnTo>
                  <a:pt x="431" y="2108"/>
                </a:lnTo>
                <a:lnTo>
                  <a:pt x="470" y="2186"/>
                </a:lnTo>
                <a:lnTo>
                  <a:pt x="513" y="2260"/>
                </a:lnTo>
                <a:lnTo>
                  <a:pt x="560" y="2331"/>
                </a:lnTo>
                <a:lnTo>
                  <a:pt x="613" y="2399"/>
                </a:lnTo>
                <a:lnTo>
                  <a:pt x="669" y="2463"/>
                </a:lnTo>
                <a:lnTo>
                  <a:pt x="730" y="2523"/>
                </a:lnTo>
                <a:lnTo>
                  <a:pt x="795" y="2580"/>
                </a:lnTo>
                <a:lnTo>
                  <a:pt x="864" y="2631"/>
                </a:lnTo>
                <a:lnTo>
                  <a:pt x="936" y="2679"/>
                </a:lnTo>
                <a:lnTo>
                  <a:pt x="1011" y="2721"/>
                </a:lnTo>
                <a:lnTo>
                  <a:pt x="1090" y="2758"/>
                </a:lnTo>
                <a:lnTo>
                  <a:pt x="1171" y="2792"/>
                </a:lnTo>
                <a:lnTo>
                  <a:pt x="1255" y="2819"/>
                </a:lnTo>
                <a:lnTo>
                  <a:pt x="1341" y="2839"/>
                </a:lnTo>
                <a:lnTo>
                  <a:pt x="1430" y="2855"/>
                </a:lnTo>
                <a:lnTo>
                  <a:pt x="1520" y="2864"/>
                </a:lnTo>
                <a:lnTo>
                  <a:pt x="1611" y="2867"/>
                </a:lnTo>
                <a:lnTo>
                  <a:pt x="1704" y="2864"/>
                </a:lnTo>
                <a:lnTo>
                  <a:pt x="1794" y="2855"/>
                </a:lnTo>
                <a:lnTo>
                  <a:pt x="1883" y="2839"/>
                </a:lnTo>
                <a:lnTo>
                  <a:pt x="1969" y="2819"/>
                </a:lnTo>
                <a:lnTo>
                  <a:pt x="2053" y="2792"/>
                </a:lnTo>
                <a:lnTo>
                  <a:pt x="2134" y="2758"/>
                </a:lnTo>
                <a:lnTo>
                  <a:pt x="2213" y="2721"/>
                </a:lnTo>
                <a:lnTo>
                  <a:pt x="2287" y="2679"/>
                </a:lnTo>
                <a:lnTo>
                  <a:pt x="2359" y="2631"/>
                </a:lnTo>
                <a:lnTo>
                  <a:pt x="2428" y="2580"/>
                </a:lnTo>
                <a:lnTo>
                  <a:pt x="2493" y="2523"/>
                </a:lnTo>
                <a:lnTo>
                  <a:pt x="2553" y="2463"/>
                </a:lnTo>
                <a:lnTo>
                  <a:pt x="2611" y="2399"/>
                </a:lnTo>
                <a:lnTo>
                  <a:pt x="2663" y="2331"/>
                </a:lnTo>
                <a:lnTo>
                  <a:pt x="2711" y="2260"/>
                </a:lnTo>
                <a:lnTo>
                  <a:pt x="2754" y="2186"/>
                </a:lnTo>
                <a:lnTo>
                  <a:pt x="2792" y="2108"/>
                </a:lnTo>
                <a:lnTo>
                  <a:pt x="2825" y="2029"/>
                </a:lnTo>
                <a:lnTo>
                  <a:pt x="2852" y="1946"/>
                </a:lnTo>
                <a:lnTo>
                  <a:pt x="2873" y="1861"/>
                </a:lnTo>
                <a:lnTo>
                  <a:pt x="2889" y="1773"/>
                </a:lnTo>
                <a:lnTo>
                  <a:pt x="2899" y="1683"/>
                </a:lnTo>
                <a:lnTo>
                  <a:pt x="2902" y="1592"/>
                </a:lnTo>
                <a:lnTo>
                  <a:pt x="2899" y="1502"/>
                </a:lnTo>
                <a:lnTo>
                  <a:pt x="2889" y="1413"/>
                </a:lnTo>
                <a:lnTo>
                  <a:pt x="2873" y="1325"/>
                </a:lnTo>
                <a:lnTo>
                  <a:pt x="2852" y="1240"/>
                </a:lnTo>
                <a:lnTo>
                  <a:pt x="2825" y="1157"/>
                </a:lnTo>
                <a:lnTo>
                  <a:pt x="2792" y="1077"/>
                </a:lnTo>
                <a:lnTo>
                  <a:pt x="2754" y="999"/>
                </a:lnTo>
                <a:lnTo>
                  <a:pt x="2711" y="925"/>
                </a:lnTo>
                <a:lnTo>
                  <a:pt x="2663" y="854"/>
                </a:lnTo>
                <a:lnTo>
                  <a:pt x="2611" y="786"/>
                </a:lnTo>
                <a:lnTo>
                  <a:pt x="2553" y="721"/>
                </a:lnTo>
                <a:lnTo>
                  <a:pt x="2493" y="661"/>
                </a:lnTo>
                <a:lnTo>
                  <a:pt x="2428" y="605"/>
                </a:lnTo>
                <a:lnTo>
                  <a:pt x="2359" y="553"/>
                </a:lnTo>
                <a:lnTo>
                  <a:pt x="2287" y="507"/>
                </a:lnTo>
                <a:lnTo>
                  <a:pt x="2213" y="464"/>
                </a:lnTo>
                <a:lnTo>
                  <a:pt x="2134" y="426"/>
                </a:lnTo>
                <a:lnTo>
                  <a:pt x="2053" y="394"/>
                </a:lnTo>
                <a:lnTo>
                  <a:pt x="1969" y="367"/>
                </a:lnTo>
                <a:lnTo>
                  <a:pt x="1883" y="345"/>
                </a:lnTo>
                <a:lnTo>
                  <a:pt x="1794" y="330"/>
                </a:lnTo>
                <a:lnTo>
                  <a:pt x="1704" y="320"/>
                </a:lnTo>
                <a:lnTo>
                  <a:pt x="1611" y="317"/>
                </a:lnTo>
                <a:close/>
                <a:moveTo>
                  <a:pt x="1611" y="0"/>
                </a:moveTo>
                <a:lnTo>
                  <a:pt x="1714" y="3"/>
                </a:lnTo>
                <a:lnTo>
                  <a:pt x="1814" y="12"/>
                </a:lnTo>
                <a:lnTo>
                  <a:pt x="1912" y="28"/>
                </a:lnTo>
                <a:lnTo>
                  <a:pt x="2009" y="49"/>
                </a:lnTo>
                <a:lnTo>
                  <a:pt x="2102" y="76"/>
                </a:lnTo>
                <a:lnTo>
                  <a:pt x="2195" y="108"/>
                </a:lnTo>
                <a:lnTo>
                  <a:pt x="2284" y="144"/>
                </a:lnTo>
                <a:lnTo>
                  <a:pt x="2370" y="186"/>
                </a:lnTo>
                <a:lnTo>
                  <a:pt x="2453" y="234"/>
                </a:lnTo>
                <a:lnTo>
                  <a:pt x="2532" y="285"/>
                </a:lnTo>
                <a:lnTo>
                  <a:pt x="2609" y="342"/>
                </a:lnTo>
                <a:lnTo>
                  <a:pt x="2683" y="402"/>
                </a:lnTo>
                <a:lnTo>
                  <a:pt x="2752" y="466"/>
                </a:lnTo>
                <a:lnTo>
                  <a:pt x="2817" y="535"/>
                </a:lnTo>
                <a:lnTo>
                  <a:pt x="2878" y="607"/>
                </a:lnTo>
                <a:lnTo>
                  <a:pt x="2935" y="683"/>
                </a:lnTo>
                <a:lnTo>
                  <a:pt x="2987" y="762"/>
                </a:lnTo>
                <a:lnTo>
                  <a:pt x="3035" y="844"/>
                </a:lnTo>
                <a:lnTo>
                  <a:pt x="3078" y="929"/>
                </a:lnTo>
                <a:lnTo>
                  <a:pt x="3115" y="1017"/>
                </a:lnTo>
                <a:lnTo>
                  <a:pt x="3147" y="1108"/>
                </a:lnTo>
                <a:lnTo>
                  <a:pt x="3175" y="1200"/>
                </a:lnTo>
                <a:lnTo>
                  <a:pt x="3196" y="1296"/>
                </a:lnTo>
                <a:lnTo>
                  <a:pt x="3211" y="1393"/>
                </a:lnTo>
                <a:lnTo>
                  <a:pt x="3221" y="1492"/>
                </a:lnTo>
                <a:lnTo>
                  <a:pt x="3224" y="1592"/>
                </a:lnTo>
                <a:lnTo>
                  <a:pt x="3221" y="1694"/>
                </a:lnTo>
                <a:lnTo>
                  <a:pt x="3211" y="1792"/>
                </a:lnTo>
                <a:lnTo>
                  <a:pt x="3196" y="1890"/>
                </a:lnTo>
                <a:lnTo>
                  <a:pt x="3175" y="1985"/>
                </a:lnTo>
                <a:lnTo>
                  <a:pt x="3147" y="2077"/>
                </a:lnTo>
                <a:lnTo>
                  <a:pt x="3115" y="2169"/>
                </a:lnTo>
                <a:lnTo>
                  <a:pt x="3078" y="2257"/>
                </a:lnTo>
                <a:lnTo>
                  <a:pt x="3035" y="2342"/>
                </a:lnTo>
                <a:lnTo>
                  <a:pt x="2987" y="2424"/>
                </a:lnTo>
                <a:lnTo>
                  <a:pt x="2935" y="2502"/>
                </a:lnTo>
                <a:lnTo>
                  <a:pt x="2878" y="2578"/>
                </a:lnTo>
                <a:lnTo>
                  <a:pt x="2817" y="2651"/>
                </a:lnTo>
                <a:lnTo>
                  <a:pt x="2752" y="2719"/>
                </a:lnTo>
                <a:lnTo>
                  <a:pt x="2683" y="2783"/>
                </a:lnTo>
                <a:lnTo>
                  <a:pt x="2609" y="2843"/>
                </a:lnTo>
                <a:lnTo>
                  <a:pt x="2532" y="2900"/>
                </a:lnTo>
                <a:lnTo>
                  <a:pt x="2453" y="2951"/>
                </a:lnTo>
                <a:lnTo>
                  <a:pt x="2370" y="2999"/>
                </a:lnTo>
                <a:lnTo>
                  <a:pt x="2284" y="3041"/>
                </a:lnTo>
                <a:lnTo>
                  <a:pt x="2195" y="3078"/>
                </a:lnTo>
                <a:lnTo>
                  <a:pt x="2102" y="3110"/>
                </a:lnTo>
                <a:lnTo>
                  <a:pt x="2009" y="3137"/>
                </a:lnTo>
                <a:lnTo>
                  <a:pt x="1912" y="3158"/>
                </a:lnTo>
                <a:lnTo>
                  <a:pt x="1814" y="3173"/>
                </a:lnTo>
                <a:lnTo>
                  <a:pt x="1714" y="3182"/>
                </a:lnTo>
                <a:lnTo>
                  <a:pt x="1611" y="3186"/>
                </a:lnTo>
                <a:lnTo>
                  <a:pt x="1510" y="3182"/>
                </a:lnTo>
                <a:lnTo>
                  <a:pt x="1410" y="3173"/>
                </a:lnTo>
                <a:lnTo>
                  <a:pt x="1311" y="3158"/>
                </a:lnTo>
                <a:lnTo>
                  <a:pt x="1215" y="3137"/>
                </a:lnTo>
                <a:lnTo>
                  <a:pt x="1121" y="3110"/>
                </a:lnTo>
                <a:lnTo>
                  <a:pt x="1029" y="3078"/>
                </a:lnTo>
                <a:lnTo>
                  <a:pt x="940" y="3041"/>
                </a:lnTo>
                <a:lnTo>
                  <a:pt x="854" y="2999"/>
                </a:lnTo>
                <a:lnTo>
                  <a:pt x="771" y="2951"/>
                </a:lnTo>
                <a:lnTo>
                  <a:pt x="691" y="2900"/>
                </a:lnTo>
                <a:lnTo>
                  <a:pt x="615" y="2843"/>
                </a:lnTo>
                <a:lnTo>
                  <a:pt x="541" y="2783"/>
                </a:lnTo>
                <a:lnTo>
                  <a:pt x="472" y="2719"/>
                </a:lnTo>
                <a:lnTo>
                  <a:pt x="407" y="2651"/>
                </a:lnTo>
                <a:lnTo>
                  <a:pt x="346" y="2578"/>
                </a:lnTo>
                <a:lnTo>
                  <a:pt x="288" y="2502"/>
                </a:lnTo>
                <a:lnTo>
                  <a:pt x="237" y="2424"/>
                </a:lnTo>
                <a:lnTo>
                  <a:pt x="189" y="2342"/>
                </a:lnTo>
                <a:lnTo>
                  <a:pt x="146" y="2257"/>
                </a:lnTo>
                <a:lnTo>
                  <a:pt x="109" y="2169"/>
                </a:lnTo>
                <a:lnTo>
                  <a:pt x="77" y="2077"/>
                </a:lnTo>
                <a:lnTo>
                  <a:pt x="49" y="1985"/>
                </a:lnTo>
                <a:lnTo>
                  <a:pt x="28" y="1890"/>
                </a:lnTo>
                <a:lnTo>
                  <a:pt x="13" y="1792"/>
                </a:lnTo>
                <a:lnTo>
                  <a:pt x="3" y="1694"/>
                </a:lnTo>
                <a:lnTo>
                  <a:pt x="0" y="1592"/>
                </a:lnTo>
                <a:lnTo>
                  <a:pt x="3" y="1492"/>
                </a:lnTo>
                <a:lnTo>
                  <a:pt x="13" y="1393"/>
                </a:lnTo>
                <a:lnTo>
                  <a:pt x="28" y="1296"/>
                </a:lnTo>
                <a:lnTo>
                  <a:pt x="49" y="1200"/>
                </a:lnTo>
                <a:lnTo>
                  <a:pt x="77" y="1108"/>
                </a:lnTo>
                <a:lnTo>
                  <a:pt x="109" y="1017"/>
                </a:lnTo>
                <a:lnTo>
                  <a:pt x="146" y="929"/>
                </a:lnTo>
                <a:lnTo>
                  <a:pt x="189" y="844"/>
                </a:lnTo>
                <a:lnTo>
                  <a:pt x="237" y="762"/>
                </a:lnTo>
                <a:lnTo>
                  <a:pt x="288" y="683"/>
                </a:lnTo>
                <a:lnTo>
                  <a:pt x="346" y="607"/>
                </a:lnTo>
                <a:lnTo>
                  <a:pt x="407" y="535"/>
                </a:lnTo>
                <a:lnTo>
                  <a:pt x="472" y="466"/>
                </a:lnTo>
                <a:lnTo>
                  <a:pt x="541" y="402"/>
                </a:lnTo>
                <a:lnTo>
                  <a:pt x="615" y="342"/>
                </a:lnTo>
                <a:lnTo>
                  <a:pt x="691" y="285"/>
                </a:lnTo>
                <a:lnTo>
                  <a:pt x="771" y="234"/>
                </a:lnTo>
                <a:lnTo>
                  <a:pt x="854" y="186"/>
                </a:lnTo>
                <a:lnTo>
                  <a:pt x="940" y="144"/>
                </a:lnTo>
                <a:lnTo>
                  <a:pt x="1029" y="108"/>
                </a:lnTo>
                <a:lnTo>
                  <a:pt x="1121" y="76"/>
                </a:lnTo>
                <a:lnTo>
                  <a:pt x="1215" y="49"/>
                </a:lnTo>
                <a:lnTo>
                  <a:pt x="1311" y="28"/>
                </a:lnTo>
                <a:lnTo>
                  <a:pt x="1410" y="12"/>
                </a:lnTo>
                <a:lnTo>
                  <a:pt x="1510" y="3"/>
                </a:lnTo>
                <a:lnTo>
                  <a:pt x="161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1" name="Freeform 195"/>
          <p:cNvSpPr>
            <a:spLocks noEditPoints="1"/>
          </p:cNvSpPr>
          <p:nvPr/>
        </p:nvSpPr>
        <p:spPr bwMode="auto">
          <a:xfrm>
            <a:off x="11022284" y="3513890"/>
            <a:ext cx="428625" cy="449263"/>
          </a:xfrm>
          <a:custGeom>
            <a:avLst/>
            <a:gdLst>
              <a:gd name="T0" fmla="*/ 1621 w 3243"/>
              <a:gd name="T1" fmla="*/ 238 h 3116"/>
              <a:gd name="T2" fmla="*/ 510 w 3243"/>
              <a:gd name="T3" fmla="*/ 756 h 3116"/>
              <a:gd name="T4" fmla="*/ 1621 w 3243"/>
              <a:gd name="T5" fmla="*/ 1274 h 3116"/>
              <a:gd name="T6" fmla="*/ 2733 w 3243"/>
              <a:gd name="T7" fmla="*/ 756 h 3116"/>
              <a:gd name="T8" fmla="*/ 1621 w 3243"/>
              <a:gd name="T9" fmla="*/ 238 h 3116"/>
              <a:gd name="T10" fmla="*/ 1621 w 3243"/>
              <a:gd name="T11" fmla="*/ 0 h 3116"/>
              <a:gd name="T12" fmla="*/ 3243 w 3243"/>
              <a:gd name="T13" fmla="*/ 756 h 3116"/>
              <a:gd name="T14" fmla="*/ 3243 w 3243"/>
              <a:gd name="T15" fmla="*/ 2359 h 3116"/>
              <a:gd name="T16" fmla="*/ 1621 w 3243"/>
              <a:gd name="T17" fmla="*/ 3116 h 3116"/>
              <a:gd name="T18" fmla="*/ 0 w 3243"/>
              <a:gd name="T19" fmla="*/ 2359 h 3116"/>
              <a:gd name="T20" fmla="*/ 0 w 3243"/>
              <a:gd name="T21" fmla="*/ 756 h 3116"/>
              <a:gd name="T22" fmla="*/ 1621 w 3243"/>
              <a:gd name="T23" fmla="*/ 0 h 3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43" h="3116">
                <a:moveTo>
                  <a:pt x="1621" y="238"/>
                </a:moveTo>
                <a:lnTo>
                  <a:pt x="510" y="756"/>
                </a:lnTo>
                <a:lnTo>
                  <a:pt x="1621" y="1274"/>
                </a:lnTo>
                <a:lnTo>
                  <a:pt x="2733" y="756"/>
                </a:lnTo>
                <a:lnTo>
                  <a:pt x="1621" y="238"/>
                </a:lnTo>
                <a:close/>
                <a:moveTo>
                  <a:pt x="1621" y="0"/>
                </a:moveTo>
                <a:lnTo>
                  <a:pt x="3243" y="756"/>
                </a:lnTo>
                <a:lnTo>
                  <a:pt x="3243" y="2359"/>
                </a:lnTo>
                <a:lnTo>
                  <a:pt x="1621" y="3116"/>
                </a:lnTo>
                <a:lnTo>
                  <a:pt x="0" y="2359"/>
                </a:lnTo>
                <a:lnTo>
                  <a:pt x="0" y="756"/>
                </a:lnTo>
                <a:lnTo>
                  <a:pt x="162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5" name="Freeform 200"/>
          <p:cNvSpPr>
            <a:spLocks noEditPoints="1"/>
          </p:cNvSpPr>
          <p:nvPr/>
        </p:nvSpPr>
        <p:spPr bwMode="auto">
          <a:xfrm>
            <a:off x="10074878" y="3536115"/>
            <a:ext cx="452438" cy="404813"/>
          </a:xfrm>
          <a:custGeom>
            <a:avLst/>
            <a:gdLst>
              <a:gd name="T0" fmla="*/ 855 w 3416"/>
              <a:gd name="T1" fmla="*/ 1439 h 3059"/>
              <a:gd name="T2" fmla="*/ 268 w 3416"/>
              <a:gd name="T3" fmla="*/ 1731 h 3059"/>
              <a:gd name="T4" fmla="*/ 855 w 3416"/>
              <a:gd name="T5" fmla="*/ 2022 h 3059"/>
              <a:gd name="T6" fmla="*/ 1441 w 3416"/>
              <a:gd name="T7" fmla="*/ 1731 h 3059"/>
              <a:gd name="T8" fmla="*/ 855 w 3416"/>
              <a:gd name="T9" fmla="*/ 1439 h 3059"/>
              <a:gd name="T10" fmla="*/ 2560 w 3416"/>
              <a:gd name="T11" fmla="*/ 1434 h 3059"/>
              <a:gd name="T12" fmla="*/ 1975 w 3416"/>
              <a:gd name="T13" fmla="*/ 1726 h 3059"/>
              <a:gd name="T14" fmla="*/ 2560 w 3416"/>
              <a:gd name="T15" fmla="*/ 2018 h 3059"/>
              <a:gd name="T16" fmla="*/ 3146 w 3416"/>
              <a:gd name="T17" fmla="*/ 1726 h 3059"/>
              <a:gd name="T18" fmla="*/ 2560 w 3416"/>
              <a:gd name="T19" fmla="*/ 1434 h 3059"/>
              <a:gd name="T20" fmla="*/ 1709 w 3416"/>
              <a:gd name="T21" fmla="*/ 134 h 3059"/>
              <a:gd name="T22" fmla="*/ 1125 w 3416"/>
              <a:gd name="T23" fmla="*/ 426 h 3059"/>
              <a:gd name="T24" fmla="*/ 1709 w 3416"/>
              <a:gd name="T25" fmla="*/ 718 h 3059"/>
              <a:gd name="T26" fmla="*/ 2296 w 3416"/>
              <a:gd name="T27" fmla="*/ 426 h 3059"/>
              <a:gd name="T28" fmla="*/ 1709 w 3416"/>
              <a:gd name="T29" fmla="*/ 134 h 3059"/>
              <a:gd name="T30" fmla="*/ 1709 w 3416"/>
              <a:gd name="T31" fmla="*/ 0 h 3059"/>
              <a:gd name="T32" fmla="*/ 1709 w 3416"/>
              <a:gd name="T33" fmla="*/ 0 h 3059"/>
              <a:gd name="T34" fmla="*/ 2565 w 3416"/>
              <a:gd name="T35" fmla="*/ 426 h 3059"/>
              <a:gd name="T36" fmla="*/ 2565 w 3416"/>
              <a:gd name="T37" fmla="*/ 1303 h 3059"/>
              <a:gd name="T38" fmla="*/ 3416 w 3416"/>
              <a:gd name="T39" fmla="*/ 1726 h 3059"/>
              <a:gd name="T40" fmla="*/ 3416 w 3416"/>
              <a:gd name="T41" fmla="*/ 2629 h 3059"/>
              <a:gd name="T42" fmla="*/ 2560 w 3416"/>
              <a:gd name="T43" fmla="*/ 3055 h 3059"/>
              <a:gd name="T44" fmla="*/ 1709 w 3416"/>
              <a:gd name="T45" fmla="*/ 2631 h 3059"/>
              <a:gd name="T46" fmla="*/ 1709 w 3416"/>
              <a:gd name="T47" fmla="*/ 2633 h 3059"/>
              <a:gd name="T48" fmla="*/ 855 w 3416"/>
              <a:gd name="T49" fmla="*/ 3059 h 3059"/>
              <a:gd name="T50" fmla="*/ 0 w 3416"/>
              <a:gd name="T51" fmla="*/ 2633 h 3059"/>
              <a:gd name="T52" fmla="*/ 0 w 3416"/>
              <a:gd name="T53" fmla="*/ 1731 h 3059"/>
              <a:gd name="T54" fmla="*/ 855 w 3416"/>
              <a:gd name="T55" fmla="*/ 1305 h 3059"/>
              <a:gd name="T56" fmla="*/ 855 w 3416"/>
              <a:gd name="T57" fmla="*/ 426 h 3059"/>
              <a:gd name="T58" fmla="*/ 1709 w 3416"/>
              <a:gd name="T59" fmla="*/ 0 h 3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16" h="3059">
                <a:moveTo>
                  <a:pt x="855" y="1439"/>
                </a:moveTo>
                <a:lnTo>
                  <a:pt x="268" y="1731"/>
                </a:lnTo>
                <a:lnTo>
                  <a:pt x="855" y="2022"/>
                </a:lnTo>
                <a:lnTo>
                  <a:pt x="1441" y="1731"/>
                </a:lnTo>
                <a:lnTo>
                  <a:pt x="855" y="1439"/>
                </a:lnTo>
                <a:close/>
                <a:moveTo>
                  <a:pt x="2560" y="1434"/>
                </a:moveTo>
                <a:lnTo>
                  <a:pt x="1975" y="1726"/>
                </a:lnTo>
                <a:lnTo>
                  <a:pt x="2560" y="2018"/>
                </a:lnTo>
                <a:lnTo>
                  <a:pt x="3146" y="1726"/>
                </a:lnTo>
                <a:lnTo>
                  <a:pt x="2560" y="1434"/>
                </a:lnTo>
                <a:close/>
                <a:moveTo>
                  <a:pt x="1709" y="134"/>
                </a:moveTo>
                <a:lnTo>
                  <a:pt x="1125" y="426"/>
                </a:lnTo>
                <a:lnTo>
                  <a:pt x="1709" y="718"/>
                </a:lnTo>
                <a:lnTo>
                  <a:pt x="2296" y="426"/>
                </a:lnTo>
                <a:lnTo>
                  <a:pt x="1709" y="134"/>
                </a:lnTo>
                <a:close/>
                <a:moveTo>
                  <a:pt x="1709" y="0"/>
                </a:moveTo>
                <a:lnTo>
                  <a:pt x="1709" y="0"/>
                </a:lnTo>
                <a:lnTo>
                  <a:pt x="2565" y="426"/>
                </a:lnTo>
                <a:lnTo>
                  <a:pt x="2565" y="1303"/>
                </a:lnTo>
                <a:lnTo>
                  <a:pt x="3416" y="1726"/>
                </a:lnTo>
                <a:lnTo>
                  <a:pt x="3416" y="2629"/>
                </a:lnTo>
                <a:lnTo>
                  <a:pt x="2560" y="3055"/>
                </a:lnTo>
                <a:lnTo>
                  <a:pt x="1709" y="2631"/>
                </a:lnTo>
                <a:lnTo>
                  <a:pt x="1709" y="2633"/>
                </a:lnTo>
                <a:lnTo>
                  <a:pt x="855" y="3059"/>
                </a:lnTo>
                <a:lnTo>
                  <a:pt x="0" y="2633"/>
                </a:lnTo>
                <a:lnTo>
                  <a:pt x="0" y="1731"/>
                </a:lnTo>
                <a:lnTo>
                  <a:pt x="855" y="1305"/>
                </a:lnTo>
                <a:lnTo>
                  <a:pt x="855" y="426"/>
                </a:lnTo>
                <a:lnTo>
                  <a:pt x="170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85" name="Group 284"/>
          <p:cNvGrpSpPr/>
          <p:nvPr/>
        </p:nvGrpSpPr>
        <p:grpSpPr>
          <a:xfrm>
            <a:off x="9160816" y="3513096"/>
            <a:ext cx="409575" cy="450850"/>
            <a:chOff x="9159875" y="3509963"/>
            <a:chExt cx="409575" cy="4508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9" name="Freeform 205"/>
            <p:cNvSpPr>
              <a:spLocks/>
            </p:cNvSpPr>
            <p:nvPr/>
          </p:nvSpPr>
          <p:spPr bwMode="auto">
            <a:xfrm>
              <a:off x="9261475" y="3509963"/>
              <a:ext cx="46038" cy="92075"/>
            </a:xfrm>
            <a:custGeom>
              <a:avLst/>
              <a:gdLst>
                <a:gd name="T0" fmla="*/ 156 w 311"/>
                <a:gd name="T1" fmla="*/ 0 h 630"/>
                <a:gd name="T2" fmla="*/ 156 w 311"/>
                <a:gd name="T3" fmla="*/ 0 h 630"/>
                <a:gd name="T4" fmla="*/ 187 w 311"/>
                <a:gd name="T5" fmla="*/ 3 h 630"/>
                <a:gd name="T6" fmla="*/ 217 w 311"/>
                <a:gd name="T7" fmla="*/ 12 h 630"/>
                <a:gd name="T8" fmla="*/ 243 w 311"/>
                <a:gd name="T9" fmla="*/ 26 h 630"/>
                <a:gd name="T10" fmla="*/ 266 w 311"/>
                <a:gd name="T11" fmla="*/ 45 h 630"/>
                <a:gd name="T12" fmla="*/ 285 w 311"/>
                <a:gd name="T13" fmla="*/ 68 h 630"/>
                <a:gd name="T14" fmla="*/ 299 w 311"/>
                <a:gd name="T15" fmla="*/ 94 h 630"/>
                <a:gd name="T16" fmla="*/ 308 w 311"/>
                <a:gd name="T17" fmla="*/ 122 h 630"/>
                <a:gd name="T18" fmla="*/ 311 w 311"/>
                <a:gd name="T19" fmla="*/ 154 h 630"/>
                <a:gd name="T20" fmla="*/ 311 w 311"/>
                <a:gd name="T21" fmla="*/ 476 h 630"/>
                <a:gd name="T22" fmla="*/ 308 w 311"/>
                <a:gd name="T23" fmla="*/ 507 h 630"/>
                <a:gd name="T24" fmla="*/ 299 w 311"/>
                <a:gd name="T25" fmla="*/ 535 h 630"/>
                <a:gd name="T26" fmla="*/ 285 w 311"/>
                <a:gd name="T27" fmla="*/ 561 h 630"/>
                <a:gd name="T28" fmla="*/ 266 w 311"/>
                <a:gd name="T29" fmla="*/ 584 h 630"/>
                <a:gd name="T30" fmla="*/ 243 w 311"/>
                <a:gd name="T31" fmla="*/ 604 h 630"/>
                <a:gd name="T32" fmla="*/ 217 w 311"/>
                <a:gd name="T33" fmla="*/ 618 h 630"/>
                <a:gd name="T34" fmla="*/ 187 w 311"/>
                <a:gd name="T35" fmla="*/ 627 h 630"/>
                <a:gd name="T36" fmla="*/ 156 w 311"/>
                <a:gd name="T37" fmla="*/ 630 h 630"/>
                <a:gd name="T38" fmla="*/ 125 w 311"/>
                <a:gd name="T39" fmla="*/ 627 h 630"/>
                <a:gd name="T40" fmla="*/ 96 w 311"/>
                <a:gd name="T41" fmla="*/ 618 h 630"/>
                <a:gd name="T42" fmla="*/ 69 w 311"/>
                <a:gd name="T43" fmla="*/ 604 h 630"/>
                <a:gd name="T44" fmla="*/ 46 w 311"/>
                <a:gd name="T45" fmla="*/ 584 h 630"/>
                <a:gd name="T46" fmla="*/ 28 w 311"/>
                <a:gd name="T47" fmla="*/ 561 h 630"/>
                <a:gd name="T48" fmla="*/ 13 w 311"/>
                <a:gd name="T49" fmla="*/ 535 h 630"/>
                <a:gd name="T50" fmla="*/ 4 w 311"/>
                <a:gd name="T51" fmla="*/ 507 h 630"/>
                <a:gd name="T52" fmla="*/ 0 w 311"/>
                <a:gd name="T53" fmla="*/ 476 h 630"/>
                <a:gd name="T54" fmla="*/ 0 w 311"/>
                <a:gd name="T55" fmla="*/ 154 h 630"/>
                <a:gd name="T56" fmla="*/ 4 w 311"/>
                <a:gd name="T57" fmla="*/ 122 h 630"/>
                <a:gd name="T58" fmla="*/ 13 w 311"/>
                <a:gd name="T59" fmla="*/ 94 h 630"/>
                <a:gd name="T60" fmla="*/ 28 w 311"/>
                <a:gd name="T61" fmla="*/ 68 h 630"/>
                <a:gd name="T62" fmla="*/ 46 w 311"/>
                <a:gd name="T63" fmla="*/ 45 h 630"/>
                <a:gd name="T64" fmla="*/ 69 w 311"/>
                <a:gd name="T65" fmla="*/ 26 h 630"/>
                <a:gd name="T66" fmla="*/ 96 w 311"/>
                <a:gd name="T67" fmla="*/ 12 h 630"/>
                <a:gd name="T68" fmla="*/ 125 w 311"/>
                <a:gd name="T69" fmla="*/ 3 h 630"/>
                <a:gd name="T70" fmla="*/ 156 w 311"/>
                <a:gd name="T71" fmla="*/ 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1" h="630">
                  <a:moveTo>
                    <a:pt x="156" y="0"/>
                  </a:moveTo>
                  <a:lnTo>
                    <a:pt x="156" y="0"/>
                  </a:lnTo>
                  <a:lnTo>
                    <a:pt x="187" y="3"/>
                  </a:lnTo>
                  <a:lnTo>
                    <a:pt x="217" y="12"/>
                  </a:lnTo>
                  <a:lnTo>
                    <a:pt x="243" y="26"/>
                  </a:lnTo>
                  <a:lnTo>
                    <a:pt x="266" y="45"/>
                  </a:lnTo>
                  <a:lnTo>
                    <a:pt x="285" y="68"/>
                  </a:lnTo>
                  <a:lnTo>
                    <a:pt x="299" y="94"/>
                  </a:lnTo>
                  <a:lnTo>
                    <a:pt x="308" y="122"/>
                  </a:lnTo>
                  <a:lnTo>
                    <a:pt x="311" y="154"/>
                  </a:lnTo>
                  <a:lnTo>
                    <a:pt x="311" y="476"/>
                  </a:lnTo>
                  <a:lnTo>
                    <a:pt x="308" y="507"/>
                  </a:lnTo>
                  <a:lnTo>
                    <a:pt x="299" y="535"/>
                  </a:lnTo>
                  <a:lnTo>
                    <a:pt x="285" y="561"/>
                  </a:lnTo>
                  <a:lnTo>
                    <a:pt x="266" y="584"/>
                  </a:lnTo>
                  <a:lnTo>
                    <a:pt x="243" y="604"/>
                  </a:lnTo>
                  <a:lnTo>
                    <a:pt x="217" y="618"/>
                  </a:lnTo>
                  <a:lnTo>
                    <a:pt x="187" y="627"/>
                  </a:lnTo>
                  <a:lnTo>
                    <a:pt x="156" y="630"/>
                  </a:lnTo>
                  <a:lnTo>
                    <a:pt x="125" y="627"/>
                  </a:lnTo>
                  <a:lnTo>
                    <a:pt x="96" y="618"/>
                  </a:lnTo>
                  <a:lnTo>
                    <a:pt x="69" y="604"/>
                  </a:lnTo>
                  <a:lnTo>
                    <a:pt x="46" y="584"/>
                  </a:lnTo>
                  <a:lnTo>
                    <a:pt x="28" y="561"/>
                  </a:lnTo>
                  <a:lnTo>
                    <a:pt x="13" y="535"/>
                  </a:lnTo>
                  <a:lnTo>
                    <a:pt x="4" y="507"/>
                  </a:lnTo>
                  <a:lnTo>
                    <a:pt x="0" y="476"/>
                  </a:lnTo>
                  <a:lnTo>
                    <a:pt x="0" y="154"/>
                  </a:lnTo>
                  <a:lnTo>
                    <a:pt x="4" y="122"/>
                  </a:lnTo>
                  <a:lnTo>
                    <a:pt x="13" y="94"/>
                  </a:lnTo>
                  <a:lnTo>
                    <a:pt x="28" y="68"/>
                  </a:lnTo>
                  <a:lnTo>
                    <a:pt x="46" y="45"/>
                  </a:lnTo>
                  <a:lnTo>
                    <a:pt x="69" y="26"/>
                  </a:lnTo>
                  <a:lnTo>
                    <a:pt x="96" y="12"/>
                  </a:lnTo>
                  <a:lnTo>
                    <a:pt x="125" y="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206"/>
            <p:cNvSpPr>
              <a:spLocks/>
            </p:cNvSpPr>
            <p:nvPr/>
          </p:nvSpPr>
          <p:spPr bwMode="auto">
            <a:xfrm>
              <a:off x="9342438" y="3509963"/>
              <a:ext cx="44450" cy="92075"/>
            </a:xfrm>
            <a:custGeom>
              <a:avLst/>
              <a:gdLst>
                <a:gd name="T0" fmla="*/ 155 w 311"/>
                <a:gd name="T1" fmla="*/ 0 h 630"/>
                <a:gd name="T2" fmla="*/ 155 w 311"/>
                <a:gd name="T3" fmla="*/ 0 h 630"/>
                <a:gd name="T4" fmla="*/ 187 w 311"/>
                <a:gd name="T5" fmla="*/ 3 h 630"/>
                <a:gd name="T6" fmla="*/ 215 w 311"/>
                <a:gd name="T7" fmla="*/ 12 h 630"/>
                <a:gd name="T8" fmla="*/ 242 w 311"/>
                <a:gd name="T9" fmla="*/ 26 h 630"/>
                <a:gd name="T10" fmla="*/ 265 w 311"/>
                <a:gd name="T11" fmla="*/ 45 h 630"/>
                <a:gd name="T12" fmla="*/ 284 w 311"/>
                <a:gd name="T13" fmla="*/ 68 h 630"/>
                <a:gd name="T14" fmla="*/ 299 w 311"/>
                <a:gd name="T15" fmla="*/ 94 h 630"/>
                <a:gd name="T16" fmla="*/ 308 w 311"/>
                <a:gd name="T17" fmla="*/ 122 h 630"/>
                <a:gd name="T18" fmla="*/ 311 w 311"/>
                <a:gd name="T19" fmla="*/ 154 h 630"/>
                <a:gd name="T20" fmla="*/ 311 w 311"/>
                <a:gd name="T21" fmla="*/ 476 h 630"/>
                <a:gd name="T22" fmla="*/ 308 w 311"/>
                <a:gd name="T23" fmla="*/ 507 h 630"/>
                <a:gd name="T24" fmla="*/ 299 w 311"/>
                <a:gd name="T25" fmla="*/ 535 h 630"/>
                <a:gd name="T26" fmla="*/ 284 w 311"/>
                <a:gd name="T27" fmla="*/ 561 h 630"/>
                <a:gd name="T28" fmla="*/ 265 w 311"/>
                <a:gd name="T29" fmla="*/ 584 h 630"/>
                <a:gd name="T30" fmla="*/ 242 w 311"/>
                <a:gd name="T31" fmla="*/ 604 h 630"/>
                <a:gd name="T32" fmla="*/ 215 w 311"/>
                <a:gd name="T33" fmla="*/ 618 h 630"/>
                <a:gd name="T34" fmla="*/ 187 w 311"/>
                <a:gd name="T35" fmla="*/ 627 h 630"/>
                <a:gd name="T36" fmla="*/ 155 w 311"/>
                <a:gd name="T37" fmla="*/ 630 h 630"/>
                <a:gd name="T38" fmla="*/ 124 w 311"/>
                <a:gd name="T39" fmla="*/ 627 h 630"/>
                <a:gd name="T40" fmla="*/ 95 w 311"/>
                <a:gd name="T41" fmla="*/ 618 h 630"/>
                <a:gd name="T42" fmla="*/ 69 w 311"/>
                <a:gd name="T43" fmla="*/ 604 h 630"/>
                <a:gd name="T44" fmla="*/ 45 w 311"/>
                <a:gd name="T45" fmla="*/ 584 h 630"/>
                <a:gd name="T46" fmla="*/ 26 w 311"/>
                <a:gd name="T47" fmla="*/ 561 h 630"/>
                <a:gd name="T48" fmla="*/ 12 w 311"/>
                <a:gd name="T49" fmla="*/ 535 h 630"/>
                <a:gd name="T50" fmla="*/ 3 w 311"/>
                <a:gd name="T51" fmla="*/ 507 h 630"/>
                <a:gd name="T52" fmla="*/ 0 w 311"/>
                <a:gd name="T53" fmla="*/ 476 h 630"/>
                <a:gd name="T54" fmla="*/ 0 w 311"/>
                <a:gd name="T55" fmla="*/ 154 h 630"/>
                <a:gd name="T56" fmla="*/ 3 w 311"/>
                <a:gd name="T57" fmla="*/ 122 h 630"/>
                <a:gd name="T58" fmla="*/ 12 w 311"/>
                <a:gd name="T59" fmla="*/ 94 h 630"/>
                <a:gd name="T60" fmla="*/ 26 w 311"/>
                <a:gd name="T61" fmla="*/ 68 h 630"/>
                <a:gd name="T62" fmla="*/ 45 w 311"/>
                <a:gd name="T63" fmla="*/ 45 h 630"/>
                <a:gd name="T64" fmla="*/ 69 w 311"/>
                <a:gd name="T65" fmla="*/ 26 h 630"/>
                <a:gd name="T66" fmla="*/ 95 w 311"/>
                <a:gd name="T67" fmla="*/ 12 h 630"/>
                <a:gd name="T68" fmla="*/ 124 w 311"/>
                <a:gd name="T69" fmla="*/ 3 h 630"/>
                <a:gd name="T70" fmla="*/ 155 w 311"/>
                <a:gd name="T71" fmla="*/ 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1" h="630">
                  <a:moveTo>
                    <a:pt x="155" y="0"/>
                  </a:moveTo>
                  <a:lnTo>
                    <a:pt x="155" y="0"/>
                  </a:lnTo>
                  <a:lnTo>
                    <a:pt x="187" y="3"/>
                  </a:lnTo>
                  <a:lnTo>
                    <a:pt x="215" y="12"/>
                  </a:lnTo>
                  <a:lnTo>
                    <a:pt x="242" y="26"/>
                  </a:lnTo>
                  <a:lnTo>
                    <a:pt x="265" y="45"/>
                  </a:lnTo>
                  <a:lnTo>
                    <a:pt x="284" y="68"/>
                  </a:lnTo>
                  <a:lnTo>
                    <a:pt x="299" y="94"/>
                  </a:lnTo>
                  <a:lnTo>
                    <a:pt x="308" y="122"/>
                  </a:lnTo>
                  <a:lnTo>
                    <a:pt x="311" y="154"/>
                  </a:lnTo>
                  <a:lnTo>
                    <a:pt x="311" y="476"/>
                  </a:lnTo>
                  <a:lnTo>
                    <a:pt x="308" y="507"/>
                  </a:lnTo>
                  <a:lnTo>
                    <a:pt x="299" y="535"/>
                  </a:lnTo>
                  <a:lnTo>
                    <a:pt x="284" y="561"/>
                  </a:lnTo>
                  <a:lnTo>
                    <a:pt x="265" y="584"/>
                  </a:lnTo>
                  <a:lnTo>
                    <a:pt x="242" y="604"/>
                  </a:lnTo>
                  <a:lnTo>
                    <a:pt x="215" y="618"/>
                  </a:lnTo>
                  <a:lnTo>
                    <a:pt x="187" y="627"/>
                  </a:lnTo>
                  <a:lnTo>
                    <a:pt x="155" y="630"/>
                  </a:lnTo>
                  <a:lnTo>
                    <a:pt x="124" y="627"/>
                  </a:lnTo>
                  <a:lnTo>
                    <a:pt x="95" y="618"/>
                  </a:lnTo>
                  <a:lnTo>
                    <a:pt x="69" y="604"/>
                  </a:lnTo>
                  <a:lnTo>
                    <a:pt x="45" y="584"/>
                  </a:lnTo>
                  <a:lnTo>
                    <a:pt x="26" y="561"/>
                  </a:lnTo>
                  <a:lnTo>
                    <a:pt x="12" y="535"/>
                  </a:lnTo>
                  <a:lnTo>
                    <a:pt x="3" y="507"/>
                  </a:lnTo>
                  <a:lnTo>
                    <a:pt x="0" y="476"/>
                  </a:lnTo>
                  <a:lnTo>
                    <a:pt x="0" y="154"/>
                  </a:lnTo>
                  <a:lnTo>
                    <a:pt x="3" y="122"/>
                  </a:lnTo>
                  <a:lnTo>
                    <a:pt x="12" y="94"/>
                  </a:lnTo>
                  <a:lnTo>
                    <a:pt x="26" y="68"/>
                  </a:lnTo>
                  <a:lnTo>
                    <a:pt x="45" y="45"/>
                  </a:lnTo>
                  <a:lnTo>
                    <a:pt x="69" y="26"/>
                  </a:lnTo>
                  <a:lnTo>
                    <a:pt x="95" y="12"/>
                  </a:lnTo>
                  <a:lnTo>
                    <a:pt x="124" y="3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207"/>
            <p:cNvSpPr>
              <a:spLocks/>
            </p:cNvSpPr>
            <p:nvPr/>
          </p:nvSpPr>
          <p:spPr bwMode="auto">
            <a:xfrm>
              <a:off x="9421813" y="3509963"/>
              <a:ext cx="44450" cy="92075"/>
            </a:xfrm>
            <a:custGeom>
              <a:avLst/>
              <a:gdLst>
                <a:gd name="T0" fmla="*/ 156 w 311"/>
                <a:gd name="T1" fmla="*/ 0 h 630"/>
                <a:gd name="T2" fmla="*/ 156 w 311"/>
                <a:gd name="T3" fmla="*/ 0 h 630"/>
                <a:gd name="T4" fmla="*/ 187 w 311"/>
                <a:gd name="T5" fmla="*/ 3 h 630"/>
                <a:gd name="T6" fmla="*/ 217 w 311"/>
                <a:gd name="T7" fmla="*/ 12 h 630"/>
                <a:gd name="T8" fmla="*/ 243 w 311"/>
                <a:gd name="T9" fmla="*/ 26 h 630"/>
                <a:gd name="T10" fmla="*/ 266 w 311"/>
                <a:gd name="T11" fmla="*/ 45 h 630"/>
                <a:gd name="T12" fmla="*/ 285 w 311"/>
                <a:gd name="T13" fmla="*/ 68 h 630"/>
                <a:gd name="T14" fmla="*/ 299 w 311"/>
                <a:gd name="T15" fmla="*/ 94 h 630"/>
                <a:gd name="T16" fmla="*/ 308 w 311"/>
                <a:gd name="T17" fmla="*/ 122 h 630"/>
                <a:gd name="T18" fmla="*/ 311 w 311"/>
                <a:gd name="T19" fmla="*/ 154 h 630"/>
                <a:gd name="T20" fmla="*/ 311 w 311"/>
                <a:gd name="T21" fmla="*/ 476 h 630"/>
                <a:gd name="T22" fmla="*/ 308 w 311"/>
                <a:gd name="T23" fmla="*/ 507 h 630"/>
                <a:gd name="T24" fmla="*/ 299 w 311"/>
                <a:gd name="T25" fmla="*/ 535 h 630"/>
                <a:gd name="T26" fmla="*/ 285 w 311"/>
                <a:gd name="T27" fmla="*/ 561 h 630"/>
                <a:gd name="T28" fmla="*/ 266 w 311"/>
                <a:gd name="T29" fmla="*/ 584 h 630"/>
                <a:gd name="T30" fmla="*/ 243 w 311"/>
                <a:gd name="T31" fmla="*/ 604 h 630"/>
                <a:gd name="T32" fmla="*/ 217 w 311"/>
                <a:gd name="T33" fmla="*/ 618 h 630"/>
                <a:gd name="T34" fmla="*/ 187 w 311"/>
                <a:gd name="T35" fmla="*/ 627 h 630"/>
                <a:gd name="T36" fmla="*/ 156 w 311"/>
                <a:gd name="T37" fmla="*/ 630 h 630"/>
                <a:gd name="T38" fmla="*/ 125 w 311"/>
                <a:gd name="T39" fmla="*/ 627 h 630"/>
                <a:gd name="T40" fmla="*/ 96 w 311"/>
                <a:gd name="T41" fmla="*/ 618 h 630"/>
                <a:gd name="T42" fmla="*/ 69 w 311"/>
                <a:gd name="T43" fmla="*/ 604 h 630"/>
                <a:gd name="T44" fmla="*/ 46 w 311"/>
                <a:gd name="T45" fmla="*/ 584 h 630"/>
                <a:gd name="T46" fmla="*/ 26 w 311"/>
                <a:gd name="T47" fmla="*/ 561 h 630"/>
                <a:gd name="T48" fmla="*/ 12 w 311"/>
                <a:gd name="T49" fmla="*/ 535 h 630"/>
                <a:gd name="T50" fmla="*/ 3 w 311"/>
                <a:gd name="T51" fmla="*/ 507 h 630"/>
                <a:gd name="T52" fmla="*/ 0 w 311"/>
                <a:gd name="T53" fmla="*/ 476 h 630"/>
                <a:gd name="T54" fmla="*/ 0 w 311"/>
                <a:gd name="T55" fmla="*/ 154 h 630"/>
                <a:gd name="T56" fmla="*/ 3 w 311"/>
                <a:gd name="T57" fmla="*/ 122 h 630"/>
                <a:gd name="T58" fmla="*/ 12 w 311"/>
                <a:gd name="T59" fmla="*/ 94 h 630"/>
                <a:gd name="T60" fmla="*/ 26 w 311"/>
                <a:gd name="T61" fmla="*/ 68 h 630"/>
                <a:gd name="T62" fmla="*/ 46 w 311"/>
                <a:gd name="T63" fmla="*/ 45 h 630"/>
                <a:gd name="T64" fmla="*/ 69 w 311"/>
                <a:gd name="T65" fmla="*/ 26 h 630"/>
                <a:gd name="T66" fmla="*/ 96 w 311"/>
                <a:gd name="T67" fmla="*/ 12 h 630"/>
                <a:gd name="T68" fmla="*/ 125 w 311"/>
                <a:gd name="T69" fmla="*/ 3 h 630"/>
                <a:gd name="T70" fmla="*/ 156 w 311"/>
                <a:gd name="T71" fmla="*/ 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1" h="630">
                  <a:moveTo>
                    <a:pt x="156" y="0"/>
                  </a:moveTo>
                  <a:lnTo>
                    <a:pt x="156" y="0"/>
                  </a:lnTo>
                  <a:lnTo>
                    <a:pt x="187" y="3"/>
                  </a:lnTo>
                  <a:lnTo>
                    <a:pt x="217" y="12"/>
                  </a:lnTo>
                  <a:lnTo>
                    <a:pt x="243" y="26"/>
                  </a:lnTo>
                  <a:lnTo>
                    <a:pt x="266" y="45"/>
                  </a:lnTo>
                  <a:lnTo>
                    <a:pt x="285" y="68"/>
                  </a:lnTo>
                  <a:lnTo>
                    <a:pt x="299" y="94"/>
                  </a:lnTo>
                  <a:lnTo>
                    <a:pt x="308" y="122"/>
                  </a:lnTo>
                  <a:lnTo>
                    <a:pt x="311" y="154"/>
                  </a:lnTo>
                  <a:lnTo>
                    <a:pt x="311" y="476"/>
                  </a:lnTo>
                  <a:lnTo>
                    <a:pt x="308" y="507"/>
                  </a:lnTo>
                  <a:lnTo>
                    <a:pt x="299" y="535"/>
                  </a:lnTo>
                  <a:lnTo>
                    <a:pt x="285" y="561"/>
                  </a:lnTo>
                  <a:lnTo>
                    <a:pt x="266" y="584"/>
                  </a:lnTo>
                  <a:lnTo>
                    <a:pt x="243" y="604"/>
                  </a:lnTo>
                  <a:lnTo>
                    <a:pt x="217" y="618"/>
                  </a:lnTo>
                  <a:lnTo>
                    <a:pt x="187" y="627"/>
                  </a:lnTo>
                  <a:lnTo>
                    <a:pt x="156" y="630"/>
                  </a:lnTo>
                  <a:lnTo>
                    <a:pt x="125" y="627"/>
                  </a:lnTo>
                  <a:lnTo>
                    <a:pt x="96" y="618"/>
                  </a:lnTo>
                  <a:lnTo>
                    <a:pt x="69" y="604"/>
                  </a:lnTo>
                  <a:lnTo>
                    <a:pt x="46" y="584"/>
                  </a:lnTo>
                  <a:lnTo>
                    <a:pt x="26" y="561"/>
                  </a:lnTo>
                  <a:lnTo>
                    <a:pt x="12" y="535"/>
                  </a:lnTo>
                  <a:lnTo>
                    <a:pt x="3" y="507"/>
                  </a:lnTo>
                  <a:lnTo>
                    <a:pt x="0" y="476"/>
                  </a:lnTo>
                  <a:lnTo>
                    <a:pt x="0" y="154"/>
                  </a:lnTo>
                  <a:lnTo>
                    <a:pt x="3" y="122"/>
                  </a:lnTo>
                  <a:lnTo>
                    <a:pt x="12" y="94"/>
                  </a:lnTo>
                  <a:lnTo>
                    <a:pt x="26" y="68"/>
                  </a:lnTo>
                  <a:lnTo>
                    <a:pt x="46" y="45"/>
                  </a:lnTo>
                  <a:lnTo>
                    <a:pt x="69" y="26"/>
                  </a:lnTo>
                  <a:lnTo>
                    <a:pt x="96" y="12"/>
                  </a:lnTo>
                  <a:lnTo>
                    <a:pt x="125" y="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208"/>
            <p:cNvSpPr>
              <a:spLocks noEditPoints="1"/>
            </p:cNvSpPr>
            <p:nvPr/>
          </p:nvSpPr>
          <p:spPr bwMode="auto">
            <a:xfrm>
              <a:off x="9159875" y="3556000"/>
              <a:ext cx="409575" cy="404813"/>
            </a:xfrm>
            <a:custGeom>
              <a:avLst/>
              <a:gdLst>
                <a:gd name="T0" fmla="*/ 208 w 2834"/>
                <a:gd name="T1" fmla="*/ 2598 h 2803"/>
                <a:gd name="T2" fmla="*/ 2626 w 2834"/>
                <a:gd name="T3" fmla="*/ 820 h 2803"/>
                <a:gd name="T4" fmla="*/ 0 w 2834"/>
                <a:gd name="T5" fmla="*/ 0 h 2803"/>
                <a:gd name="T6" fmla="*/ 606 w 2834"/>
                <a:gd name="T7" fmla="*/ 161 h 2803"/>
                <a:gd name="T8" fmla="*/ 618 w 2834"/>
                <a:gd name="T9" fmla="*/ 234 h 2803"/>
                <a:gd name="T10" fmla="*/ 648 w 2834"/>
                <a:gd name="T11" fmla="*/ 300 h 2803"/>
                <a:gd name="T12" fmla="*/ 696 w 2834"/>
                <a:gd name="T13" fmla="*/ 354 h 2803"/>
                <a:gd name="T14" fmla="*/ 757 w 2834"/>
                <a:gd name="T15" fmla="*/ 393 h 2803"/>
                <a:gd name="T16" fmla="*/ 828 w 2834"/>
                <a:gd name="T17" fmla="*/ 414 h 2803"/>
                <a:gd name="T18" fmla="*/ 904 w 2834"/>
                <a:gd name="T19" fmla="*/ 414 h 2803"/>
                <a:gd name="T20" fmla="*/ 976 w 2834"/>
                <a:gd name="T21" fmla="*/ 393 h 2803"/>
                <a:gd name="T22" fmla="*/ 1036 w 2834"/>
                <a:gd name="T23" fmla="*/ 354 h 2803"/>
                <a:gd name="T24" fmla="*/ 1084 w 2834"/>
                <a:gd name="T25" fmla="*/ 300 h 2803"/>
                <a:gd name="T26" fmla="*/ 1114 w 2834"/>
                <a:gd name="T27" fmla="*/ 234 h 2803"/>
                <a:gd name="T28" fmla="*/ 1125 w 2834"/>
                <a:gd name="T29" fmla="*/ 161 h 2803"/>
                <a:gd name="T30" fmla="*/ 1158 w 2834"/>
                <a:gd name="T31" fmla="*/ 0 h 2803"/>
                <a:gd name="T32" fmla="*/ 1161 w 2834"/>
                <a:gd name="T33" fmla="*/ 198 h 2803"/>
                <a:gd name="T34" fmla="*/ 1182 w 2834"/>
                <a:gd name="T35" fmla="*/ 268 h 2803"/>
                <a:gd name="T36" fmla="*/ 1222 w 2834"/>
                <a:gd name="T37" fmla="*/ 329 h 2803"/>
                <a:gd name="T38" fmla="*/ 1276 w 2834"/>
                <a:gd name="T39" fmla="*/ 375 h 2803"/>
                <a:gd name="T40" fmla="*/ 1342 w 2834"/>
                <a:gd name="T41" fmla="*/ 406 h 2803"/>
                <a:gd name="T42" fmla="*/ 1417 w 2834"/>
                <a:gd name="T43" fmla="*/ 416 h 2803"/>
                <a:gd name="T44" fmla="*/ 1493 w 2834"/>
                <a:gd name="T45" fmla="*/ 406 h 2803"/>
                <a:gd name="T46" fmla="*/ 1559 w 2834"/>
                <a:gd name="T47" fmla="*/ 375 h 2803"/>
                <a:gd name="T48" fmla="*/ 1613 w 2834"/>
                <a:gd name="T49" fmla="*/ 329 h 2803"/>
                <a:gd name="T50" fmla="*/ 1652 w 2834"/>
                <a:gd name="T51" fmla="*/ 268 h 2803"/>
                <a:gd name="T52" fmla="*/ 1674 w 2834"/>
                <a:gd name="T53" fmla="*/ 198 h 2803"/>
                <a:gd name="T54" fmla="*/ 1677 w 2834"/>
                <a:gd name="T55" fmla="*/ 0 h 2803"/>
                <a:gd name="T56" fmla="*/ 1709 w 2834"/>
                <a:gd name="T57" fmla="*/ 161 h 2803"/>
                <a:gd name="T58" fmla="*/ 1719 w 2834"/>
                <a:gd name="T59" fmla="*/ 234 h 2803"/>
                <a:gd name="T60" fmla="*/ 1751 w 2834"/>
                <a:gd name="T61" fmla="*/ 300 h 2803"/>
                <a:gd name="T62" fmla="*/ 1798 w 2834"/>
                <a:gd name="T63" fmla="*/ 354 h 2803"/>
                <a:gd name="T64" fmla="*/ 1859 w 2834"/>
                <a:gd name="T65" fmla="*/ 393 h 2803"/>
                <a:gd name="T66" fmla="*/ 1930 w 2834"/>
                <a:gd name="T67" fmla="*/ 414 h 2803"/>
                <a:gd name="T68" fmla="*/ 2006 w 2834"/>
                <a:gd name="T69" fmla="*/ 414 h 2803"/>
                <a:gd name="T70" fmla="*/ 2078 w 2834"/>
                <a:gd name="T71" fmla="*/ 393 h 2803"/>
                <a:gd name="T72" fmla="*/ 2138 w 2834"/>
                <a:gd name="T73" fmla="*/ 354 h 2803"/>
                <a:gd name="T74" fmla="*/ 2185 w 2834"/>
                <a:gd name="T75" fmla="*/ 300 h 2803"/>
                <a:gd name="T76" fmla="*/ 2216 w 2834"/>
                <a:gd name="T77" fmla="*/ 234 h 2803"/>
                <a:gd name="T78" fmla="*/ 2227 w 2834"/>
                <a:gd name="T79" fmla="*/ 161 h 2803"/>
                <a:gd name="T80" fmla="*/ 2834 w 2834"/>
                <a:gd name="T81" fmla="*/ 0 h 2803"/>
                <a:gd name="T82" fmla="*/ 0 w 2834"/>
                <a:gd name="T83" fmla="*/ 2803 h 2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34" h="2803">
                  <a:moveTo>
                    <a:pt x="208" y="820"/>
                  </a:moveTo>
                  <a:lnTo>
                    <a:pt x="208" y="2598"/>
                  </a:lnTo>
                  <a:lnTo>
                    <a:pt x="2626" y="2598"/>
                  </a:lnTo>
                  <a:lnTo>
                    <a:pt x="2626" y="820"/>
                  </a:lnTo>
                  <a:lnTo>
                    <a:pt x="208" y="820"/>
                  </a:lnTo>
                  <a:close/>
                  <a:moveTo>
                    <a:pt x="0" y="0"/>
                  </a:moveTo>
                  <a:lnTo>
                    <a:pt x="606" y="0"/>
                  </a:lnTo>
                  <a:lnTo>
                    <a:pt x="606" y="161"/>
                  </a:lnTo>
                  <a:lnTo>
                    <a:pt x="609" y="198"/>
                  </a:lnTo>
                  <a:lnTo>
                    <a:pt x="618" y="234"/>
                  </a:lnTo>
                  <a:lnTo>
                    <a:pt x="631" y="268"/>
                  </a:lnTo>
                  <a:lnTo>
                    <a:pt x="648" y="300"/>
                  </a:lnTo>
                  <a:lnTo>
                    <a:pt x="670" y="329"/>
                  </a:lnTo>
                  <a:lnTo>
                    <a:pt x="696" y="354"/>
                  </a:lnTo>
                  <a:lnTo>
                    <a:pt x="725" y="375"/>
                  </a:lnTo>
                  <a:lnTo>
                    <a:pt x="757" y="393"/>
                  </a:lnTo>
                  <a:lnTo>
                    <a:pt x="792" y="406"/>
                  </a:lnTo>
                  <a:lnTo>
                    <a:pt x="828" y="414"/>
                  </a:lnTo>
                  <a:lnTo>
                    <a:pt x="866" y="416"/>
                  </a:lnTo>
                  <a:lnTo>
                    <a:pt x="904" y="414"/>
                  </a:lnTo>
                  <a:lnTo>
                    <a:pt x="941" y="406"/>
                  </a:lnTo>
                  <a:lnTo>
                    <a:pt x="976" y="393"/>
                  </a:lnTo>
                  <a:lnTo>
                    <a:pt x="1007" y="375"/>
                  </a:lnTo>
                  <a:lnTo>
                    <a:pt x="1036" y="354"/>
                  </a:lnTo>
                  <a:lnTo>
                    <a:pt x="1062" y="329"/>
                  </a:lnTo>
                  <a:lnTo>
                    <a:pt x="1084" y="300"/>
                  </a:lnTo>
                  <a:lnTo>
                    <a:pt x="1101" y="268"/>
                  </a:lnTo>
                  <a:lnTo>
                    <a:pt x="1114" y="234"/>
                  </a:lnTo>
                  <a:lnTo>
                    <a:pt x="1122" y="198"/>
                  </a:lnTo>
                  <a:lnTo>
                    <a:pt x="1125" y="161"/>
                  </a:lnTo>
                  <a:lnTo>
                    <a:pt x="1125" y="0"/>
                  </a:lnTo>
                  <a:lnTo>
                    <a:pt x="1158" y="0"/>
                  </a:lnTo>
                  <a:lnTo>
                    <a:pt x="1158" y="161"/>
                  </a:lnTo>
                  <a:lnTo>
                    <a:pt x="1161" y="198"/>
                  </a:lnTo>
                  <a:lnTo>
                    <a:pt x="1169" y="234"/>
                  </a:lnTo>
                  <a:lnTo>
                    <a:pt x="1182" y="268"/>
                  </a:lnTo>
                  <a:lnTo>
                    <a:pt x="1200" y="300"/>
                  </a:lnTo>
                  <a:lnTo>
                    <a:pt x="1222" y="329"/>
                  </a:lnTo>
                  <a:lnTo>
                    <a:pt x="1247" y="354"/>
                  </a:lnTo>
                  <a:lnTo>
                    <a:pt x="1276" y="375"/>
                  </a:lnTo>
                  <a:lnTo>
                    <a:pt x="1308" y="393"/>
                  </a:lnTo>
                  <a:lnTo>
                    <a:pt x="1342" y="406"/>
                  </a:lnTo>
                  <a:lnTo>
                    <a:pt x="1379" y="414"/>
                  </a:lnTo>
                  <a:lnTo>
                    <a:pt x="1417" y="416"/>
                  </a:lnTo>
                  <a:lnTo>
                    <a:pt x="1456" y="414"/>
                  </a:lnTo>
                  <a:lnTo>
                    <a:pt x="1493" y="406"/>
                  </a:lnTo>
                  <a:lnTo>
                    <a:pt x="1526" y="393"/>
                  </a:lnTo>
                  <a:lnTo>
                    <a:pt x="1559" y="375"/>
                  </a:lnTo>
                  <a:lnTo>
                    <a:pt x="1587" y="354"/>
                  </a:lnTo>
                  <a:lnTo>
                    <a:pt x="1613" y="329"/>
                  </a:lnTo>
                  <a:lnTo>
                    <a:pt x="1635" y="300"/>
                  </a:lnTo>
                  <a:lnTo>
                    <a:pt x="1652" y="268"/>
                  </a:lnTo>
                  <a:lnTo>
                    <a:pt x="1666" y="234"/>
                  </a:lnTo>
                  <a:lnTo>
                    <a:pt x="1674" y="198"/>
                  </a:lnTo>
                  <a:lnTo>
                    <a:pt x="1677" y="161"/>
                  </a:lnTo>
                  <a:lnTo>
                    <a:pt x="1677" y="0"/>
                  </a:lnTo>
                  <a:lnTo>
                    <a:pt x="1709" y="0"/>
                  </a:lnTo>
                  <a:lnTo>
                    <a:pt x="1709" y="161"/>
                  </a:lnTo>
                  <a:lnTo>
                    <a:pt x="1711" y="198"/>
                  </a:lnTo>
                  <a:lnTo>
                    <a:pt x="1719" y="234"/>
                  </a:lnTo>
                  <a:lnTo>
                    <a:pt x="1733" y="268"/>
                  </a:lnTo>
                  <a:lnTo>
                    <a:pt x="1751" y="300"/>
                  </a:lnTo>
                  <a:lnTo>
                    <a:pt x="1772" y="329"/>
                  </a:lnTo>
                  <a:lnTo>
                    <a:pt x="1798" y="354"/>
                  </a:lnTo>
                  <a:lnTo>
                    <a:pt x="1827" y="375"/>
                  </a:lnTo>
                  <a:lnTo>
                    <a:pt x="1859" y="393"/>
                  </a:lnTo>
                  <a:lnTo>
                    <a:pt x="1893" y="406"/>
                  </a:lnTo>
                  <a:lnTo>
                    <a:pt x="1930" y="414"/>
                  </a:lnTo>
                  <a:lnTo>
                    <a:pt x="1968" y="416"/>
                  </a:lnTo>
                  <a:lnTo>
                    <a:pt x="2006" y="414"/>
                  </a:lnTo>
                  <a:lnTo>
                    <a:pt x="2043" y="406"/>
                  </a:lnTo>
                  <a:lnTo>
                    <a:pt x="2078" y="393"/>
                  </a:lnTo>
                  <a:lnTo>
                    <a:pt x="2109" y="375"/>
                  </a:lnTo>
                  <a:lnTo>
                    <a:pt x="2138" y="354"/>
                  </a:lnTo>
                  <a:lnTo>
                    <a:pt x="2164" y="329"/>
                  </a:lnTo>
                  <a:lnTo>
                    <a:pt x="2185" y="300"/>
                  </a:lnTo>
                  <a:lnTo>
                    <a:pt x="2203" y="268"/>
                  </a:lnTo>
                  <a:lnTo>
                    <a:pt x="2216" y="234"/>
                  </a:lnTo>
                  <a:lnTo>
                    <a:pt x="2224" y="198"/>
                  </a:lnTo>
                  <a:lnTo>
                    <a:pt x="2227" y="161"/>
                  </a:lnTo>
                  <a:lnTo>
                    <a:pt x="2227" y="0"/>
                  </a:lnTo>
                  <a:lnTo>
                    <a:pt x="2834" y="0"/>
                  </a:lnTo>
                  <a:lnTo>
                    <a:pt x="2834" y="2803"/>
                  </a:lnTo>
                  <a:lnTo>
                    <a:pt x="0" y="280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Freeform 209"/>
            <p:cNvSpPr>
              <a:spLocks/>
            </p:cNvSpPr>
            <p:nvPr/>
          </p:nvSpPr>
          <p:spPr bwMode="auto">
            <a:xfrm>
              <a:off x="9237663" y="3719513"/>
              <a:ext cx="114300" cy="161925"/>
            </a:xfrm>
            <a:custGeom>
              <a:avLst/>
              <a:gdLst>
                <a:gd name="T0" fmla="*/ 432 w 791"/>
                <a:gd name="T1" fmla="*/ 2 h 1122"/>
                <a:gd name="T2" fmla="*/ 525 w 791"/>
                <a:gd name="T3" fmla="*/ 19 h 1122"/>
                <a:gd name="T4" fmla="*/ 605 w 791"/>
                <a:gd name="T5" fmla="*/ 52 h 1122"/>
                <a:gd name="T6" fmla="*/ 670 w 791"/>
                <a:gd name="T7" fmla="*/ 99 h 1122"/>
                <a:gd name="T8" fmla="*/ 719 w 791"/>
                <a:gd name="T9" fmla="*/ 157 h 1122"/>
                <a:gd name="T10" fmla="*/ 751 w 791"/>
                <a:gd name="T11" fmla="*/ 226 h 1122"/>
                <a:gd name="T12" fmla="*/ 768 w 791"/>
                <a:gd name="T13" fmla="*/ 304 h 1122"/>
                <a:gd name="T14" fmla="*/ 767 w 791"/>
                <a:gd name="T15" fmla="*/ 392 h 1122"/>
                <a:gd name="T16" fmla="*/ 747 w 791"/>
                <a:gd name="T17" fmla="*/ 478 h 1122"/>
                <a:gd name="T18" fmla="*/ 707 w 791"/>
                <a:gd name="T19" fmla="*/ 561 h 1122"/>
                <a:gd name="T20" fmla="*/ 654 w 791"/>
                <a:gd name="T21" fmla="*/ 638 h 1122"/>
                <a:gd name="T22" fmla="*/ 588 w 791"/>
                <a:gd name="T23" fmla="*/ 714 h 1122"/>
                <a:gd name="T24" fmla="*/ 513 w 791"/>
                <a:gd name="T25" fmla="*/ 786 h 1122"/>
                <a:gd name="T26" fmla="*/ 371 w 791"/>
                <a:gd name="T27" fmla="*/ 907 h 1122"/>
                <a:gd name="T28" fmla="*/ 791 w 791"/>
                <a:gd name="T29" fmla="*/ 910 h 1122"/>
                <a:gd name="T30" fmla="*/ 0 w 791"/>
                <a:gd name="T31" fmla="*/ 1122 h 1122"/>
                <a:gd name="T32" fmla="*/ 144 w 791"/>
                <a:gd name="T33" fmla="*/ 837 h 1122"/>
                <a:gd name="T34" fmla="*/ 248 w 791"/>
                <a:gd name="T35" fmla="*/ 744 h 1122"/>
                <a:gd name="T36" fmla="*/ 334 w 791"/>
                <a:gd name="T37" fmla="*/ 662 h 1122"/>
                <a:gd name="T38" fmla="*/ 402 w 791"/>
                <a:gd name="T39" fmla="*/ 588 h 1122"/>
                <a:gd name="T40" fmla="*/ 454 w 791"/>
                <a:gd name="T41" fmla="*/ 521 h 1122"/>
                <a:gd name="T42" fmla="*/ 489 w 791"/>
                <a:gd name="T43" fmla="*/ 458 h 1122"/>
                <a:gd name="T44" fmla="*/ 507 w 791"/>
                <a:gd name="T45" fmla="*/ 398 h 1122"/>
                <a:gd name="T46" fmla="*/ 508 w 791"/>
                <a:gd name="T47" fmla="*/ 344 h 1122"/>
                <a:gd name="T48" fmla="*/ 497 w 791"/>
                <a:gd name="T49" fmla="*/ 300 h 1122"/>
                <a:gd name="T50" fmla="*/ 473 w 791"/>
                <a:gd name="T51" fmla="*/ 263 h 1122"/>
                <a:gd name="T52" fmla="*/ 438 w 791"/>
                <a:gd name="T53" fmla="*/ 233 h 1122"/>
                <a:gd name="T54" fmla="*/ 389 w 791"/>
                <a:gd name="T55" fmla="*/ 215 h 1122"/>
                <a:gd name="T56" fmla="*/ 326 w 791"/>
                <a:gd name="T57" fmla="*/ 208 h 1122"/>
                <a:gd name="T58" fmla="*/ 247 w 791"/>
                <a:gd name="T59" fmla="*/ 218 h 1122"/>
                <a:gd name="T60" fmla="*/ 176 w 791"/>
                <a:gd name="T61" fmla="*/ 245 h 1122"/>
                <a:gd name="T62" fmla="*/ 114 w 791"/>
                <a:gd name="T63" fmla="*/ 280 h 1122"/>
                <a:gd name="T64" fmla="*/ 14 w 791"/>
                <a:gd name="T65" fmla="*/ 114 h 1122"/>
                <a:gd name="T66" fmla="*/ 86 w 791"/>
                <a:gd name="T67" fmla="*/ 70 h 1122"/>
                <a:gd name="T68" fmla="*/ 171 w 791"/>
                <a:gd name="T69" fmla="*/ 33 h 1122"/>
                <a:gd name="T70" fmla="*/ 270 w 791"/>
                <a:gd name="T71" fmla="*/ 9 h 1122"/>
                <a:gd name="T72" fmla="*/ 380 w 791"/>
                <a:gd name="T73" fmla="*/ 0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91" h="1122">
                  <a:moveTo>
                    <a:pt x="380" y="0"/>
                  </a:moveTo>
                  <a:lnTo>
                    <a:pt x="432" y="2"/>
                  </a:lnTo>
                  <a:lnTo>
                    <a:pt x="481" y="9"/>
                  </a:lnTo>
                  <a:lnTo>
                    <a:pt x="525" y="19"/>
                  </a:lnTo>
                  <a:lnTo>
                    <a:pt x="567" y="34"/>
                  </a:lnTo>
                  <a:lnTo>
                    <a:pt x="605" y="52"/>
                  </a:lnTo>
                  <a:lnTo>
                    <a:pt x="639" y="74"/>
                  </a:lnTo>
                  <a:lnTo>
                    <a:pt x="670" y="99"/>
                  </a:lnTo>
                  <a:lnTo>
                    <a:pt x="696" y="126"/>
                  </a:lnTo>
                  <a:lnTo>
                    <a:pt x="719" y="157"/>
                  </a:lnTo>
                  <a:lnTo>
                    <a:pt x="737" y="190"/>
                  </a:lnTo>
                  <a:lnTo>
                    <a:pt x="751" y="226"/>
                  </a:lnTo>
                  <a:lnTo>
                    <a:pt x="762" y="264"/>
                  </a:lnTo>
                  <a:lnTo>
                    <a:pt x="768" y="304"/>
                  </a:lnTo>
                  <a:lnTo>
                    <a:pt x="771" y="346"/>
                  </a:lnTo>
                  <a:lnTo>
                    <a:pt x="767" y="392"/>
                  </a:lnTo>
                  <a:lnTo>
                    <a:pt x="759" y="436"/>
                  </a:lnTo>
                  <a:lnTo>
                    <a:pt x="747" y="478"/>
                  </a:lnTo>
                  <a:lnTo>
                    <a:pt x="730" y="521"/>
                  </a:lnTo>
                  <a:lnTo>
                    <a:pt x="707" y="561"/>
                  </a:lnTo>
                  <a:lnTo>
                    <a:pt x="683" y="600"/>
                  </a:lnTo>
                  <a:lnTo>
                    <a:pt x="654" y="638"/>
                  </a:lnTo>
                  <a:lnTo>
                    <a:pt x="622" y="677"/>
                  </a:lnTo>
                  <a:lnTo>
                    <a:pt x="588" y="714"/>
                  </a:lnTo>
                  <a:lnTo>
                    <a:pt x="552" y="750"/>
                  </a:lnTo>
                  <a:lnTo>
                    <a:pt x="513" y="786"/>
                  </a:lnTo>
                  <a:lnTo>
                    <a:pt x="473" y="822"/>
                  </a:lnTo>
                  <a:lnTo>
                    <a:pt x="371" y="907"/>
                  </a:lnTo>
                  <a:lnTo>
                    <a:pt x="371" y="910"/>
                  </a:lnTo>
                  <a:lnTo>
                    <a:pt x="791" y="910"/>
                  </a:lnTo>
                  <a:lnTo>
                    <a:pt x="791" y="1122"/>
                  </a:lnTo>
                  <a:lnTo>
                    <a:pt x="0" y="1122"/>
                  </a:lnTo>
                  <a:lnTo>
                    <a:pt x="0" y="966"/>
                  </a:lnTo>
                  <a:lnTo>
                    <a:pt x="144" y="837"/>
                  </a:lnTo>
                  <a:lnTo>
                    <a:pt x="198" y="789"/>
                  </a:lnTo>
                  <a:lnTo>
                    <a:pt x="248" y="744"/>
                  </a:lnTo>
                  <a:lnTo>
                    <a:pt x="293" y="702"/>
                  </a:lnTo>
                  <a:lnTo>
                    <a:pt x="334" y="662"/>
                  </a:lnTo>
                  <a:lnTo>
                    <a:pt x="371" y="623"/>
                  </a:lnTo>
                  <a:lnTo>
                    <a:pt x="402" y="588"/>
                  </a:lnTo>
                  <a:lnTo>
                    <a:pt x="431" y="554"/>
                  </a:lnTo>
                  <a:lnTo>
                    <a:pt x="454" y="521"/>
                  </a:lnTo>
                  <a:lnTo>
                    <a:pt x="473" y="489"/>
                  </a:lnTo>
                  <a:lnTo>
                    <a:pt x="489" y="458"/>
                  </a:lnTo>
                  <a:lnTo>
                    <a:pt x="500" y="428"/>
                  </a:lnTo>
                  <a:lnTo>
                    <a:pt x="507" y="398"/>
                  </a:lnTo>
                  <a:lnTo>
                    <a:pt x="510" y="369"/>
                  </a:lnTo>
                  <a:lnTo>
                    <a:pt x="508" y="344"/>
                  </a:lnTo>
                  <a:lnTo>
                    <a:pt x="504" y="321"/>
                  </a:lnTo>
                  <a:lnTo>
                    <a:pt x="497" y="300"/>
                  </a:lnTo>
                  <a:lnTo>
                    <a:pt x="487" y="280"/>
                  </a:lnTo>
                  <a:lnTo>
                    <a:pt x="473" y="263"/>
                  </a:lnTo>
                  <a:lnTo>
                    <a:pt x="457" y="247"/>
                  </a:lnTo>
                  <a:lnTo>
                    <a:pt x="438" y="233"/>
                  </a:lnTo>
                  <a:lnTo>
                    <a:pt x="415" y="223"/>
                  </a:lnTo>
                  <a:lnTo>
                    <a:pt x="389" y="215"/>
                  </a:lnTo>
                  <a:lnTo>
                    <a:pt x="359" y="210"/>
                  </a:lnTo>
                  <a:lnTo>
                    <a:pt x="326" y="208"/>
                  </a:lnTo>
                  <a:lnTo>
                    <a:pt x="285" y="211"/>
                  </a:lnTo>
                  <a:lnTo>
                    <a:pt x="247" y="218"/>
                  </a:lnTo>
                  <a:lnTo>
                    <a:pt x="210" y="230"/>
                  </a:lnTo>
                  <a:lnTo>
                    <a:pt x="176" y="245"/>
                  </a:lnTo>
                  <a:lnTo>
                    <a:pt x="144" y="262"/>
                  </a:lnTo>
                  <a:lnTo>
                    <a:pt x="114" y="280"/>
                  </a:lnTo>
                  <a:lnTo>
                    <a:pt x="88" y="299"/>
                  </a:lnTo>
                  <a:lnTo>
                    <a:pt x="14" y="114"/>
                  </a:lnTo>
                  <a:lnTo>
                    <a:pt x="48" y="91"/>
                  </a:lnTo>
                  <a:lnTo>
                    <a:pt x="86" y="70"/>
                  </a:lnTo>
                  <a:lnTo>
                    <a:pt x="126" y="50"/>
                  </a:lnTo>
                  <a:lnTo>
                    <a:pt x="171" y="33"/>
                  </a:lnTo>
                  <a:lnTo>
                    <a:pt x="219" y="19"/>
                  </a:lnTo>
                  <a:lnTo>
                    <a:pt x="270" y="9"/>
                  </a:lnTo>
                  <a:lnTo>
                    <a:pt x="324" y="2"/>
                  </a:lnTo>
                  <a:lnTo>
                    <a:pt x="3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210"/>
            <p:cNvSpPr>
              <a:spLocks/>
            </p:cNvSpPr>
            <p:nvPr/>
          </p:nvSpPr>
          <p:spPr bwMode="auto">
            <a:xfrm>
              <a:off x="9375775" y="3719513"/>
              <a:ext cx="114300" cy="161925"/>
            </a:xfrm>
            <a:custGeom>
              <a:avLst/>
              <a:gdLst>
                <a:gd name="T0" fmla="*/ 432 w 791"/>
                <a:gd name="T1" fmla="*/ 2 h 1122"/>
                <a:gd name="T2" fmla="*/ 526 w 791"/>
                <a:gd name="T3" fmla="*/ 19 h 1122"/>
                <a:gd name="T4" fmla="*/ 605 w 791"/>
                <a:gd name="T5" fmla="*/ 52 h 1122"/>
                <a:gd name="T6" fmla="*/ 669 w 791"/>
                <a:gd name="T7" fmla="*/ 99 h 1122"/>
                <a:gd name="T8" fmla="*/ 718 w 791"/>
                <a:gd name="T9" fmla="*/ 157 h 1122"/>
                <a:gd name="T10" fmla="*/ 752 w 791"/>
                <a:gd name="T11" fmla="*/ 226 h 1122"/>
                <a:gd name="T12" fmla="*/ 768 w 791"/>
                <a:gd name="T13" fmla="*/ 304 h 1122"/>
                <a:gd name="T14" fmla="*/ 768 w 791"/>
                <a:gd name="T15" fmla="*/ 392 h 1122"/>
                <a:gd name="T16" fmla="*/ 746 w 791"/>
                <a:gd name="T17" fmla="*/ 478 h 1122"/>
                <a:gd name="T18" fmla="*/ 708 w 791"/>
                <a:gd name="T19" fmla="*/ 561 h 1122"/>
                <a:gd name="T20" fmla="*/ 654 w 791"/>
                <a:gd name="T21" fmla="*/ 638 h 1122"/>
                <a:gd name="T22" fmla="*/ 588 w 791"/>
                <a:gd name="T23" fmla="*/ 714 h 1122"/>
                <a:gd name="T24" fmla="*/ 513 w 791"/>
                <a:gd name="T25" fmla="*/ 786 h 1122"/>
                <a:gd name="T26" fmla="*/ 371 w 791"/>
                <a:gd name="T27" fmla="*/ 907 h 1122"/>
                <a:gd name="T28" fmla="*/ 791 w 791"/>
                <a:gd name="T29" fmla="*/ 910 h 1122"/>
                <a:gd name="T30" fmla="*/ 0 w 791"/>
                <a:gd name="T31" fmla="*/ 1122 h 1122"/>
                <a:gd name="T32" fmla="*/ 144 w 791"/>
                <a:gd name="T33" fmla="*/ 837 h 1122"/>
                <a:gd name="T34" fmla="*/ 248 w 791"/>
                <a:gd name="T35" fmla="*/ 744 h 1122"/>
                <a:gd name="T36" fmla="*/ 333 w 791"/>
                <a:gd name="T37" fmla="*/ 662 h 1122"/>
                <a:gd name="T38" fmla="*/ 403 w 791"/>
                <a:gd name="T39" fmla="*/ 588 h 1122"/>
                <a:gd name="T40" fmla="*/ 454 w 791"/>
                <a:gd name="T41" fmla="*/ 521 h 1122"/>
                <a:gd name="T42" fmla="*/ 489 w 791"/>
                <a:gd name="T43" fmla="*/ 458 h 1122"/>
                <a:gd name="T44" fmla="*/ 506 w 791"/>
                <a:gd name="T45" fmla="*/ 398 h 1122"/>
                <a:gd name="T46" fmla="*/ 508 w 791"/>
                <a:gd name="T47" fmla="*/ 344 h 1122"/>
                <a:gd name="T48" fmla="*/ 497 w 791"/>
                <a:gd name="T49" fmla="*/ 300 h 1122"/>
                <a:gd name="T50" fmla="*/ 474 w 791"/>
                <a:gd name="T51" fmla="*/ 263 h 1122"/>
                <a:gd name="T52" fmla="*/ 438 w 791"/>
                <a:gd name="T53" fmla="*/ 233 h 1122"/>
                <a:gd name="T54" fmla="*/ 389 w 791"/>
                <a:gd name="T55" fmla="*/ 215 h 1122"/>
                <a:gd name="T56" fmla="*/ 326 w 791"/>
                <a:gd name="T57" fmla="*/ 208 h 1122"/>
                <a:gd name="T58" fmla="*/ 247 w 791"/>
                <a:gd name="T59" fmla="*/ 218 h 1122"/>
                <a:gd name="T60" fmla="*/ 176 w 791"/>
                <a:gd name="T61" fmla="*/ 245 h 1122"/>
                <a:gd name="T62" fmla="*/ 114 w 791"/>
                <a:gd name="T63" fmla="*/ 280 h 1122"/>
                <a:gd name="T64" fmla="*/ 14 w 791"/>
                <a:gd name="T65" fmla="*/ 114 h 1122"/>
                <a:gd name="T66" fmla="*/ 85 w 791"/>
                <a:gd name="T67" fmla="*/ 70 h 1122"/>
                <a:gd name="T68" fmla="*/ 172 w 791"/>
                <a:gd name="T69" fmla="*/ 33 h 1122"/>
                <a:gd name="T70" fmla="*/ 270 w 791"/>
                <a:gd name="T71" fmla="*/ 9 h 1122"/>
                <a:gd name="T72" fmla="*/ 379 w 791"/>
                <a:gd name="T73" fmla="*/ 0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91" h="1122">
                  <a:moveTo>
                    <a:pt x="379" y="0"/>
                  </a:moveTo>
                  <a:lnTo>
                    <a:pt x="432" y="2"/>
                  </a:lnTo>
                  <a:lnTo>
                    <a:pt x="481" y="9"/>
                  </a:lnTo>
                  <a:lnTo>
                    <a:pt x="526" y="19"/>
                  </a:lnTo>
                  <a:lnTo>
                    <a:pt x="567" y="34"/>
                  </a:lnTo>
                  <a:lnTo>
                    <a:pt x="605" y="52"/>
                  </a:lnTo>
                  <a:lnTo>
                    <a:pt x="640" y="74"/>
                  </a:lnTo>
                  <a:lnTo>
                    <a:pt x="669" y="99"/>
                  </a:lnTo>
                  <a:lnTo>
                    <a:pt x="696" y="126"/>
                  </a:lnTo>
                  <a:lnTo>
                    <a:pt x="718" y="157"/>
                  </a:lnTo>
                  <a:lnTo>
                    <a:pt x="737" y="190"/>
                  </a:lnTo>
                  <a:lnTo>
                    <a:pt x="752" y="226"/>
                  </a:lnTo>
                  <a:lnTo>
                    <a:pt x="762" y="264"/>
                  </a:lnTo>
                  <a:lnTo>
                    <a:pt x="768" y="304"/>
                  </a:lnTo>
                  <a:lnTo>
                    <a:pt x="771" y="346"/>
                  </a:lnTo>
                  <a:lnTo>
                    <a:pt x="768" y="392"/>
                  </a:lnTo>
                  <a:lnTo>
                    <a:pt x="760" y="436"/>
                  </a:lnTo>
                  <a:lnTo>
                    <a:pt x="746" y="478"/>
                  </a:lnTo>
                  <a:lnTo>
                    <a:pt x="729" y="521"/>
                  </a:lnTo>
                  <a:lnTo>
                    <a:pt x="708" y="561"/>
                  </a:lnTo>
                  <a:lnTo>
                    <a:pt x="682" y="600"/>
                  </a:lnTo>
                  <a:lnTo>
                    <a:pt x="654" y="638"/>
                  </a:lnTo>
                  <a:lnTo>
                    <a:pt x="622" y="677"/>
                  </a:lnTo>
                  <a:lnTo>
                    <a:pt x="588" y="714"/>
                  </a:lnTo>
                  <a:lnTo>
                    <a:pt x="552" y="750"/>
                  </a:lnTo>
                  <a:lnTo>
                    <a:pt x="513" y="786"/>
                  </a:lnTo>
                  <a:lnTo>
                    <a:pt x="474" y="822"/>
                  </a:lnTo>
                  <a:lnTo>
                    <a:pt x="371" y="907"/>
                  </a:lnTo>
                  <a:lnTo>
                    <a:pt x="371" y="910"/>
                  </a:lnTo>
                  <a:lnTo>
                    <a:pt x="791" y="910"/>
                  </a:lnTo>
                  <a:lnTo>
                    <a:pt x="791" y="1122"/>
                  </a:lnTo>
                  <a:lnTo>
                    <a:pt x="0" y="1122"/>
                  </a:lnTo>
                  <a:lnTo>
                    <a:pt x="0" y="966"/>
                  </a:lnTo>
                  <a:lnTo>
                    <a:pt x="144" y="837"/>
                  </a:lnTo>
                  <a:lnTo>
                    <a:pt x="198" y="789"/>
                  </a:lnTo>
                  <a:lnTo>
                    <a:pt x="248" y="744"/>
                  </a:lnTo>
                  <a:lnTo>
                    <a:pt x="293" y="702"/>
                  </a:lnTo>
                  <a:lnTo>
                    <a:pt x="333" y="662"/>
                  </a:lnTo>
                  <a:lnTo>
                    <a:pt x="370" y="623"/>
                  </a:lnTo>
                  <a:lnTo>
                    <a:pt x="403" y="588"/>
                  </a:lnTo>
                  <a:lnTo>
                    <a:pt x="430" y="554"/>
                  </a:lnTo>
                  <a:lnTo>
                    <a:pt x="454" y="521"/>
                  </a:lnTo>
                  <a:lnTo>
                    <a:pt x="474" y="489"/>
                  </a:lnTo>
                  <a:lnTo>
                    <a:pt x="489" y="458"/>
                  </a:lnTo>
                  <a:lnTo>
                    <a:pt x="500" y="428"/>
                  </a:lnTo>
                  <a:lnTo>
                    <a:pt x="506" y="398"/>
                  </a:lnTo>
                  <a:lnTo>
                    <a:pt x="509" y="369"/>
                  </a:lnTo>
                  <a:lnTo>
                    <a:pt x="508" y="344"/>
                  </a:lnTo>
                  <a:lnTo>
                    <a:pt x="504" y="321"/>
                  </a:lnTo>
                  <a:lnTo>
                    <a:pt x="497" y="300"/>
                  </a:lnTo>
                  <a:lnTo>
                    <a:pt x="487" y="280"/>
                  </a:lnTo>
                  <a:lnTo>
                    <a:pt x="474" y="263"/>
                  </a:lnTo>
                  <a:lnTo>
                    <a:pt x="457" y="247"/>
                  </a:lnTo>
                  <a:lnTo>
                    <a:pt x="438" y="233"/>
                  </a:lnTo>
                  <a:lnTo>
                    <a:pt x="415" y="223"/>
                  </a:lnTo>
                  <a:lnTo>
                    <a:pt x="389" y="215"/>
                  </a:lnTo>
                  <a:lnTo>
                    <a:pt x="359" y="210"/>
                  </a:lnTo>
                  <a:lnTo>
                    <a:pt x="326" y="208"/>
                  </a:lnTo>
                  <a:lnTo>
                    <a:pt x="286" y="211"/>
                  </a:lnTo>
                  <a:lnTo>
                    <a:pt x="247" y="218"/>
                  </a:lnTo>
                  <a:lnTo>
                    <a:pt x="210" y="230"/>
                  </a:lnTo>
                  <a:lnTo>
                    <a:pt x="176" y="245"/>
                  </a:lnTo>
                  <a:lnTo>
                    <a:pt x="143" y="262"/>
                  </a:lnTo>
                  <a:lnTo>
                    <a:pt x="114" y="280"/>
                  </a:lnTo>
                  <a:lnTo>
                    <a:pt x="87" y="299"/>
                  </a:lnTo>
                  <a:lnTo>
                    <a:pt x="14" y="114"/>
                  </a:lnTo>
                  <a:lnTo>
                    <a:pt x="47" y="91"/>
                  </a:lnTo>
                  <a:lnTo>
                    <a:pt x="85" y="70"/>
                  </a:lnTo>
                  <a:lnTo>
                    <a:pt x="127" y="50"/>
                  </a:lnTo>
                  <a:lnTo>
                    <a:pt x="172" y="33"/>
                  </a:lnTo>
                  <a:lnTo>
                    <a:pt x="219" y="19"/>
                  </a:lnTo>
                  <a:lnTo>
                    <a:pt x="270" y="9"/>
                  </a:lnTo>
                  <a:lnTo>
                    <a:pt x="324" y="2"/>
                  </a:lnTo>
                  <a:lnTo>
                    <a:pt x="3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9" name="Freeform 215"/>
          <p:cNvSpPr>
            <a:spLocks noEditPoints="1"/>
          </p:cNvSpPr>
          <p:nvPr/>
        </p:nvSpPr>
        <p:spPr bwMode="auto">
          <a:xfrm>
            <a:off x="8205478" y="3516271"/>
            <a:ext cx="449263" cy="444500"/>
          </a:xfrm>
          <a:custGeom>
            <a:avLst/>
            <a:gdLst>
              <a:gd name="T0" fmla="*/ 345 w 3114"/>
              <a:gd name="T1" fmla="*/ 341 h 3080"/>
              <a:gd name="T2" fmla="*/ 345 w 3114"/>
              <a:gd name="T3" fmla="*/ 1540 h 3080"/>
              <a:gd name="T4" fmla="*/ 1557 w 3114"/>
              <a:gd name="T5" fmla="*/ 1540 h 3080"/>
              <a:gd name="T6" fmla="*/ 1557 w 3114"/>
              <a:gd name="T7" fmla="*/ 2739 h 3080"/>
              <a:gd name="T8" fmla="*/ 2770 w 3114"/>
              <a:gd name="T9" fmla="*/ 2739 h 3080"/>
              <a:gd name="T10" fmla="*/ 2770 w 3114"/>
              <a:gd name="T11" fmla="*/ 1540 h 3080"/>
              <a:gd name="T12" fmla="*/ 1557 w 3114"/>
              <a:gd name="T13" fmla="*/ 1540 h 3080"/>
              <a:gd name="T14" fmla="*/ 1557 w 3114"/>
              <a:gd name="T15" fmla="*/ 341 h 3080"/>
              <a:gd name="T16" fmla="*/ 345 w 3114"/>
              <a:gd name="T17" fmla="*/ 341 h 3080"/>
              <a:gd name="T18" fmla="*/ 0 w 3114"/>
              <a:gd name="T19" fmla="*/ 0 h 3080"/>
              <a:gd name="T20" fmla="*/ 3114 w 3114"/>
              <a:gd name="T21" fmla="*/ 0 h 3080"/>
              <a:gd name="T22" fmla="*/ 3114 w 3114"/>
              <a:gd name="T23" fmla="*/ 3080 h 3080"/>
              <a:gd name="T24" fmla="*/ 0 w 3114"/>
              <a:gd name="T25" fmla="*/ 3080 h 3080"/>
              <a:gd name="T26" fmla="*/ 0 w 3114"/>
              <a:gd name="T27" fmla="*/ 0 h 30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114" h="3080">
                <a:moveTo>
                  <a:pt x="345" y="341"/>
                </a:moveTo>
                <a:lnTo>
                  <a:pt x="345" y="1540"/>
                </a:lnTo>
                <a:lnTo>
                  <a:pt x="1557" y="1540"/>
                </a:lnTo>
                <a:lnTo>
                  <a:pt x="1557" y="2739"/>
                </a:lnTo>
                <a:lnTo>
                  <a:pt x="2770" y="2739"/>
                </a:lnTo>
                <a:lnTo>
                  <a:pt x="2770" y="1540"/>
                </a:lnTo>
                <a:lnTo>
                  <a:pt x="1557" y="1540"/>
                </a:lnTo>
                <a:lnTo>
                  <a:pt x="1557" y="341"/>
                </a:lnTo>
                <a:lnTo>
                  <a:pt x="345" y="341"/>
                </a:lnTo>
                <a:close/>
                <a:moveTo>
                  <a:pt x="0" y="0"/>
                </a:moveTo>
                <a:lnTo>
                  <a:pt x="3114" y="0"/>
                </a:lnTo>
                <a:lnTo>
                  <a:pt x="3114" y="3080"/>
                </a:lnTo>
                <a:lnTo>
                  <a:pt x="0" y="308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05" name="Group 304"/>
          <p:cNvGrpSpPr/>
          <p:nvPr/>
        </p:nvGrpSpPr>
        <p:grpSpPr>
          <a:xfrm>
            <a:off x="7276334" y="3516271"/>
            <a:ext cx="436563" cy="444500"/>
            <a:chOff x="7275513" y="3509963"/>
            <a:chExt cx="436563" cy="4445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3" name="Rectangle 220"/>
            <p:cNvSpPr>
              <a:spLocks noChangeArrowheads="1"/>
            </p:cNvSpPr>
            <p:nvPr/>
          </p:nvSpPr>
          <p:spPr bwMode="auto">
            <a:xfrm>
              <a:off x="7275513" y="3551238"/>
              <a:ext cx="28575" cy="301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Rectangle 221"/>
            <p:cNvSpPr>
              <a:spLocks noChangeArrowheads="1"/>
            </p:cNvSpPr>
            <p:nvPr/>
          </p:nvSpPr>
          <p:spPr bwMode="auto">
            <a:xfrm>
              <a:off x="7275513" y="3611563"/>
              <a:ext cx="28575" cy="301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Rectangle 222"/>
            <p:cNvSpPr>
              <a:spLocks noChangeArrowheads="1"/>
            </p:cNvSpPr>
            <p:nvPr/>
          </p:nvSpPr>
          <p:spPr bwMode="auto">
            <a:xfrm>
              <a:off x="7275513" y="3671888"/>
              <a:ext cx="28575" cy="301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Rectangle 223"/>
            <p:cNvSpPr>
              <a:spLocks noChangeArrowheads="1"/>
            </p:cNvSpPr>
            <p:nvPr/>
          </p:nvSpPr>
          <p:spPr bwMode="auto">
            <a:xfrm>
              <a:off x="7275513" y="3733800"/>
              <a:ext cx="28575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Rectangle 224"/>
            <p:cNvSpPr>
              <a:spLocks noChangeArrowheads="1"/>
            </p:cNvSpPr>
            <p:nvPr/>
          </p:nvSpPr>
          <p:spPr bwMode="auto">
            <a:xfrm>
              <a:off x="7275513" y="3794125"/>
              <a:ext cx="28575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Freeform 225"/>
            <p:cNvSpPr>
              <a:spLocks/>
            </p:cNvSpPr>
            <p:nvPr/>
          </p:nvSpPr>
          <p:spPr bwMode="auto">
            <a:xfrm>
              <a:off x="7321551" y="3509963"/>
              <a:ext cx="390525" cy="396875"/>
            </a:xfrm>
            <a:custGeom>
              <a:avLst/>
              <a:gdLst>
                <a:gd name="T0" fmla="*/ 0 w 2942"/>
                <a:gd name="T1" fmla="*/ 0 h 2996"/>
                <a:gd name="T2" fmla="*/ 324 w 2942"/>
                <a:gd name="T3" fmla="*/ 0 h 2996"/>
                <a:gd name="T4" fmla="*/ 324 w 2942"/>
                <a:gd name="T5" fmla="*/ 2664 h 2996"/>
                <a:gd name="T6" fmla="*/ 2942 w 2942"/>
                <a:gd name="T7" fmla="*/ 2664 h 2996"/>
                <a:gd name="T8" fmla="*/ 2942 w 2942"/>
                <a:gd name="T9" fmla="*/ 2996 h 2996"/>
                <a:gd name="T10" fmla="*/ 0 w 2942"/>
                <a:gd name="T11" fmla="*/ 2996 h 2996"/>
                <a:gd name="T12" fmla="*/ 0 w 2942"/>
                <a:gd name="T13" fmla="*/ 0 h 2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42" h="2996">
                  <a:moveTo>
                    <a:pt x="0" y="0"/>
                  </a:moveTo>
                  <a:lnTo>
                    <a:pt x="324" y="0"/>
                  </a:lnTo>
                  <a:lnTo>
                    <a:pt x="324" y="2664"/>
                  </a:lnTo>
                  <a:lnTo>
                    <a:pt x="2942" y="2664"/>
                  </a:lnTo>
                  <a:lnTo>
                    <a:pt x="2942" y="2996"/>
                  </a:lnTo>
                  <a:lnTo>
                    <a:pt x="0" y="299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Rectangle 226"/>
            <p:cNvSpPr>
              <a:spLocks noChangeArrowheads="1"/>
            </p:cNvSpPr>
            <p:nvPr/>
          </p:nvSpPr>
          <p:spPr bwMode="auto">
            <a:xfrm>
              <a:off x="7642226" y="3924300"/>
              <a:ext cx="28575" cy="301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Rectangle 227"/>
            <p:cNvSpPr>
              <a:spLocks noChangeArrowheads="1"/>
            </p:cNvSpPr>
            <p:nvPr/>
          </p:nvSpPr>
          <p:spPr bwMode="auto">
            <a:xfrm>
              <a:off x="7583488" y="3924300"/>
              <a:ext cx="28575" cy="301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Rectangle 228"/>
            <p:cNvSpPr>
              <a:spLocks noChangeArrowheads="1"/>
            </p:cNvSpPr>
            <p:nvPr/>
          </p:nvSpPr>
          <p:spPr bwMode="auto">
            <a:xfrm>
              <a:off x="7524751" y="3924300"/>
              <a:ext cx="28575" cy="301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Rectangle 229"/>
            <p:cNvSpPr>
              <a:spLocks noChangeArrowheads="1"/>
            </p:cNvSpPr>
            <p:nvPr/>
          </p:nvSpPr>
          <p:spPr bwMode="auto">
            <a:xfrm>
              <a:off x="7466013" y="3924300"/>
              <a:ext cx="28575" cy="301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Rectangle 230"/>
            <p:cNvSpPr>
              <a:spLocks noChangeArrowheads="1"/>
            </p:cNvSpPr>
            <p:nvPr/>
          </p:nvSpPr>
          <p:spPr bwMode="auto">
            <a:xfrm>
              <a:off x="7405688" y="3924300"/>
              <a:ext cx="28575" cy="301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Freeform 231"/>
            <p:cNvSpPr>
              <a:spLocks/>
            </p:cNvSpPr>
            <p:nvPr/>
          </p:nvSpPr>
          <p:spPr bwMode="auto">
            <a:xfrm>
              <a:off x="7377113" y="3554413"/>
              <a:ext cx="322263" cy="293688"/>
            </a:xfrm>
            <a:custGeom>
              <a:avLst/>
              <a:gdLst>
                <a:gd name="T0" fmla="*/ 185 w 2431"/>
                <a:gd name="T1" fmla="*/ 0 h 2218"/>
                <a:gd name="T2" fmla="*/ 722 w 2431"/>
                <a:gd name="T3" fmla="*/ 918 h 2218"/>
                <a:gd name="T4" fmla="*/ 1071 w 2431"/>
                <a:gd name="T5" fmla="*/ 660 h 2218"/>
                <a:gd name="T6" fmla="*/ 1490 w 2431"/>
                <a:gd name="T7" fmla="*/ 1306 h 2218"/>
                <a:gd name="T8" fmla="*/ 1904 w 2431"/>
                <a:gd name="T9" fmla="*/ 932 h 2218"/>
                <a:gd name="T10" fmla="*/ 2431 w 2431"/>
                <a:gd name="T11" fmla="*/ 2126 h 2218"/>
                <a:gd name="T12" fmla="*/ 2235 w 2431"/>
                <a:gd name="T13" fmla="*/ 2218 h 2218"/>
                <a:gd name="T14" fmla="*/ 1827 w 2431"/>
                <a:gd name="T15" fmla="*/ 1297 h 2218"/>
                <a:gd name="T16" fmla="*/ 1448 w 2431"/>
                <a:gd name="T17" fmla="*/ 1639 h 2218"/>
                <a:gd name="T18" fmla="*/ 1015 w 2431"/>
                <a:gd name="T19" fmla="*/ 974 h 2218"/>
                <a:gd name="T20" fmla="*/ 657 w 2431"/>
                <a:gd name="T21" fmla="*/ 1238 h 2218"/>
                <a:gd name="T22" fmla="*/ 0 w 2431"/>
                <a:gd name="T23" fmla="*/ 115 h 2218"/>
                <a:gd name="T24" fmla="*/ 185 w 2431"/>
                <a:gd name="T25" fmla="*/ 0 h 2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31" h="2218">
                  <a:moveTo>
                    <a:pt x="185" y="0"/>
                  </a:moveTo>
                  <a:lnTo>
                    <a:pt x="722" y="918"/>
                  </a:lnTo>
                  <a:lnTo>
                    <a:pt x="1071" y="660"/>
                  </a:lnTo>
                  <a:lnTo>
                    <a:pt x="1490" y="1306"/>
                  </a:lnTo>
                  <a:lnTo>
                    <a:pt x="1904" y="932"/>
                  </a:lnTo>
                  <a:lnTo>
                    <a:pt x="2431" y="2126"/>
                  </a:lnTo>
                  <a:lnTo>
                    <a:pt x="2235" y="2218"/>
                  </a:lnTo>
                  <a:lnTo>
                    <a:pt x="1827" y="1297"/>
                  </a:lnTo>
                  <a:lnTo>
                    <a:pt x="1448" y="1639"/>
                  </a:lnTo>
                  <a:lnTo>
                    <a:pt x="1015" y="974"/>
                  </a:lnTo>
                  <a:lnTo>
                    <a:pt x="657" y="1238"/>
                  </a:lnTo>
                  <a:lnTo>
                    <a:pt x="0" y="115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2" name="Group 311"/>
          <p:cNvGrpSpPr/>
          <p:nvPr/>
        </p:nvGrpSpPr>
        <p:grpSpPr>
          <a:xfrm>
            <a:off x="6340046" y="3514684"/>
            <a:ext cx="438150" cy="447675"/>
            <a:chOff x="6338888" y="3506788"/>
            <a:chExt cx="438150" cy="447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9" name="Freeform 236"/>
            <p:cNvSpPr>
              <a:spLocks/>
            </p:cNvSpPr>
            <p:nvPr/>
          </p:nvSpPr>
          <p:spPr bwMode="auto">
            <a:xfrm>
              <a:off x="6397625" y="3692525"/>
              <a:ext cx="79375" cy="92075"/>
            </a:xfrm>
            <a:custGeom>
              <a:avLst/>
              <a:gdLst>
                <a:gd name="T0" fmla="*/ 338 w 595"/>
                <a:gd name="T1" fmla="*/ 0 h 694"/>
                <a:gd name="T2" fmla="*/ 595 w 595"/>
                <a:gd name="T3" fmla="*/ 550 h 694"/>
                <a:gd name="T4" fmla="*/ 19 w 595"/>
                <a:gd name="T5" fmla="*/ 694 h 694"/>
                <a:gd name="T6" fmla="*/ 11 w 595"/>
                <a:gd name="T7" fmla="*/ 650 h 694"/>
                <a:gd name="T8" fmla="*/ 5 w 595"/>
                <a:gd name="T9" fmla="*/ 607 h 694"/>
                <a:gd name="T10" fmla="*/ 1 w 595"/>
                <a:gd name="T11" fmla="*/ 563 h 694"/>
                <a:gd name="T12" fmla="*/ 0 w 595"/>
                <a:gd name="T13" fmla="*/ 519 h 694"/>
                <a:gd name="T14" fmla="*/ 2 w 595"/>
                <a:gd name="T15" fmla="*/ 474 h 694"/>
                <a:gd name="T16" fmla="*/ 8 w 595"/>
                <a:gd name="T17" fmla="*/ 431 h 694"/>
                <a:gd name="T18" fmla="*/ 16 w 595"/>
                <a:gd name="T19" fmla="*/ 388 h 694"/>
                <a:gd name="T20" fmla="*/ 28 w 595"/>
                <a:gd name="T21" fmla="*/ 344 h 694"/>
                <a:gd name="T22" fmla="*/ 44 w 595"/>
                <a:gd name="T23" fmla="*/ 302 h 694"/>
                <a:gd name="T24" fmla="*/ 64 w 595"/>
                <a:gd name="T25" fmla="*/ 261 h 694"/>
                <a:gd name="T26" fmla="*/ 88 w 595"/>
                <a:gd name="T27" fmla="*/ 219 h 694"/>
                <a:gd name="T28" fmla="*/ 117 w 595"/>
                <a:gd name="T29" fmla="*/ 179 h 694"/>
                <a:gd name="T30" fmla="*/ 150 w 595"/>
                <a:gd name="T31" fmla="*/ 141 h 694"/>
                <a:gd name="T32" fmla="*/ 189 w 595"/>
                <a:gd name="T33" fmla="*/ 103 h 694"/>
                <a:gd name="T34" fmla="*/ 233 w 595"/>
                <a:gd name="T35" fmla="*/ 67 h 694"/>
                <a:gd name="T36" fmla="*/ 282 w 595"/>
                <a:gd name="T37" fmla="*/ 33 h 694"/>
                <a:gd name="T38" fmla="*/ 338 w 595"/>
                <a:gd name="T39" fmla="*/ 0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5" h="694">
                  <a:moveTo>
                    <a:pt x="338" y="0"/>
                  </a:moveTo>
                  <a:lnTo>
                    <a:pt x="595" y="550"/>
                  </a:lnTo>
                  <a:lnTo>
                    <a:pt x="19" y="694"/>
                  </a:lnTo>
                  <a:lnTo>
                    <a:pt x="11" y="650"/>
                  </a:lnTo>
                  <a:lnTo>
                    <a:pt x="5" y="607"/>
                  </a:lnTo>
                  <a:lnTo>
                    <a:pt x="1" y="563"/>
                  </a:lnTo>
                  <a:lnTo>
                    <a:pt x="0" y="519"/>
                  </a:lnTo>
                  <a:lnTo>
                    <a:pt x="2" y="474"/>
                  </a:lnTo>
                  <a:lnTo>
                    <a:pt x="8" y="431"/>
                  </a:lnTo>
                  <a:lnTo>
                    <a:pt x="16" y="388"/>
                  </a:lnTo>
                  <a:lnTo>
                    <a:pt x="28" y="344"/>
                  </a:lnTo>
                  <a:lnTo>
                    <a:pt x="44" y="302"/>
                  </a:lnTo>
                  <a:lnTo>
                    <a:pt x="64" y="261"/>
                  </a:lnTo>
                  <a:lnTo>
                    <a:pt x="88" y="219"/>
                  </a:lnTo>
                  <a:lnTo>
                    <a:pt x="117" y="179"/>
                  </a:lnTo>
                  <a:lnTo>
                    <a:pt x="150" y="141"/>
                  </a:lnTo>
                  <a:lnTo>
                    <a:pt x="189" y="103"/>
                  </a:lnTo>
                  <a:lnTo>
                    <a:pt x="233" y="67"/>
                  </a:lnTo>
                  <a:lnTo>
                    <a:pt x="282" y="3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237"/>
            <p:cNvSpPr>
              <a:spLocks/>
            </p:cNvSpPr>
            <p:nvPr/>
          </p:nvSpPr>
          <p:spPr bwMode="auto">
            <a:xfrm>
              <a:off x="6338888" y="3667125"/>
              <a:ext cx="438150" cy="287338"/>
            </a:xfrm>
            <a:custGeom>
              <a:avLst/>
              <a:gdLst>
                <a:gd name="T0" fmla="*/ 1699 w 3315"/>
                <a:gd name="T1" fmla="*/ 0 h 2165"/>
                <a:gd name="T2" fmla="*/ 1778 w 3315"/>
                <a:gd name="T3" fmla="*/ 2 h 2165"/>
                <a:gd name="T4" fmla="*/ 1853 w 3315"/>
                <a:gd name="T5" fmla="*/ 7 h 2165"/>
                <a:gd name="T6" fmla="*/ 1925 w 3315"/>
                <a:gd name="T7" fmla="*/ 13 h 2165"/>
                <a:gd name="T8" fmla="*/ 1994 w 3315"/>
                <a:gd name="T9" fmla="*/ 23 h 2165"/>
                <a:gd name="T10" fmla="*/ 2058 w 3315"/>
                <a:gd name="T11" fmla="*/ 36 h 2165"/>
                <a:gd name="T12" fmla="*/ 2121 w 3315"/>
                <a:gd name="T13" fmla="*/ 51 h 2165"/>
                <a:gd name="T14" fmla="*/ 2180 w 3315"/>
                <a:gd name="T15" fmla="*/ 67 h 2165"/>
                <a:gd name="T16" fmla="*/ 2237 w 3315"/>
                <a:gd name="T17" fmla="*/ 86 h 2165"/>
                <a:gd name="T18" fmla="*/ 2290 w 3315"/>
                <a:gd name="T19" fmla="*/ 106 h 2165"/>
                <a:gd name="T20" fmla="*/ 2340 w 3315"/>
                <a:gd name="T21" fmla="*/ 129 h 2165"/>
                <a:gd name="T22" fmla="*/ 2387 w 3315"/>
                <a:gd name="T23" fmla="*/ 152 h 2165"/>
                <a:gd name="T24" fmla="*/ 2432 w 3315"/>
                <a:gd name="T25" fmla="*/ 178 h 2165"/>
                <a:gd name="T26" fmla="*/ 2475 w 3315"/>
                <a:gd name="T27" fmla="*/ 203 h 2165"/>
                <a:gd name="T28" fmla="*/ 2515 w 3315"/>
                <a:gd name="T29" fmla="*/ 231 h 2165"/>
                <a:gd name="T30" fmla="*/ 2553 w 3315"/>
                <a:gd name="T31" fmla="*/ 259 h 2165"/>
                <a:gd name="T32" fmla="*/ 2587 w 3315"/>
                <a:gd name="T33" fmla="*/ 288 h 2165"/>
                <a:gd name="T34" fmla="*/ 2621 w 3315"/>
                <a:gd name="T35" fmla="*/ 317 h 2165"/>
                <a:gd name="T36" fmla="*/ 2651 w 3315"/>
                <a:gd name="T37" fmla="*/ 346 h 2165"/>
                <a:gd name="T38" fmla="*/ 2074 w 3315"/>
                <a:gd name="T39" fmla="*/ 489 h 2165"/>
                <a:gd name="T40" fmla="*/ 1833 w 3315"/>
                <a:gd name="T41" fmla="*/ 95 h 2165"/>
                <a:gd name="T42" fmla="*/ 1763 w 3315"/>
                <a:gd name="T43" fmla="*/ 93 h 2165"/>
                <a:gd name="T44" fmla="*/ 1689 w 3315"/>
                <a:gd name="T45" fmla="*/ 93 h 2165"/>
                <a:gd name="T46" fmla="*/ 1610 w 3315"/>
                <a:gd name="T47" fmla="*/ 98 h 2165"/>
                <a:gd name="T48" fmla="*/ 1528 w 3315"/>
                <a:gd name="T49" fmla="*/ 104 h 2165"/>
                <a:gd name="T50" fmla="*/ 1442 w 3315"/>
                <a:gd name="T51" fmla="*/ 115 h 2165"/>
                <a:gd name="T52" fmla="*/ 1353 w 3315"/>
                <a:gd name="T53" fmla="*/ 129 h 2165"/>
                <a:gd name="T54" fmla="*/ 1778 w 3315"/>
                <a:gd name="T55" fmla="*/ 909 h 2165"/>
                <a:gd name="T56" fmla="*/ 3315 w 3315"/>
                <a:gd name="T57" fmla="*/ 478 h 2165"/>
                <a:gd name="T58" fmla="*/ 3315 w 3315"/>
                <a:gd name="T59" fmla="*/ 2165 h 2165"/>
                <a:gd name="T60" fmla="*/ 0 w 3315"/>
                <a:gd name="T61" fmla="*/ 2165 h 2165"/>
                <a:gd name="T62" fmla="*/ 0 w 3315"/>
                <a:gd name="T63" fmla="*/ 1407 h 2165"/>
                <a:gd name="T64" fmla="*/ 1672 w 3315"/>
                <a:gd name="T65" fmla="*/ 939 h 2165"/>
                <a:gd name="T66" fmla="*/ 1204 w 3315"/>
                <a:gd name="T67" fmla="*/ 54 h 2165"/>
                <a:gd name="T68" fmla="*/ 1253 w 3315"/>
                <a:gd name="T69" fmla="*/ 44 h 2165"/>
                <a:gd name="T70" fmla="*/ 1349 w 3315"/>
                <a:gd name="T71" fmla="*/ 28 h 2165"/>
                <a:gd name="T72" fmla="*/ 1442 w 3315"/>
                <a:gd name="T73" fmla="*/ 16 h 2165"/>
                <a:gd name="T74" fmla="*/ 1532 w 3315"/>
                <a:gd name="T75" fmla="*/ 8 h 2165"/>
                <a:gd name="T76" fmla="*/ 1617 w 3315"/>
                <a:gd name="T77" fmla="*/ 2 h 2165"/>
                <a:gd name="T78" fmla="*/ 1699 w 3315"/>
                <a:gd name="T79" fmla="*/ 0 h 2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15" h="2165">
                  <a:moveTo>
                    <a:pt x="1699" y="0"/>
                  </a:moveTo>
                  <a:lnTo>
                    <a:pt x="1778" y="2"/>
                  </a:lnTo>
                  <a:lnTo>
                    <a:pt x="1853" y="7"/>
                  </a:lnTo>
                  <a:lnTo>
                    <a:pt x="1925" y="13"/>
                  </a:lnTo>
                  <a:lnTo>
                    <a:pt x="1994" y="23"/>
                  </a:lnTo>
                  <a:lnTo>
                    <a:pt x="2058" y="36"/>
                  </a:lnTo>
                  <a:lnTo>
                    <a:pt x="2121" y="51"/>
                  </a:lnTo>
                  <a:lnTo>
                    <a:pt x="2180" y="67"/>
                  </a:lnTo>
                  <a:lnTo>
                    <a:pt x="2237" y="86"/>
                  </a:lnTo>
                  <a:lnTo>
                    <a:pt x="2290" y="106"/>
                  </a:lnTo>
                  <a:lnTo>
                    <a:pt x="2340" y="129"/>
                  </a:lnTo>
                  <a:lnTo>
                    <a:pt x="2387" y="152"/>
                  </a:lnTo>
                  <a:lnTo>
                    <a:pt x="2432" y="178"/>
                  </a:lnTo>
                  <a:lnTo>
                    <a:pt x="2475" y="203"/>
                  </a:lnTo>
                  <a:lnTo>
                    <a:pt x="2515" y="231"/>
                  </a:lnTo>
                  <a:lnTo>
                    <a:pt x="2553" y="259"/>
                  </a:lnTo>
                  <a:lnTo>
                    <a:pt x="2587" y="288"/>
                  </a:lnTo>
                  <a:lnTo>
                    <a:pt x="2621" y="317"/>
                  </a:lnTo>
                  <a:lnTo>
                    <a:pt x="2651" y="346"/>
                  </a:lnTo>
                  <a:lnTo>
                    <a:pt x="2074" y="489"/>
                  </a:lnTo>
                  <a:lnTo>
                    <a:pt x="1833" y="95"/>
                  </a:lnTo>
                  <a:lnTo>
                    <a:pt x="1763" y="93"/>
                  </a:lnTo>
                  <a:lnTo>
                    <a:pt x="1689" y="93"/>
                  </a:lnTo>
                  <a:lnTo>
                    <a:pt x="1610" y="98"/>
                  </a:lnTo>
                  <a:lnTo>
                    <a:pt x="1528" y="104"/>
                  </a:lnTo>
                  <a:lnTo>
                    <a:pt x="1442" y="115"/>
                  </a:lnTo>
                  <a:lnTo>
                    <a:pt x="1353" y="129"/>
                  </a:lnTo>
                  <a:lnTo>
                    <a:pt x="1778" y="909"/>
                  </a:lnTo>
                  <a:lnTo>
                    <a:pt x="3315" y="478"/>
                  </a:lnTo>
                  <a:lnTo>
                    <a:pt x="3315" y="2165"/>
                  </a:lnTo>
                  <a:lnTo>
                    <a:pt x="0" y="2165"/>
                  </a:lnTo>
                  <a:lnTo>
                    <a:pt x="0" y="1407"/>
                  </a:lnTo>
                  <a:lnTo>
                    <a:pt x="1672" y="939"/>
                  </a:lnTo>
                  <a:lnTo>
                    <a:pt x="1204" y="54"/>
                  </a:lnTo>
                  <a:lnTo>
                    <a:pt x="1253" y="44"/>
                  </a:lnTo>
                  <a:lnTo>
                    <a:pt x="1349" y="28"/>
                  </a:lnTo>
                  <a:lnTo>
                    <a:pt x="1442" y="16"/>
                  </a:lnTo>
                  <a:lnTo>
                    <a:pt x="1532" y="8"/>
                  </a:lnTo>
                  <a:lnTo>
                    <a:pt x="1617" y="2"/>
                  </a:lnTo>
                  <a:lnTo>
                    <a:pt x="16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238"/>
            <p:cNvSpPr>
              <a:spLocks/>
            </p:cNvSpPr>
            <p:nvPr/>
          </p:nvSpPr>
          <p:spPr bwMode="auto">
            <a:xfrm>
              <a:off x="6338888" y="3506788"/>
              <a:ext cx="438150" cy="220663"/>
            </a:xfrm>
            <a:custGeom>
              <a:avLst/>
              <a:gdLst>
                <a:gd name="T0" fmla="*/ 0 w 3315"/>
                <a:gd name="T1" fmla="*/ 0 h 1674"/>
                <a:gd name="T2" fmla="*/ 3315 w 3315"/>
                <a:gd name="T3" fmla="*/ 0 h 1674"/>
                <a:gd name="T4" fmla="*/ 3315 w 3315"/>
                <a:gd name="T5" fmla="*/ 1455 h 1674"/>
                <a:gd name="T6" fmla="*/ 3258 w 3315"/>
                <a:gd name="T7" fmla="*/ 1407 h 1674"/>
                <a:gd name="T8" fmla="*/ 3195 w 3315"/>
                <a:gd name="T9" fmla="*/ 1361 h 1674"/>
                <a:gd name="T10" fmla="*/ 3126 w 3315"/>
                <a:gd name="T11" fmla="*/ 1316 h 1674"/>
                <a:gd name="T12" fmla="*/ 3052 w 3315"/>
                <a:gd name="T13" fmla="*/ 1274 h 1674"/>
                <a:gd name="T14" fmla="*/ 2972 w 3315"/>
                <a:gd name="T15" fmla="*/ 1233 h 1674"/>
                <a:gd name="T16" fmla="*/ 2888 w 3315"/>
                <a:gd name="T17" fmla="*/ 1196 h 1674"/>
                <a:gd name="T18" fmla="*/ 2800 w 3315"/>
                <a:gd name="T19" fmla="*/ 1161 h 1674"/>
                <a:gd name="T20" fmla="*/ 2709 w 3315"/>
                <a:gd name="T21" fmla="*/ 1129 h 1674"/>
                <a:gd name="T22" fmla="*/ 2615 w 3315"/>
                <a:gd name="T23" fmla="*/ 1099 h 1674"/>
                <a:gd name="T24" fmla="*/ 2517 w 3315"/>
                <a:gd name="T25" fmla="*/ 1074 h 1674"/>
                <a:gd name="T26" fmla="*/ 2419 w 3315"/>
                <a:gd name="T27" fmla="*/ 1052 h 1674"/>
                <a:gd name="T28" fmla="*/ 2296 w 3315"/>
                <a:gd name="T29" fmla="*/ 1026 h 1674"/>
                <a:gd name="T30" fmla="*/ 2173 w 3315"/>
                <a:gd name="T31" fmla="*/ 1006 h 1674"/>
                <a:gd name="T32" fmla="*/ 2046 w 3315"/>
                <a:gd name="T33" fmla="*/ 991 h 1674"/>
                <a:gd name="T34" fmla="*/ 1919 w 3315"/>
                <a:gd name="T35" fmla="*/ 981 h 1674"/>
                <a:gd name="T36" fmla="*/ 1789 w 3315"/>
                <a:gd name="T37" fmla="*/ 978 h 1674"/>
                <a:gd name="T38" fmla="*/ 1659 w 3315"/>
                <a:gd name="T39" fmla="*/ 979 h 1674"/>
                <a:gd name="T40" fmla="*/ 1528 w 3315"/>
                <a:gd name="T41" fmla="*/ 984 h 1674"/>
                <a:gd name="T42" fmla="*/ 1395 w 3315"/>
                <a:gd name="T43" fmla="*/ 995 h 1674"/>
                <a:gd name="T44" fmla="*/ 1262 w 3315"/>
                <a:gd name="T45" fmla="*/ 1009 h 1674"/>
                <a:gd name="T46" fmla="*/ 1127 w 3315"/>
                <a:gd name="T47" fmla="*/ 1028 h 1674"/>
                <a:gd name="T48" fmla="*/ 1079 w 3315"/>
                <a:gd name="T49" fmla="*/ 1036 h 1674"/>
                <a:gd name="T50" fmla="*/ 930 w 3315"/>
                <a:gd name="T51" fmla="*/ 754 h 1674"/>
                <a:gd name="T52" fmla="*/ 823 w 3315"/>
                <a:gd name="T53" fmla="*/ 772 h 1674"/>
                <a:gd name="T54" fmla="*/ 720 w 3315"/>
                <a:gd name="T55" fmla="*/ 792 h 1674"/>
                <a:gd name="T56" fmla="*/ 619 w 3315"/>
                <a:gd name="T57" fmla="*/ 816 h 1674"/>
                <a:gd name="T58" fmla="*/ 523 w 3315"/>
                <a:gd name="T59" fmla="*/ 846 h 1674"/>
                <a:gd name="T60" fmla="*/ 665 w 3315"/>
                <a:gd name="T61" fmla="*/ 1149 h 1674"/>
                <a:gd name="T62" fmla="*/ 579 w 3315"/>
                <a:gd name="T63" fmla="*/ 1185 h 1674"/>
                <a:gd name="T64" fmla="*/ 499 w 3315"/>
                <a:gd name="T65" fmla="*/ 1225 h 1674"/>
                <a:gd name="T66" fmla="*/ 422 w 3315"/>
                <a:gd name="T67" fmla="*/ 1268 h 1674"/>
                <a:gd name="T68" fmla="*/ 349 w 3315"/>
                <a:gd name="T69" fmla="*/ 1315 h 1674"/>
                <a:gd name="T70" fmla="*/ 282 w 3315"/>
                <a:gd name="T71" fmla="*/ 1364 h 1674"/>
                <a:gd name="T72" fmla="*/ 218 w 3315"/>
                <a:gd name="T73" fmla="*/ 1416 h 1674"/>
                <a:gd name="T74" fmla="*/ 159 w 3315"/>
                <a:gd name="T75" fmla="*/ 1471 h 1674"/>
                <a:gd name="T76" fmla="*/ 105 w 3315"/>
                <a:gd name="T77" fmla="*/ 1528 h 1674"/>
                <a:gd name="T78" fmla="*/ 67 w 3315"/>
                <a:gd name="T79" fmla="*/ 1575 h 1674"/>
                <a:gd name="T80" fmla="*/ 32 w 3315"/>
                <a:gd name="T81" fmla="*/ 1624 h 1674"/>
                <a:gd name="T82" fmla="*/ 0 w 3315"/>
                <a:gd name="T83" fmla="*/ 1674 h 1674"/>
                <a:gd name="T84" fmla="*/ 0 w 3315"/>
                <a:gd name="T85" fmla="*/ 0 h 1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15" h="1674">
                  <a:moveTo>
                    <a:pt x="0" y="0"/>
                  </a:moveTo>
                  <a:lnTo>
                    <a:pt x="3315" y="0"/>
                  </a:lnTo>
                  <a:lnTo>
                    <a:pt x="3315" y="1455"/>
                  </a:lnTo>
                  <a:lnTo>
                    <a:pt x="3258" y="1407"/>
                  </a:lnTo>
                  <a:lnTo>
                    <a:pt x="3195" y="1361"/>
                  </a:lnTo>
                  <a:lnTo>
                    <a:pt x="3126" y="1316"/>
                  </a:lnTo>
                  <a:lnTo>
                    <a:pt x="3052" y="1274"/>
                  </a:lnTo>
                  <a:lnTo>
                    <a:pt x="2972" y="1233"/>
                  </a:lnTo>
                  <a:lnTo>
                    <a:pt x="2888" y="1196"/>
                  </a:lnTo>
                  <a:lnTo>
                    <a:pt x="2800" y="1161"/>
                  </a:lnTo>
                  <a:lnTo>
                    <a:pt x="2709" y="1129"/>
                  </a:lnTo>
                  <a:lnTo>
                    <a:pt x="2615" y="1099"/>
                  </a:lnTo>
                  <a:lnTo>
                    <a:pt x="2517" y="1074"/>
                  </a:lnTo>
                  <a:lnTo>
                    <a:pt x="2419" y="1052"/>
                  </a:lnTo>
                  <a:lnTo>
                    <a:pt x="2296" y="1026"/>
                  </a:lnTo>
                  <a:lnTo>
                    <a:pt x="2173" y="1006"/>
                  </a:lnTo>
                  <a:lnTo>
                    <a:pt x="2046" y="991"/>
                  </a:lnTo>
                  <a:lnTo>
                    <a:pt x="1919" y="981"/>
                  </a:lnTo>
                  <a:lnTo>
                    <a:pt x="1789" y="978"/>
                  </a:lnTo>
                  <a:lnTo>
                    <a:pt x="1659" y="979"/>
                  </a:lnTo>
                  <a:lnTo>
                    <a:pt x="1528" y="984"/>
                  </a:lnTo>
                  <a:lnTo>
                    <a:pt x="1395" y="995"/>
                  </a:lnTo>
                  <a:lnTo>
                    <a:pt x="1262" y="1009"/>
                  </a:lnTo>
                  <a:lnTo>
                    <a:pt x="1127" y="1028"/>
                  </a:lnTo>
                  <a:lnTo>
                    <a:pt x="1079" y="1036"/>
                  </a:lnTo>
                  <a:lnTo>
                    <a:pt x="930" y="754"/>
                  </a:lnTo>
                  <a:lnTo>
                    <a:pt x="823" y="772"/>
                  </a:lnTo>
                  <a:lnTo>
                    <a:pt x="720" y="792"/>
                  </a:lnTo>
                  <a:lnTo>
                    <a:pt x="619" y="816"/>
                  </a:lnTo>
                  <a:lnTo>
                    <a:pt x="523" y="846"/>
                  </a:lnTo>
                  <a:lnTo>
                    <a:pt x="665" y="1149"/>
                  </a:lnTo>
                  <a:lnTo>
                    <a:pt x="579" y="1185"/>
                  </a:lnTo>
                  <a:lnTo>
                    <a:pt x="499" y="1225"/>
                  </a:lnTo>
                  <a:lnTo>
                    <a:pt x="422" y="1268"/>
                  </a:lnTo>
                  <a:lnTo>
                    <a:pt x="349" y="1315"/>
                  </a:lnTo>
                  <a:lnTo>
                    <a:pt x="282" y="1364"/>
                  </a:lnTo>
                  <a:lnTo>
                    <a:pt x="218" y="1416"/>
                  </a:lnTo>
                  <a:lnTo>
                    <a:pt x="159" y="1471"/>
                  </a:lnTo>
                  <a:lnTo>
                    <a:pt x="105" y="1528"/>
                  </a:lnTo>
                  <a:lnTo>
                    <a:pt x="67" y="1575"/>
                  </a:lnTo>
                  <a:lnTo>
                    <a:pt x="32" y="1624"/>
                  </a:lnTo>
                  <a:lnTo>
                    <a:pt x="0" y="167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6" name="Freeform 243"/>
          <p:cNvSpPr>
            <a:spLocks noEditPoints="1"/>
          </p:cNvSpPr>
          <p:nvPr/>
        </p:nvSpPr>
        <p:spPr bwMode="auto">
          <a:xfrm>
            <a:off x="5398202" y="3594852"/>
            <a:ext cx="450850" cy="287338"/>
          </a:xfrm>
          <a:custGeom>
            <a:avLst/>
            <a:gdLst>
              <a:gd name="T0" fmla="*/ 2825 w 3411"/>
              <a:gd name="T1" fmla="*/ 872 h 2169"/>
              <a:gd name="T2" fmla="*/ 2825 w 3411"/>
              <a:gd name="T3" fmla="*/ 1350 h 2169"/>
              <a:gd name="T4" fmla="*/ 3015 w 3411"/>
              <a:gd name="T5" fmla="*/ 1350 h 2169"/>
              <a:gd name="T6" fmla="*/ 3015 w 3411"/>
              <a:gd name="T7" fmla="*/ 872 h 2169"/>
              <a:gd name="T8" fmla="*/ 2825 w 3411"/>
              <a:gd name="T9" fmla="*/ 872 h 2169"/>
              <a:gd name="T10" fmla="*/ 1814 w 3411"/>
              <a:gd name="T11" fmla="*/ 872 h 2169"/>
              <a:gd name="T12" fmla="*/ 1814 w 3411"/>
              <a:gd name="T13" fmla="*/ 1350 h 2169"/>
              <a:gd name="T14" fmla="*/ 2005 w 3411"/>
              <a:gd name="T15" fmla="*/ 1350 h 2169"/>
              <a:gd name="T16" fmla="*/ 2005 w 3411"/>
              <a:gd name="T17" fmla="*/ 872 h 2169"/>
              <a:gd name="T18" fmla="*/ 1814 w 3411"/>
              <a:gd name="T19" fmla="*/ 872 h 2169"/>
              <a:gd name="T20" fmla="*/ 372 w 3411"/>
              <a:gd name="T21" fmla="*/ 823 h 2169"/>
              <a:gd name="T22" fmla="*/ 372 w 3411"/>
              <a:gd name="T23" fmla="*/ 1301 h 2169"/>
              <a:gd name="T24" fmla="*/ 564 w 3411"/>
              <a:gd name="T25" fmla="*/ 1301 h 2169"/>
              <a:gd name="T26" fmla="*/ 564 w 3411"/>
              <a:gd name="T27" fmla="*/ 823 h 2169"/>
              <a:gd name="T28" fmla="*/ 372 w 3411"/>
              <a:gd name="T29" fmla="*/ 823 h 2169"/>
              <a:gd name="T30" fmla="*/ 2465 w 3411"/>
              <a:gd name="T31" fmla="*/ 505 h 2169"/>
              <a:gd name="T32" fmla="*/ 3411 w 3411"/>
              <a:gd name="T33" fmla="*/ 505 h 2169"/>
              <a:gd name="T34" fmla="*/ 3411 w 3411"/>
              <a:gd name="T35" fmla="*/ 2169 h 2169"/>
              <a:gd name="T36" fmla="*/ 2465 w 3411"/>
              <a:gd name="T37" fmla="*/ 2169 h 2169"/>
              <a:gd name="T38" fmla="*/ 2465 w 3411"/>
              <a:gd name="T39" fmla="*/ 1819 h 2169"/>
              <a:gd name="T40" fmla="*/ 3026 w 3411"/>
              <a:gd name="T41" fmla="*/ 1819 h 2169"/>
              <a:gd name="T42" fmla="*/ 3026 w 3411"/>
              <a:gd name="T43" fmla="*/ 1672 h 2169"/>
              <a:gd name="T44" fmla="*/ 2465 w 3411"/>
              <a:gd name="T45" fmla="*/ 1672 h 2169"/>
              <a:gd name="T46" fmla="*/ 2465 w 3411"/>
              <a:gd name="T47" fmla="*/ 505 h 2169"/>
              <a:gd name="T48" fmla="*/ 1455 w 3411"/>
              <a:gd name="T49" fmla="*/ 505 h 2169"/>
              <a:gd name="T50" fmla="*/ 2400 w 3411"/>
              <a:gd name="T51" fmla="*/ 505 h 2169"/>
              <a:gd name="T52" fmla="*/ 2400 w 3411"/>
              <a:gd name="T53" fmla="*/ 2169 h 2169"/>
              <a:gd name="T54" fmla="*/ 1455 w 3411"/>
              <a:gd name="T55" fmla="*/ 2169 h 2169"/>
              <a:gd name="T56" fmla="*/ 1455 w 3411"/>
              <a:gd name="T57" fmla="*/ 1819 h 2169"/>
              <a:gd name="T58" fmla="*/ 2016 w 3411"/>
              <a:gd name="T59" fmla="*/ 1819 h 2169"/>
              <a:gd name="T60" fmla="*/ 2016 w 3411"/>
              <a:gd name="T61" fmla="*/ 1672 h 2169"/>
              <a:gd name="T62" fmla="*/ 1455 w 3411"/>
              <a:gd name="T63" fmla="*/ 1672 h 2169"/>
              <a:gd name="T64" fmla="*/ 1455 w 3411"/>
              <a:gd name="T65" fmla="*/ 505 h 2169"/>
              <a:gd name="T66" fmla="*/ 1008 w 3411"/>
              <a:gd name="T67" fmla="*/ 504 h 2169"/>
              <a:gd name="T68" fmla="*/ 1393 w 3411"/>
              <a:gd name="T69" fmla="*/ 504 h 2169"/>
              <a:gd name="T70" fmla="*/ 1393 w 3411"/>
              <a:gd name="T71" fmla="*/ 1668 h 2169"/>
              <a:gd name="T72" fmla="*/ 1008 w 3411"/>
              <a:gd name="T73" fmla="*/ 1668 h 2169"/>
              <a:gd name="T74" fmla="*/ 1008 w 3411"/>
              <a:gd name="T75" fmla="*/ 504 h 2169"/>
              <a:gd name="T76" fmla="*/ 1008 w 3411"/>
              <a:gd name="T77" fmla="*/ 4 h 2169"/>
              <a:gd name="T78" fmla="*/ 1393 w 3411"/>
              <a:gd name="T79" fmla="*/ 4 h 2169"/>
              <a:gd name="T80" fmla="*/ 1393 w 3411"/>
              <a:gd name="T81" fmla="*/ 330 h 2169"/>
              <a:gd name="T82" fmla="*/ 1008 w 3411"/>
              <a:gd name="T83" fmla="*/ 330 h 2169"/>
              <a:gd name="T84" fmla="*/ 1008 w 3411"/>
              <a:gd name="T85" fmla="*/ 4 h 2169"/>
              <a:gd name="T86" fmla="*/ 575 w 3411"/>
              <a:gd name="T87" fmla="*/ 0 h 2169"/>
              <a:gd name="T88" fmla="*/ 960 w 3411"/>
              <a:gd name="T89" fmla="*/ 0 h 2169"/>
              <a:gd name="T90" fmla="*/ 960 w 3411"/>
              <a:gd name="T91" fmla="*/ 1658 h 2169"/>
              <a:gd name="T92" fmla="*/ 0 w 3411"/>
              <a:gd name="T93" fmla="*/ 1658 h 2169"/>
              <a:gd name="T94" fmla="*/ 0 w 3411"/>
              <a:gd name="T95" fmla="*/ 498 h 2169"/>
              <a:gd name="T96" fmla="*/ 575 w 3411"/>
              <a:gd name="T97" fmla="*/ 498 h 2169"/>
              <a:gd name="T98" fmla="*/ 575 w 3411"/>
              <a:gd name="T99" fmla="*/ 0 h 2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411" h="2169">
                <a:moveTo>
                  <a:pt x="2825" y="872"/>
                </a:moveTo>
                <a:lnTo>
                  <a:pt x="2825" y="1350"/>
                </a:lnTo>
                <a:lnTo>
                  <a:pt x="3015" y="1350"/>
                </a:lnTo>
                <a:lnTo>
                  <a:pt x="3015" y="872"/>
                </a:lnTo>
                <a:lnTo>
                  <a:pt x="2825" y="872"/>
                </a:lnTo>
                <a:close/>
                <a:moveTo>
                  <a:pt x="1814" y="872"/>
                </a:moveTo>
                <a:lnTo>
                  <a:pt x="1814" y="1350"/>
                </a:lnTo>
                <a:lnTo>
                  <a:pt x="2005" y="1350"/>
                </a:lnTo>
                <a:lnTo>
                  <a:pt x="2005" y="872"/>
                </a:lnTo>
                <a:lnTo>
                  <a:pt x="1814" y="872"/>
                </a:lnTo>
                <a:close/>
                <a:moveTo>
                  <a:pt x="372" y="823"/>
                </a:moveTo>
                <a:lnTo>
                  <a:pt x="372" y="1301"/>
                </a:lnTo>
                <a:lnTo>
                  <a:pt x="564" y="1301"/>
                </a:lnTo>
                <a:lnTo>
                  <a:pt x="564" y="823"/>
                </a:lnTo>
                <a:lnTo>
                  <a:pt x="372" y="823"/>
                </a:lnTo>
                <a:close/>
                <a:moveTo>
                  <a:pt x="2465" y="505"/>
                </a:moveTo>
                <a:lnTo>
                  <a:pt x="3411" y="505"/>
                </a:lnTo>
                <a:lnTo>
                  <a:pt x="3411" y="2169"/>
                </a:lnTo>
                <a:lnTo>
                  <a:pt x="2465" y="2169"/>
                </a:lnTo>
                <a:lnTo>
                  <a:pt x="2465" y="1819"/>
                </a:lnTo>
                <a:lnTo>
                  <a:pt x="3026" y="1819"/>
                </a:lnTo>
                <a:lnTo>
                  <a:pt x="3026" y="1672"/>
                </a:lnTo>
                <a:lnTo>
                  <a:pt x="2465" y="1672"/>
                </a:lnTo>
                <a:lnTo>
                  <a:pt x="2465" y="505"/>
                </a:lnTo>
                <a:close/>
                <a:moveTo>
                  <a:pt x="1455" y="505"/>
                </a:moveTo>
                <a:lnTo>
                  <a:pt x="2400" y="505"/>
                </a:lnTo>
                <a:lnTo>
                  <a:pt x="2400" y="2169"/>
                </a:lnTo>
                <a:lnTo>
                  <a:pt x="1455" y="2169"/>
                </a:lnTo>
                <a:lnTo>
                  <a:pt x="1455" y="1819"/>
                </a:lnTo>
                <a:lnTo>
                  <a:pt x="2016" y="1819"/>
                </a:lnTo>
                <a:lnTo>
                  <a:pt x="2016" y="1672"/>
                </a:lnTo>
                <a:lnTo>
                  <a:pt x="1455" y="1672"/>
                </a:lnTo>
                <a:lnTo>
                  <a:pt x="1455" y="505"/>
                </a:lnTo>
                <a:close/>
                <a:moveTo>
                  <a:pt x="1008" y="504"/>
                </a:moveTo>
                <a:lnTo>
                  <a:pt x="1393" y="504"/>
                </a:lnTo>
                <a:lnTo>
                  <a:pt x="1393" y="1668"/>
                </a:lnTo>
                <a:lnTo>
                  <a:pt x="1008" y="1668"/>
                </a:lnTo>
                <a:lnTo>
                  <a:pt x="1008" y="504"/>
                </a:lnTo>
                <a:close/>
                <a:moveTo>
                  <a:pt x="1008" y="4"/>
                </a:moveTo>
                <a:lnTo>
                  <a:pt x="1393" y="4"/>
                </a:lnTo>
                <a:lnTo>
                  <a:pt x="1393" y="330"/>
                </a:lnTo>
                <a:lnTo>
                  <a:pt x="1008" y="330"/>
                </a:lnTo>
                <a:lnTo>
                  <a:pt x="1008" y="4"/>
                </a:lnTo>
                <a:close/>
                <a:moveTo>
                  <a:pt x="575" y="0"/>
                </a:moveTo>
                <a:lnTo>
                  <a:pt x="960" y="0"/>
                </a:lnTo>
                <a:lnTo>
                  <a:pt x="960" y="1658"/>
                </a:lnTo>
                <a:lnTo>
                  <a:pt x="0" y="1658"/>
                </a:lnTo>
                <a:lnTo>
                  <a:pt x="0" y="498"/>
                </a:lnTo>
                <a:lnTo>
                  <a:pt x="575" y="498"/>
                </a:lnTo>
                <a:lnTo>
                  <a:pt x="5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2" name="Freeform 248"/>
          <p:cNvSpPr>
            <a:spLocks noEditPoints="1"/>
          </p:cNvSpPr>
          <p:nvPr/>
        </p:nvSpPr>
        <p:spPr bwMode="auto">
          <a:xfrm>
            <a:off x="4496046" y="3513890"/>
            <a:ext cx="384175" cy="449263"/>
          </a:xfrm>
          <a:custGeom>
            <a:avLst/>
            <a:gdLst>
              <a:gd name="T0" fmla="*/ 926 w 2909"/>
              <a:gd name="T1" fmla="*/ 1890 h 3392"/>
              <a:gd name="T2" fmla="*/ 718 w 2909"/>
              <a:gd name="T3" fmla="*/ 2054 h 3392"/>
              <a:gd name="T4" fmla="*/ 617 w 2909"/>
              <a:gd name="T5" fmla="*/ 2287 h 3392"/>
              <a:gd name="T6" fmla="*/ 640 w 2909"/>
              <a:gd name="T7" fmla="*/ 2507 h 3392"/>
              <a:gd name="T8" fmla="*/ 755 w 2909"/>
              <a:gd name="T9" fmla="*/ 2655 h 3392"/>
              <a:gd name="T10" fmla="*/ 851 w 2909"/>
              <a:gd name="T11" fmla="*/ 2704 h 3392"/>
              <a:gd name="T12" fmla="*/ 1019 w 2909"/>
              <a:gd name="T13" fmla="*/ 2726 h 3392"/>
              <a:gd name="T14" fmla="*/ 1249 w 2909"/>
              <a:gd name="T15" fmla="*/ 2692 h 3392"/>
              <a:gd name="T16" fmla="*/ 1481 w 2909"/>
              <a:gd name="T17" fmla="*/ 2581 h 3392"/>
              <a:gd name="T18" fmla="*/ 1701 w 2909"/>
              <a:gd name="T19" fmla="*/ 2447 h 3392"/>
              <a:gd name="T20" fmla="*/ 1888 w 2909"/>
              <a:gd name="T21" fmla="*/ 2349 h 3392"/>
              <a:gd name="T22" fmla="*/ 2024 w 2909"/>
              <a:gd name="T23" fmla="*/ 2345 h 3392"/>
              <a:gd name="T24" fmla="*/ 2162 w 2909"/>
              <a:gd name="T25" fmla="*/ 2449 h 3392"/>
              <a:gd name="T26" fmla="*/ 2304 w 2909"/>
              <a:gd name="T27" fmla="*/ 2594 h 3392"/>
              <a:gd name="T28" fmla="*/ 2428 w 2909"/>
              <a:gd name="T29" fmla="*/ 2699 h 3392"/>
              <a:gd name="T30" fmla="*/ 2547 w 2909"/>
              <a:gd name="T31" fmla="*/ 2703 h 3392"/>
              <a:gd name="T32" fmla="*/ 2659 w 2909"/>
              <a:gd name="T33" fmla="*/ 2599 h 3392"/>
              <a:gd name="T34" fmla="*/ 2760 w 2909"/>
              <a:gd name="T35" fmla="*/ 2383 h 3392"/>
              <a:gd name="T36" fmla="*/ 2793 w 2909"/>
              <a:gd name="T37" fmla="*/ 2165 h 3392"/>
              <a:gd name="T38" fmla="*/ 2775 w 2909"/>
              <a:gd name="T39" fmla="*/ 2049 h 3392"/>
              <a:gd name="T40" fmla="*/ 2711 w 2909"/>
              <a:gd name="T41" fmla="*/ 1940 h 3392"/>
              <a:gd name="T42" fmla="*/ 2587 w 2909"/>
              <a:gd name="T43" fmla="*/ 1893 h 3392"/>
              <a:gd name="T44" fmla="*/ 2442 w 2909"/>
              <a:gd name="T45" fmla="*/ 1948 h 3392"/>
              <a:gd name="T46" fmla="*/ 2263 w 2909"/>
              <a:gd name="T47" fmla="*/ 2067 h 3392"/>
              <a:gd name="T48" fmla="*/ 2087 w 2909"/>
              <a:gd name="T49" fmla="*/ 2179 h 3392"/>
              <a:gd name="T50" fmla="*/ 1938 w 2909"/>
              <a:gd name="T51" fmla="*/ 2214 h 3392"/>
              <a:gd name="T52" fmla="*/ 1767 w 2909"/>
              <a:gd name="T53" fmla="*/ 2130 h 3392"/>
              <a:gd name="T54" fmla="*/ 1561 w 2909"/>
              <a:gd name="T55" fmla="*/ 1984 h 3392"/>
              <a:gd name="T56" fmla="*/ 1315 w 2909"/>
              <a:gd name="T57" fmla="*/ 1866 h 3392"/>
              <a:gd name="T58" fmla="*/ 1370 w 2909"/>
              <a:gd name="T59" fmla="*/ 43 h 3392"/>
              <a:gd name="T60" fmla="*/ 1554 w 2909"/>
              <a:gd name="T61" fmla="*/ 252 h 3392"/>
              <a:gd name="T62" fmla="*/ 1748 w 2909"/>
              <a:gd name="T63" fmla="*/ 411 h 3392"/>
              <a:gd name="T64" fmla="*/ 2052 w 2909"/>
              <a:gd name="T65" fmla="*/ 560 h 3392"/>
              <a:gd name="T66" fmla="*/ 2228 w 2909"/>
              <a:gd name="T67" fmla="*/ 664 h 3392"/>
              <a:gd name="T68" fmla="*/ 2368 w 2909"/>
              <a:gd name="T69" fmla="*/ 771 h 3392"/>
              <a:gd name="T70" fmla="*/ 2545 w 2909"/>
              <a:gd name="T71" fmla="*/ 948 h 3392"/>
              <a:gd name="T72" fmla="*/ 2721 w 2909"/>
              <a:gd name="T73" fmla="*/ 1202 h 3392"/>
              <a:gd name="T74" fmla="*/ 2854 w 2909"/>
              <a:gd name="T75" fmla="*/ 1535 h 3392"/>
              <a:gd name="T76" fmla="*/ 2909 w 2909"/>
              <a:gd name="T77" fmla="*/ 1954 h 3392"/>
              <a:gd name="T78" fmla="*/ 2843 w 2909"/>
              <a:gd name="T79" fmla="*/ 2403 h 3392"/>
              <a:gd name="T80" fmla="*/ 2661 w 2909"/>
              <a:gd name="T81" fmla="*/ 2782 h 3392"/>
              <a:gd name="T82" fmla="*/ 2385 w 2909"/>
              <a:gd name="T83" fmla="*/ 3078 h 3392"/>
              <a:gd name="T84" fmla="*/ 2037 w 2909"/>
              <a:gd name="T85" fmla="*/ 3282 h 3392"/>
              <a:gd name="T86" fmla="*/ 1637 w 2909"/>
              <a:gd name="T87" fmla="*/ 3383 h 3392"/>
              <a:gd name="T88" fmla="*/ 1203 w 2909"/>
              <a:gd name="T89" fmla="*/ 3368 h 3392"/>
              <a:gd name="T90" fmla="*/ 794 w 2909"/>
              <a:gd name="T91" fmla="*/ 3228 h 3392"/>
              <a:gd name="T92" fmla="*/ 444 w 2909"/>
              <a:gd name="T93" fmla="*/ 2976 h 3392"/>
              <a:gd name="T94" fmla="*/ 180 w 2909"/>
              <a:gd name="T95" fmla="*/ 2632 h 3392"/>
              <a:gd name="T96" fmla="*/ 27 w 2909"/>
              <a:gd name="T97" fmla="*/ 2211 h 3392"/>
              <a:gd name="T98" fmla="*/ 9 w 2909"/>
              <a:gd name="T99" fmla="*/ 1754 h 3392"/>
              <a:gd name="T100" fmla="*/ 102 w 2909"/>
              <a:gd name="T101" fmla="*/ 1379 h 3392"/>
              <a:gd name="T102" fmla="*/ 262 w 2909"/>
              <a:gd name="T103" fmla="*/ 1084 h 3392"/>
              <a:gd name="T104" fmla="*/ 450 w 2909"/>
              <a:gd name="T105" fmla="*/ 865 h 3392"/>
              <a:gd name="T106" fmla="*/ 625 w 2909"/>
              <a:gd name="T107" fmla="*/ 717 h 3392"/>
              <a:gd name="T108" fmla="*/ 748 w 2909"/>
              <a:gd name="T109" fmla="*/ 639 h 3392"/>
              <a:gd name="T110" fmla="*/ 906 w 2909"/>
              <a:gd name="T111" fmla="*/ 555 h 3392"/>
              <a:gd name="T112" fmla="*/ 1085 w 2909"/>
              <a:gd name="T113" fmla="*/ 446 h 3392"/>
              <a:gd name="T114" fmla="*/ 1229 w 2909"/>
              <a:gd name="T115" fmla="*/ 313 h 3392"/>
              <a:gd name="T116" fmla="*/ 1306 w 2909"/>
              <a:gd name="T117" fmla="*/ 120 h 3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909" h="3392">
                <a:moveTo>
                  <a:pt x="1146" y="1841"/>
                </a:moveTo>
                <a:lnTo>
                  <a:pt x="1087" y="1845"/>
                </a:lnTo>
                <a:lnTo>
                  <a:pt x="1032" y="1855"/>
                </a:lnTo>
                <a:lnTo>
                  <a:pt x="978" y="1870"/>
                </a:lnTo>
                <a:lnTo>
                  <a:pt x="926" y="1890"/>
                </a:lnTo>
                <a:lnTo>
                  <a:pt x="877" y="1915"/>
                </a:lnTo>
                <a:lnTo>
                  <a:pt x="832" y="1944"/>
                </a:lnTo>
                <a:lnTo>
                  <a:pt x="791" y="1977"/>
                </a:lnTo>
                <a:lnTo>
                  <a:pt x="752" y="2014"/>
                </a:lnTo>
                <a:lnTo>
                  <a:pt x="718" y="2054"/>
                </a:lnTo>
                <a:lnTo>
                  <a:pt x="688" y="2096"/>
                </a:lnTo>
                <a:lnTo>
                  <a:pt x="663" y="2141"/>
                </a:lnTo>
                <a:lnTo>
                  <a:pt x="642" y="2188"/>
                </a:lnTo>
                <a:lnTo>
                  <a:pt x="628" y="2238"/>
                </a:lnTo>
                <a:lnTo>
                  <a:pt x="617" y="2287"/>
                </a:lnTo>
                <a:lnTo>
                  <a:pt x="614" y="2338"/>
                </a:lnTo>
                <a:lnTo>
                  <a:pt x="615" y="2384"/>
                </a:lnTo>
                <a:lnTo>
                  <a:pt x="619" y="2428"/>
                </a:lnTo>
                <a:lnTo>
                  <a:pt x="628" y="2469"/>
                </a:lnTo>
                <a:lnTo>
                  <a:pt x="640" y="2507"/>
                </a:lnTo>
                <a:lnTo>
                  <a:pt x="656" y="2541"/>
                </a:lnTo>
                <a:lnTo>
                  <a:pt x="675" y="2574"/>
                </a:lnTo>
                <a:lnTo>
                  <a:pt x="699" y="2603"/>
                </a:lnTo>
                <a:lnTo>
                  <a:pt x="725" y="2631"/>
                </a:lnTo>
                <a:lnTo>
                  <a:pt x="755" y="2655"/>
                </a:lnTo>
                <a:lnTo>
                  <a:pt x="773" y="2666"/>
                </a:lnTo>
                <a:lnTo>
                  <a:pt x="791" y="2677"/>
                </a:lnTo>
                <a:lnTo>
                  <a:pt x="809" y="2687"/>
                </a:lnTo>
                <a:lnTo>
                  <a:pt x="829" y="2695"/>
                </a:lnTo>
                <a:lnTo>
                  <a:pt x="851" y="2704"/>
                </a:lnTo>
                <a:lnTo>
                  <a:pt x="877" y="2710"/>
                </a:lnTo>
                <a:lnTo>
                  <a:pt x="906" y="2717"/>
                </a:lnTo>
                <a:lnTo>
                  <a:pt x="939" y="2721"/>
                </a:lnTo>
                <a:lnTo>
                  <a:pt x="977" y="2724"/>
                </a:lnTo>
                <a:lnTo>
                  <a:pt x="1019" y="2726"/>
                </a:lnTo>
                <a:lnTo>
                  <a:pt x="1069" y="2727"/>
                </a:lnTo>
                <a:lnTo>
                  <a:pt x="1112" y="2725"/>
                </a:lnTo>
                <a:lnTo>
                  <a:pt x="1157" y="2718"/>
                </a:lnTo>
                <a:lnTo>
                  <a:pt x="1203" y="2707"/>
                </a:lnTo>
                <a:lnTo>
                  <a:pt x="1249" y="2692"/>
                </a:lnTo>
                <a:lnTo>
                  <a:pt x="1295" y="2674"/>
                </a:lnTo>
                <a:lnTo>
                  <a:pt x="1342" y="2653"/>
                </a:lnTo>
                <a:lnTo>
                  <a:pt x="1388" y="2631"/>
                </a:lnTo>
                <a:lnTo>
                  <a:pt x="1435" y="2606"/>
                </a:lnTo>
                <a:lnTo>
                  <a:pt x="1481" y="2581"/>
                </a:lnTo>
                <a:lnTo>
                  <a:pt x="1527" y="2554"/>
                </a:lnTo>
                <a:lnTo>
                  <a:pt x="1572" y="2526"/>
                </a:lnTo>
                <a:lnTo>
                  <a:pt x="1616" y="2500"/>
                </a:lnTo>
                <a:lnTo>
                  <a:pt x="1659" y="2473"/>
                </a:lnTo>
                <a:lnTo>
                  <a:pt x="1701" y="2447"/>
                </a:lnTo>
                <a:lnTo>
                  <a:pt x="1742" y="2423"/>
                </a:lnTo>
                <a:lnTo>
                  <a:pt x="1781" y="2400"/>
                </a:lnTo>
                <a:lnTo>
                  <a:pt x="1818" y="2381"/>
                </a:lnTo>
                <a:lnTo>
                  <a:pt x="1854" y="2364"/>
                </a:lnTo>
                <a:lnTo>
                  <a:pt x="1888" y="2349"/>
                </a:lnTo>
                <a:lnTo>
                  <a:pt x="1920" y="2339"/>
                </a:lnTo>
                <a:lnTo>
                  <a:pt x="1949" y="2333"/>
                </a:lnTo>
                <a:lnTo>
                  <a:pt x="1975" y="2331"/>
                </a:lnTo>
                <a:lnTo>
                  <a:pt x="1999" y="2335"/>
                </a:lnTo>
                <a:lnTo>
                  <a:pt x="2024" y="2345"/>
                </a:lnTo>
                <a:lnTo>
                  <a:pt x="2050" y="2358"/>
                </a:lnTo>
                <a:lnTo>
                  <a:pt x="2077" y="2377"/>
                </a:lnTo>
                <a:lnTo>
                  <a:pt x="2106" y="2398"/>
                </a:lnTo>
                <a:lnTo>
                  <a:pt x="2134" y="2423"/>
                </a:lnTo>
                <a:lnTo>
                  <a:pt x="2162" y="2449"/>
                </a:lnTo>
                <a:lnTo>
                  <a:pt x="2191" y="2477"/>
                </a:lnTo>
                <a:lnTo>
                  <a:pt x="2219" y="2506"/>
                </a:lnTo>
                <a:lnTo>
                  <a:pt x="2249" y="2536"/>
                </a:lnTo>
                <a:lnTo>
                  <a:pt x="2277" y="2565"/>
                </a:lnTo>
                <a:lnTo>
                  <a:pt x="2304" y="2594"/>
                </a:lnTo>
                <a:lnTo>
                  <a:pt x="2331" y="2620"/>
                </a:lnTo>
                <a:lnTo>
                  <a:pt x="2357" y="2645"/>
                </a:lnTo>
                <a:lnTo>
                  <a:pt x="2382" y="2666"/>
                </a:lnTo>
                <a:lnTo>
                  <a:pt x="2406" y="2686"/>
                </a:lnTo>
                <a:lnTo>
                  <a:pt x="2428" y="2699"/>
                </a:lnTo>
                <a:lnTo>
                  <a:pt x="2449" y="2709"/>
                </a:lnTo>
                <a:lnTo>
                  <a:pt x="2469" y="2713"/>
                </a:lnTo>
                <a:lnTo>
                  <a:pt x="2497" y="2714"/>
                </a:lnTo>
                <a:lnTo>
                  <a:pt x="2523" y="2710"/>
                </a:lnTo>
                <a:lnTo>
                  <a:pt x="2547" y="2703"/>
                </a:lnTo>
                <a:lnTo>
                  <a:pt x="2570" y="2691"/>
                </a:lnTo>
                <a:lnTo>
                  <a:pt x="2592" y="2675"/>
                </a:lnTo>
                <a:lnTo>
                  <a:pt x="2613" y="2655"/>
                </a:lnTo>
                <a:lnTo>
                  <a:pt x="2635" y="2629"/>
                </a:lnTo>
                <a:lnTo>
                  <a:pt x="2659" y="2599"/>
                </a:lnTo>
                <a:lnTo>
                  <a:pt x="2683" y="2564"/>
                </a:lnTo>
                <a:lnTo>
                  <a:pt x="2707" y="2523"/>
                </a:lnTo>
                <a:lnTo>
                  <a:pt x="2728" y="2478"/>
                </a:lnTo>
                <a:lnTo>
                  <a:pt x="2746" y="2431"/>
                </a:lnTo>
                <a:lnTo>
                  <a:pt x="2760" y="2383"/>
                </a:lnTo>
                <a:lnTo>
                  <a:pt x="2772" y="2335"/>
                </a:lnTo>
                <a:lnTo>
                  <a:pt x="2781" y="2288"/>
                </a:lnTo>
                <a:lnTo>
                  <a:pt x="2788" y="2243"/>
                </a:lnTo>
                <a:lnTo>
                  <a:pt x="2791" y="2201"/>
                </a:lnTo>
                <a:lnTo>
                  <a:pt x="2793" y="2165"/>
                </a:lnTo>
                <a:lnTo>
                  <a:pt x="2792" y="2144"/>
                </a:lnTo>
                <a:lnTo>
                  <a:pt x="2790" y="2121"/>
                </a:lnTo>
                <a:lnTo>
                  <a:pt x="2786" y="2098"/>
                </a:lnTo>
                <a:lnTo>
                  <a:pt x="2781" y="2073"/>
                </a:lnTo>
                <a:lnTo>
                  <a:pt x="2775" y="2049"/>
                </a:lnTo>
                <a:lnTo>
                  <a:pt x="2767" y="2025"/>
                </a:lnTo>
                <a:lnTo>
                  <a:pt x="2756" y="2002"/>
                </a:lnTo>
                <a:lnTo>
                  <a:pt x="2744" y="1980"/>
                </a:lnTo>
                <a:lnTo>
                  <a:pt x="2729" y="1960"/>
                </a:lnTo>
                <a:lnTo>
                  <a:pt x="2711" y="1940"/>
                </a:lnTo>
                <a:lnTo>
                  <a:pt x="2692" y="1924"/>
                </a:lnTo>
                <a:lnTo>
                  <a:pt x="2671" y="1912"/>
                </a:lnTo>
                <a:lnTo>
                  <a:pt x="2645" y="1902"/>
                </a:lnTo>
                <a:lnTo>
                  <a:pt x="2618" y="1895"/>
                </a:lnTo>
                <a:lnTo>
                  <a:pt x="2587" y="1893"/>
                </a:lnTo>
                <a:lnTo>
                  <a:pt x="2562" y="1895"/>
                </a:lnTo>
                <a:lnTo>
                  <a:pt x="2535" y="1903"/>
                </a:lnTo>
                <a:lnTo>
                  <a:pt x="2506" y="1915"/>
                </a:lnTo>
                <a:lnTo>
                  <a:pt x="2474" y="1930"/>
                </a:lnTo>
                <a:lnTo>
                  <a:pt x="2442" y="1948"/>
                </a:lnTo>
                <a:lnTo>
                  <a:pt x="2407" y="1969"/>
                </a:lnTo>
                <a:lnTo>
                  <a:pt x="2372" y="1992"/>
                </a:lnTo>
                <a:lnTo>
                  <a:pt x="2336" y="2016"/>
                </a:lnTo>
                <a:lnTo>
                  <a:pt x="2300" y="2041"/>
                </a:lnTo>
                <a:lnTo>
                  <a:pt x="2263" y="2067"/>
                </a:lnTo>
                <a:lnTo>
                  <a:pt x="2227" y="2092"/>
                </a:lnTo>
                <a:lnTo>
                  <a:pt x="2191" y="2116"/>
                </a:lnTo>
                <a:lnTo>
                  <a:pt x="2156" y="2139"/>
                </a:lnTo>
                <a:lnTo>
                  <a:pt x="2120" y="2161"/>
                </a:lnTo>
                <a:lnTo>
                  <a:pt x="2087" y="2179"/>
                </a:lnTo>
                <a:lnTo>
                  <a:pt x="2054" y="2195"/>
                </a:lnTo>
                <a:lnTo>
                  <a:pt x="2024" y="2207"/>
                </a:lnTo>
                <a:lnTo>
                  <a:pt x="1996" y="2214"/>
                </a:lnTo>
                <a:lnTo>
                  <a:pt x="1969" y="2217"/>
                </a:lnTo>
                <a:lnTo>
                  <a:pt x="1938" y="2214"/>
                </a:lnTo>
                <a:lnTo>
                  <a:pt x="1907" y="2207"/>
                </a:lnTo>
                <a:lnTo>
                  <a:pt x="1874" y="2193"/>
                </a:lnTo>
                <a:lnTo>
                  <a:pt x="1840" y="2176"/>
                </a:lnTo>
                <a:lnTo>
                  <a:pt x="1805" y="2153"/>
                </a:lnTo>
                <a:lnTo>
                  <a:pt x="1767" y="2130"/>
                </a:lnTo>
                <a:lnTo>
                  <a:pt x="1730" y="2102"/>
                </a:lnTo>
                <a:lnTo>
                  <a:pt x="1690" y="2074"/>
                </a:lnTo>
                <a:lnTo>
                  <a:pt x="1648" y="2044"/>
                </a:lnTo>
                <a:lnTo>
                  <a:pt x="1605" y="2014"/>
                </a:lnTo>
                <a:lnTo>
                  <a:pt x="1561" y="1984"/>
                </a:lnTo>
                <a:lnTo>
                  <a:pt x="1515" y="1956"/>
                </a:lnTo>
                <a:lnTo>
                  <a:pt x="1467" y="1930"/>
                </a:lnTo>
                <a:lnTo>
                  <a:pt x="1418" y="1905"/>
                </a:lnTo>
                <a:lnTo>
                  <a:pt x="1367" y="1884"/>
                </a:lnTo>
                <a:lnTo>
                  <a:pt x="1315" y="1866"/>
                </a:lnTo>
                <a:lnTo>
                  <a:pt x="1261" y="1853"/>
                </a:lnTo>
                <a:lnTo>
                  <a:pt x="1204" y="1844"/>
                </a:lnTo>
                <a:lnTo>
                  <a:pt x="1146" y="1841"/>
                </a:lnTo>
                <a:close/>
                <a:moveTo>
                  <a:pt x="1335" y="0"/>
                </a:moveTo>
                <a:lnTo>
                  <a:pt x="1370" y="43"/>
                </a:lnTo>
                <a:lnTo>
                  <a:pt x="1407" y="87"/>
                </a:lnTo>
                <a:lnTo>
                  <a:pt x="1443" y="129"/>
                </a:lnTo>
                <a:lnTo>
                  <a:pt x="1481" y="172"/>
                </a:lnTo>
                <a:lnTo>
                  <a:pt x="1518" y="214"/>
                </a:lnTo>
                <a:lnTo>
                  <a:pt x="1554" y="252"/>
                </a:lnTo>
                <a:lnTo>
                  <a:pt x="1590" y="289"/>
                </a:lnTo>
                <a:lnTo>
                  <a:pt x="1624" y="322"/>
                </a:lnTo>
                <a:lnTo>
                  <a:pt x="1656" y="350"/>
                </a:lnTo>
                <a:lnTo>
                  <a:pt x="1688" y="373"/>
                </a:lnTo>
                <a:lnTo>
                  <a:pt x="1748" y="411"/>
                </a:lnTo>
                <a:lnTo>
                  <a:pt x="1808" y="444"/>
                </a:lnTo>
                <a:lnTo>
                  <a:pt x="1868" y="474"/>
                </a:lnTo>
                <a:lnTo>
                  <a:pt x="1929" y="501"/>
                </a:lnTo>
                <a:lnTo>
                  <a:pt x="1991" y="530"/>
                </a:lnTo>
                <a:lnTo>
                  <a:pt x="2052" y="560"/>
                </a:lnTo>
                <a:lnTo>
                  <a:pt x="2115" y="593"/>
                </a:lnTo>
                <a:lnTo>
                  <a:pt x="2179" y="631"/>
                </a:lnTo>
                <a:lnTo>
                  <a:pt x="2191" y="639"/>
                </a:lnTo>
                <a:lnTo>
                  <a:pt x="2208" y="650"/>
                </a:lnTo>
                <a:lnTo>
                  <a:pt x="2228" y="664"/>
                </a:lnTo>
                <a:lnTo>
                  <a:pt x="2251" y="680"/>
                </a:lnTo>
                <a:lnTo>
                  <a:pt x="2277" y="698"/>
                </a:lnTo>
                <a:lnTo>
                  <a:pt x="2305" y="719"/>
                </a:lnTo>
                <a:lnTo>
                  <a:pt x="2335" y="744"/>
                </a:lnTo>
                <a:lnTo>
                  <a:pt x="2368" y="771"/>
                </a:lnTo>
                <a:lnTo>
                  <a:pt x="2401" y="801"/>
                </a:lnTo>
                <a:lnTo>
                  <a:pt x="2437" y="833"/>
                </a:lnTo>
                <a:lnTo>
                  <a:pt x="2472" y="868"/>
                </a:lnTo>
                <a:lnTo>
                  <a:pt x="2509" y="907"/>
                </a:lnTo>
                <a:lnTo>
                  <a:pt x="2545" y="948"/>
                </a:lnTo>
                <a:lnTo>
                  <a:pt x="2582" y="992"/>
                </a:lnTo>
                <a:lnTo>
                  <a:pt x="2618" y="1040"/>
                </a:lnTo>
                <a:lnTo>
                  <a:pt x="2653" y="1090"/>
                </a:lnTo>
                <a:lnTo>
                  <a:pt x="2687" y="1145"/>
                </a:lnTo>
                <a:lnTo>
                  <a:pt x="2721" y="1202"/>
                </a:lnTo>
                <a:lnTo>
                  <a:pt x="2752" y="1262"/>
                </a:lnTo>
                <a:lnTo>
                  <a:pt x="2781" y="1325"/>
                </a:lnTo>
                <a:lnTo>
                  <a:pt x="2808" y="1392"/>
                </a:lnTo>
                <a:lnTo>
                  <a:pt x="2833" y="1461"/>
                </a:lnTo>
                <a:lnTo>
                  <a:pt x="2854" y="1535"/>
                </a:lnTo>
                <a:lnTo>
                  <a:pt x="2873" y="1612"/>
                </a:lnTo>
                <a:lnTo>
                  <a:pt x="2888" y="1692"/>
                </a:lnTo>
                <a:lnTo>
                  <a:pt x="2899" y="1777"/>
                </a:lnTo>
                <a:lnTo>
                  <a:pt x="2906" y="1863"/>
                </a:lnTo>
                <a:lnTo>
                  <a:pt x="2909" y="1954"/>
                </a:lnTo>
                <a:lnTo>
                  <a:pt x="2906" y="2049"/>
                </a:lnTo>
                <a:lnTo>
                  <a:pt x="2897" y="2142"/>
                </a:lnTo>
                <a:lnTo>
                  <a:pt x="2885" y="2232"/>
                </a:lnTo>
                <a:lnTo>
                  <a:pt x="2866" y="2319"/>
                </a:lnTo>
                <a:lnTo>
                  <a:pt x="2843" y="2403"/>
                </a:lnTo>
                <a:lnTo>
                  <a:pt x="2816" y="2486"/>
                </a:lnTo>
                <a:lnTo>
                  <a:pt x="2783" y="2564"/>
                </a:lnTo>
                <a:lnTo>
                  <a:pt x="2747" y="2640"/>
                </a:lnTo>
                <a:lnTo>
                  <a:pt x="2706" y="2712"/>
                </a:lnTo>
                <a:lnTo>
                  <a:pt x="2661" y="2782"/>
                </a:lnTo>
                <a:lnTo>
                  <a:pt x="2613" y="2848"/>
                </a:lnTo>
                <a:lnTo>
                  <a:pt x="2561" y="2910"/>
                </a:lnTo>
                <a:lnTo>
                  <a:pt x="2506" y="2970"/>
                </a:lnTo>
                <a:lnTo>
                  <a:pt x="2447" y="3026"/>
                </a:lnTo>
                <a:lnTo>
                  <a:pt x="2385" y="3078"/>
                </a:lnTo>
                <a:lnTo>
                  <a:pt x="2321" y="3126"/>
                </a:lnTo>
                <a:lnTo>
                  <a:pt x="2254" y="3171"/>
                </a:lnTo>
                <a:lnTo>
                  <a:pt x="2184" y="3212"/>
                </a:lnTo>
                <a:lnTo>
                  <a:pt x="2112" y="3249"/>
                </a:lnTo>
                <a:lnTo>
                  <a:pt x="2037" y="3282"/>
                </a:lnTo>
                <a:lnTo>
                  <a:pt x="1960" y="3311"/>
                </a:lnTo>
                <a:lnTo>
                  <a:pt x="1882" y="3336"/>
                </a:lnTo>
                <a:lnTo>
                  <a:pt x="1802" y="3356"/>
                </a:lnTo>
                <a:lnTo>
                  <a:pt x="1719" y="3371"/>
                </a:lnTo>
                <a:lnTo>
                  <a:pt x="1637" y="3383"/>
                </a:lnTo>
                <a:lnTo>
                  <a:pt x="1552" y="3390"/>
                </a:lnTo>
                <a:lnTo>
                  <a:pt x="1466" y="3392"/>
                </a:lnTo>
                <a:lnTo>
                  <a:pt x="1379" y="3389"/>
                </a:lnTo>
                <a:lnTo>
                  <a:pt x="1290" y="3382"/>
                </a:lnTo>
                <a:lnTo>
                  <a:pt x="1203" y="3368"/>
                </a:lnTo>
                <a:lnTo>
                  <a:pt x="1119" y="3349"/>
                </a:lnTo>
                <a:lnTo>
                  <a:pt x="1035" y="3326"/>
                </a:lnTo>
                <a:lnTo>
                  <a:pt x="953" y="3298"/>
                </a:lnTo>
                <a:lnTo>
                  <a:pt x="872" y="3265"/>
                </a:lnTo>
                <a:lnTo>
                  <a:pt x="794" y="3228"/>
                </a:lnTo>
                <a:lnTo>
                  <a:pt x="719" y="3186"/>
                </a:lnTo>
                <a:lnTo>
                  <a:pt x="645" y="3140"/>
                </a:lnTo>
                <a:lnTo>
                  <a:pt x="575" y="3089"/>
                </a:lnTo>
                <a:lnTo>
                  <a:pt x="508" y="3035"/>
                </a:lnTo>
                <a:lnTo>
                  <a:pt x="444" y="2976"/>
                </a:lnTo>
                <a:lnTo>
                  <a:pt x="383" y="2914"/>
                </a:lnTo>
                <a:lnTo>
                  <a:pt x="326" y="2849"/>
                </a:lnTo>
                <a:lnTo>
                  <a:pt x="274" y="2780"/>
                </a:lnTo>
                <a:lnTo>
                  <a:pt x="225" y="2708"/>
                </a:lnTo>
                <a:lnTo>
                  <a:pt x="180" y="2632"/>
                </a:lnTo>
                <a:lnTo>
                  <a:pt x="139" y="2553"/>
                </a:lnTo>
                <a:lnTo>
                  <a:pt x="103" y="2472"/>
                </a:lnTo>
                <a:lnTo>
                  <a:pt x="73" y="2387"/>
                </a:lnTo>
                <a:lnTo>
                  <a:pt x="47" y="2301"/>
                </a:lnTo>
                <a:lnTo>
                  <a:pt x="27" y="2211"/>
                </a:lnTo>
                <a:lnTo>
                  <a:pt x="11" y="2119"/>
                </a:lnTo>
                <a:lnTo>
                  <a:pt x="3" y="2025"/>
                </a:lnTo>
                <a:lnTo>
                  <a:pt x="0" y="1929"/>
                </a:lnTo>
                <a:lnTo>
                  <a:pt x="2" y="1840"/>
                </a:lnTo>
                <a:lnTo>
                  <a:pt x="9" y="1754"/>
                </a:lnTo>
                <a:lnTo>
                  <a:pt x="21" y="1673"/>
                </a:lnTo>
                <a:lnTo>
                  <a:pt x="36" y="1595"/>
                </a:lnTo>
                <a:lnTo>
                  <a:pt x="54" y="1519"/>
                </a:lnTo>
                <a:lnTo>
                  <a:pt x="77" y="1448"/>
                </a:lnTo>
                <a:lnTo>
                  <a:pt x="102" y="1379"/>
                </a:lnTo>
                <a:lnTo>
                  <a:pt x="131" y="1314"/>
                </a:lnTo>
                <a:lnTo>
                  <a:pt x="161" y="1251"/>
                </a:lnTo>
                <a:lnTo>
                  <a:pt x="193" y="1192"/>
                </a:lnTo>
                <a:lnTo>
                  <a:pt x="227" y="1136"/>
                </a:lnTo>
                <a:lnTo>
                  <a:pt x="262" y="1084"/>
                </a:lnTo>
                <a:lnTo>
                  <a:pt x="299" y="1034"/>
                </a:lnTo>
                <a:lnTo>
                  <a:pt x="336" y="987"/>
                </a:lnTo>
                <a:lnTo>
                  <a:pt x="374" y="943"/>
                </a:lnTo>
                <a:lnTo>
                  <a:pt x="413" y="902"/>
                </a:lnTo>
                <a:lnTo>
                  <a:pt x="450" y="865"/>
                </a:lnTo>
                <a:lnTo>
                  <a:pt x="488" y="830"/>
                </a:lnTo>
                <a:lnTo>
                  <a:pt x="523" y="798"/>
                </a:lnTo>
                <a:lnTo>
                  <a:pt x="559" y="768"/>
                </a:lnTo>
                <a:lnTo>
                  <a:pt x="593" y="742"/>
                </a:lnTo>
                <a:lnTo>
                  <a:pt x="625" y="717"/>
                </a:lnTo>
                <a:lnTo>
                  <a:pt x="655" y="697"/>
                </a:lnTo>
                <a:lnTo>
                  <a:pt x="682" y="679"/>
                </a:lnTo>
                <a:lnTo>
                  <a:pt x="707" y="663"/>
                </a:lnTo>
                <a:lnTo>
                  <a:pt x="729" y="650"/>
                </a:lnTo>
                <a:lnTo>
                  <a:pt x="748" y="639"/>
                </a:lnTo>
                <a:lnTo>
                  <a:pt x="762" y="631"/>
                </a:lnTo>
                <a:lnTo>
                  <a:pt x="800" y="610"/>
                </a:lnTo>
                <a:lnTo>
                  <a:pt x="836" y="591"/>
                </a:lnTo>
                <a:lnTo>
                  <a:pt x="871" y="573"/>
                </a:lnTo>
                <a:lnTo>
                  <a:pt x="906" y="555"/>
                </a:lnTo>
                <a:lnTo>
                  <a:pt x="940" y="537"/>
                </a:lnTo>
                <a:lnTo>
                  <a:pt x="974" y="516"/>
                </a:lnTo>
                <a:lnTo>
                  <a:pt x="1010" y="495"/>
                </a:lnTo>
                <a:lnTo>
                  <a:pt x="1048" y="473"/>
                </a:lnTo>
                <a:lnTo>
                  <a:pt x="1085" y="446"/>
                </a:lnTo>
                <a:lnTo>
                  <a:pt x="1126" y="417"/>
                </a:lnTo>
                <a:lnTo>
                  <a:pt x="1169" y="383"/>
                </a:lnTo>
                <a:lnTo>
                  <a:pt x="1191" y="362"/>
                </a:lnTo>
                <a:lnTo>
                  <a:pt x="1210" y="340"/>
                </a:lnTo>
                <a:lnTo>
                  <a:pt x="1229" y="313"/>
                </a:lnTo>
                <a:lnTo>
                  <a:pt x="1246" y="284"/>
                </a:lnTo>
                <a:lnTo>
                  <a:pt x="1262" y="250"/>
                </a:lnTo>
                <a:lnTo>
                  <a:pt x="1277" y="213"/>
                </a:lnTo>
                <a:lnTo>
                  <a:pt x="1292" y="169"/>
                </a:lnTo>
                <a:lnTo>
                  <a:pt x="1306" y="120"/>
                </a:lnTo>
                <a:lnTo>
                  <a:pt x="1320" y="63"/>
                </a:lnTo>
                <a:lnTo>
                  <a:pt x="133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38" name="Group 837"/>
          <p:cNvGrpSpPr/>
          <p:nvPr/>
        </p:nvGrpSpPr>
        <p:grpSpPr>
          <a:xfrm>
            <a:off x="3528008" y="3595646"/>
            <a:ext cx="449263" cy="285750"/>
            <a:chOff x="3546475" y="3595688"/>
            <a:chExt cx="449263" cy="285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6" name="Freeform 253"/>
            <p:cNvSpPr>
              <a:spLocks/>
            </p:cNvSpPr>
            <p:nvPr/>
          </p:nvSpPr>
          <p:spPr bwMode="auto">
            <a:xfrm>
              <a:off x="3560763" y="3595688"/>
              <a:ext cx="420688" cy="200025"/>
            </a:xfrm>
            <a:custGeom>
              <a:avLst/>
              <a:gdLst>
                <a:gd name="T0" fmla="*/ 0 w 3176"/>
                <a:gd name="T1" fmla="*/ 0 h 1511"/>
                <a:gd name="T2" fmla="*/ 3176 w 3176"/>
                <a:gd name="T3" fmla="*/ 0 h 1511"/>
                <a:gd name="T4" fmla="*/ 1589 w 3176"/>
                <a:gd name="T5" fmla="*/ 1511 h 1511"/>
                <a:gd name="T6" fmla="*/ 0 w 3176"/>
                <a:gd name="T7" fmla="*/ 0 h 1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76" h="1511">
                  <a:moveTo>
                    <a:pt x="0" y="0"/>
                  </a:moveTo>
                  <a:lnTo>
                    <a:pt x="3176" y="0"/>
                  </a:lnTo>
                  <a:lnTo>
                    <a:pt x="1589" y="15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" name="Freeform 254"/>
            <p:cNvSpPr>
              <a:spLocks/>
            </p:cNvSpPr>
            <p:nvPr/>
          </p:nvSpPr>
          <p:spPr bwMode="auto">
            <a:xfrm>
              <a:off x="3546475" y="3622675"/>
              <a:ext cx="449263" cy="258763"/>
            </a:xfrm>
            <a:custGeom>
              <a:avLst/>
              <a:gdLst>
                <a:gd name="T0" fmla="*/ 0 w 3397"/>
                <a:gd name="T1" fmla="*/ 0 h 1952"/>
                <a:gd name="T2" fmla="*/ 1699 w 3397"/>
                <a:gd name="T3" fmla="*/ 1618 h 1952"/>
                <a:gd name="T4" fmla="*/ 3397 w 3397"/>
                <a:gd name="T5" fmla="*/ 0 h 1952"/>
                <a:gd name="T6" fmla="*/ 3397 w 3397"/>
                <a:gd name="T7" fmla="*/ 1952 h 1952"/>
                <a:gd name="T8" fmla="*/ 0 w 3397"/>
                <a:gd name="T9" fmla="*/ 1952 h 1952"/>
                <a:gd name="T10" fmla="*/ 0 w 3397"/>
                <a:gd name="T11" fmla="*/ 0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97" h="1952">
                  <a:moveTo>
                    <a:pt x="0" y="0"/>
                  </a:moveTo>
                  <a:lnTo>
                    <a:pt x="1699" y="1618"/>
                  </a:lnTo>
                  <a:lnTo>
                    <a:pt x="3397" y="0"/>
                  </a:lnTo>
                  <a:lnTo>
                    <a:pt x="3397" y="1952"/>
                  </a:lnTo>
                  <a:lnTo>
                    <a:pt x="0" y="195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5" name="Group 844"/>
          <p:cNvGrpSpPr/>
          <p:nvPr/>
        </p:nvGrpSpPr>
        <p:grpSpPr>
          <a:xfrm>
            <a:off x="2592514" y="3541671"/>
            <a:ext cx="449263" cy="393700"/>
            <a:chOff x="2581275" y="3540126"/>
            <a:chExt cx="449263" cy="3937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2" name="Freeform 259"/>
            <p:cNvSpPr>
              <a:spLocks/>
            </p:cNvSpPr>
            <p:nvPr/>
          </p:nvSpPr>
          <p:spPr bwMode="auto">
            <a:xfrm>
              <a:off x="2581275" y="3540126"/>
              <a:ext cx="146050" cy="393700"/>
            </a:xfrm>
            <a:custGeom>
              <a:avLst/>
              <a:gdLst>
                <a:gd name="T0" fmla="*/ 291 w 1100"/>
                <a:gd name="T1" fmla="*/ 0 h 2977"/>
                <a:gd name="T2" fmla="*/ 809 w 1100"/>
                <a:gd name="T3" fmla="*/ 0 h 2977"/>
                <a:gd name="T4" fmla="*/ 809 w 1100"/>
                <a:gd name="T5" fmla="*/ 1232 h 2977"/>
                <a:gd name="T6" fmla="*/ 1100 w 1100"/>
                <a:gd name="T7" fmla="*/ 1232 h 2977"/>
                <a:gd name="T8" fmla="*/ 1100 w 1100"/>
                <a:gd name="T9" fmla="*/ 1746 h 2977"/>
                <a:gd name="T10" fmla="*/ 809 w 1100"/>
                <a:gd name="T11" fmla="*/ 1746 h 2977"/>
                <a:gd name="T12" fmla="*/ 809 w 1100"/>
                <a:gd name="T13" fmla="*/ 2977 h 2977"/>
                <a:gd name="T14" fmla="*/ 291 w 1100"/>
                <a:gd name="T15" fmla="*/ 2977 h 2977"/>
                <a:gd name="T16" fmla="*/ 291 w 1100"/>
                <a:gd name="T17" fmla="*/ 1746 h 2977"/>
                <a:gd name="T18" fmla="*/ 0 w 1100"/>
                <a:gd name="T19" fmla="*/ 1746 h 2977"/>
                <a:gd name="T20" fmla="*/ 0 w 1100"/>
                <a:gd name="T21" fmla="*/ 1232 h 2977"/>
                <a:gd name="T22" fmla="*/ 291 w 1100"/>
                <a:gd name="T23" fmla="*/ 1232 h 2977"/>
                <a:gd name="T24" fmla="*/ 291 w 1100"/>
                <a:gd name="T25" fmla="*/ 0 h 2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0" h="2977">
                  <a:moveTo>
                    <a:pt x="291" y="0"/>
                  </a:moveTo>
                  <a:lnTo>
                    <a:pt x="809" y="0"/>
                  </a:lnTo>
                  <a:lnTo>
                    <a:pt x="809" y="1232"/>
                  </a:lnTo>
                  <a:lnTo>
                    <a:pt x="1100" y="1232"/>
                  </a:lnTo>
                  <a:lnTo>
                    <a:pt x="1100" y="1746"/>
                  </a:lnTo>
                  <a:lnTo>
                    <a:pt x="809" y="1746"/>
                  </a:lnTo>
                  <a:lnTo>
                    <a:pt x="809" y="2977"/>
                  </a:lnTo>
                  <a:lnTo>
                    <a:pt x="291" y="2977"/>
                  </a:lnTo>
                  <a:lnTo>
                    <a:pt x="291" y="1746"/>
                  </a:lnTo>
                  <a:lnTo>
                    <a:pt x="0" y="1746"/>
                  </a:lnTo>
                  <a:lnTo>
                    <a:pt x="0" y="1232"/>
                  </a:lnTo>
                  <a:lnTo>
                    <a:pt x="291" y="1232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" name="Freeform 260"/>
            <p:cNvSpPr>
              <a:spLocks/>
            </p:cNvSpPr>
            <p:nvPr/>
          </p:nvSpPr>
          <p:spPr bwMode="auto">
            <a:xfrm>
              <a:off x="2732088" y="3540126"/>
              <a:ext cx="146050" cy="393700"/>
            </a:xfrm>
            <a:custGeom>
              <a:avLst/>
              <a:gdLst>
                <a:gd name="T0" fmla="*/ 291 w 1100"/>
                <a:gd name="T1" fmla="*/ 0 h 2977"/>
                <a:gd name="T2" fmla="*/ 810 w 1100"/>
                <a:gd name="T3" fmla="*/ 0 h 2977"/>
                <a:gd name="T4" fmla="*/ 810 w 1100"/>
                <a:gd name="T5" fmla="*/ 229 h 2977"/>
                <a:gd name="T6" fmla="*/ 1100 w 1100"/>
                <a:gd name="T7" fmla="*/ 229 h 2977"/>
                <a:gd name="T8" fmla="*/ 1100 w 1100"/>
                <a:gd name="T9" fmla="*/ 743 h 2977"/>
                <a:gd name="T10" fmla="*/ 810 w 1100"/>
                <a:gd name="T11" fmla="*/ 743 h 2977"/>
                <a:gd name="T12" fmla="*/ 810 w 1100"/>
                <a:gd name="T13" fmla="*/ 2977 h 2977"/>
                <a:gd name="T14" fmla="*/ 291 w 1100"/>
                <a:gd name="T15" fmla="*/ 2977 h 2977"/>
                <a:gd name="T16" fmla="*/ 291 w 1100"/>
                <a:gd name="T17" fmla="*/ 743 h 2977"/>
                <a:gd name="T18" fmla="*/ 0 w 1100"/>
                <a:gd name="T19" fmla="*/ 743 h 2977"/>
                <a:gd name="T20" fmla="*/ 0 w 1100"/>
                <a:gd name="T21" fmla="*/ 229 h 2977"/>
                <a:gd name="T22" fmla="*/ 291 w 1100"/>
                <a:gd name="T23" fmla="*/ 229 h 2977"/>
                <a:gd name="T24" fmla="*/ 291 w 1100"/>
                <a:gd name="T25" fmla="*/ 0 h 2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0" h="2977">
                  <a:moveTo>
                    <a:pt x="291" y="0"/>
                  </a:moveTo>
                  <a:lnTo>
                    <a:pt x="810" y="0"/>
                  </a:lnTo>
                  <a:lnTo>
                    <a:pt x="810" y="229"/>
                  </a:lnTo>
                  <a:lnTo>
                    <a:pt x="1100" y="229"/>
                  </a:lnTo>
                  <a:lnTo>
                    <a:pt x="1100" y="743"/>
                  </a:lnTo>
                  <a:lnTo>
                    <a:pt x="810" y="743"/>
                  </a:lnTo>
                  <a:lnTo>
                    <a:pt x="810" y="2977"/>
                  </a:lnTo>
                  <a:lnTo>
                    <a:pt x="291" y="2977"/>
                  </a:lnTo>
                  <a:lnTo>
                    <a:pt x="291" y="743"/>
                  </a:lnTo>
                  <a:lnTo>
                    <a:pt x="0" y="743"/>
                  </a:lnTo>
                  <a:lnTo>
                    <a:pt x="0" y="229"/>
                  </a:lnTo>
                  <a:lnTo>
                    <a:pt x="291" y="229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4" name="Freeform 261"/>
            <p:cNvSpPr>
              <a:spLocks/>
            </p:cNvSpPr>
            <p:nvPr/>
          </p:nvSpPr>
          <p:spPr bwMode="auto">
            <a:xfrm>
              <a:off x="2886075" y="3540126"/>
              <a:ext cx="144463" cy="393700"/>
            </a:xfrm>
            <a:custGeom>
              <a:avLst/>
              <a:gdLst>
                <a:gd name="T0" fmla="*/ 290 w 1100"/>
                <a:gd name="T1" fmla="*/ 0 h 2977"/>
                <a:gd name="T2" fmla="*/ 809 w 1100"/>
                <a:gd name="T3" fmla="*/ 0 h 2977"/>
                <a:gd name="T4" fmla="*/ 809 w 1100"/>
                <a:gd name="T5" fmla="*/ 2006 h 2977"/>
                <a:gd name="T6" fmla="*/ 1100 w 1100"/>
                <a:gd name="T7" fmla="*/ 2006 h 2977"/>
                <a:gd name="T8" fmla="*/ 1100 w 1100"/>
                <a:gd name="T9" fmla="*/ 2519 h 2977"/>
                <a:gd name="T10" fmla="*/ 809 w 1100"/>
                <a:gd name="T11" fmla="*/ 2519 h 2977"/>
                <a:gd name="T12" fmla="*/ 809 w 1100"/>
                <a:gd name="T13" fmla="*/ 2977 h 2977"/>
                <a:gd name="T14" fmla="*/ 290 w 1100"/>
                <a:gd name="T15" fmla="*/ 2977 h 2977"/>
                <a:gd name="T16" fmla="*/ 290 w 1100"/>
                <a:gd name="T17" fmla="*/ 2519 h 2977"/>
                <a:gd name="T18" fmla="*/ 0 w 1100"/>
                <a:gd name="T19" fmla="*/ 2519 h 2977"/>
                <a:gd name="T20" fmla="*/ 0 w 1100"/>
                <a:gd name="T21" fmla="*/ 2006 h 2977"/>
                <a:gd name="T22" fmla="*/ 290 w 1100"/>
                <a:gd name="T23" fmla="*/ 2006 h 2977"/>
                <a:gd name="T24" fmla="*/ 290 w 1100"/>
                <a:gd name="T25" fmla="*/ 0 h 2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0" h="2977">
                  <a:moveTo>
                    <a:pt x="290" y="0"/>
                  </a:moveTo>
                  <a:lnTo>
                    <a:pt x="809" y="0"/>
                  </a:lnTo>
                  <a:lnTo>
                    <a:pt x="809" y="2006"/>
                  </a:lnTo>
                  <a:lnTo>
                    <a:pt x="1100" y="2006"/>
                  </a:lnTo>
                  <a:lnTo>
                    <a:pt x="1100" y="2519"/>
                  </a:lnTo>
                  <a:lnTo>
                    <a:pt x="809" y="2519"/>
                  </a:lnTo>
                  <a:lnTo>
                    <a:pt x="809" y="2977"/>
                  </a:lnTo>
                  <a:lnTo>
                    <a:pt x="290" y="2977"/>
                  </a:lnTo>
                  <a:lnTo>
                    <a:pt x="290" y="2519"/>
                  </a:lnTo>
                  <a:lnTo>
                    <a:pt x="0" y="2519"/>
                  </a:lnTo>
                  <a:lnTo>
                    <a:pt x="0" y="2006"/>
                  </a:lnTo>
                  <a:lnTo>
                    <a:pt x="290" y="2006"/>
                  </a:lnTo>
                  <a:lnTo>
                    <a:pt x="2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1" name="Group 850"/>
          <p:cNvGrpSpPr/>
          <p:nvPr/>
        </p:nvGrpSpPr>
        <p:grpSpPr>
          <a:xfrm>
            <a:off x="1701470" y="3515477"/>
            <a:ext cx="360363" cy="446088"/>
            <a:chOff x="1695450" y="3514725"/>
            <a:chExt cx="360363" cy="4460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9" name="Freeform 266"/>
            <p:cNvSpPr>
              <a:spLocks noEditPoints="1"/>
            </p:cNvSpPr>
            <p:nvPr/>
          </p:nvSpPr>
          <p:spPr bwMode="auto">
            <a:xfrm>
              <a:off x="1695450" y="3514725"/>
              <a:ext cx="360363" cy="446088"/>
            </a:xfrm>
            <a:custGeom>
              <a:avLst/>
              <a:gdLst>
                <a:gd name="T0" fmla="*/ 730 w 2502"/>
                <a:gd name="T1" fmla="*/ 355 h 3093"/>
                <a:gd name="T2" fmla="*/ 376 w 2502"/>
                <a:gd name="T3" fmla="*/ 731 h 3093"/>
                <a:gd name="T4" fmla="*/ 730 w 2502"/>
                <a:gd name="T5" fmla="*/ 731 h 3093"/>
                <a:gd name="T6" fmla="*/ 730 w 2502"/>
                <a:gd name="T7" fmla="*/ 355 h 3093"/>
                <a:gd name="T8" fmla="*/ 924 w 2502"/>
                <a:gd name="T9" fmla="*/ 193 h 3093"/>
                <a:gd name="T10" fmla="*/ 924 w 2502"/>
                <a:gd name="T11" fmla="*/ 924 h 3093"/>
                <a:gd name="T12" fmla="*/ 193 w 2502"/>
                <a:gd name="T13" fmla="*/ 924 h 3093"/>
                <a:gd name="T14" fmla="*/ 193 w 2502"/>
                <a:gd name="T15" fmla="*/ 2900 h 3093"/>
                <a:gd name="T16" fmla="*/ 2308 w 2502"/>
                <a:gd name="T17" fmla="*/ 2900 h 3093"/>
                <a:gd name="T18" fmla="*/ 2308 w 2502"/>
                <a:gd name="T19" fmla="*/ 193 h 3093"/>
                <a:gd name="T20" fmla="*/ 924 w 2502"/>
                <a:gd name="T21" fmla="*/ 193 h 3093"/>
                <a:gd name="T22" fmla="*/ 802 w 2502"/>
                <a:gd name="T23" fmla="*/ 0 h 3093"/>
                <a:gd name="T24" fmla="*/ 2502 w 2502"/>
                <a:gd name="T25" fmla="*/ 0 h 3093"/>
                <a:gd name="T26" fmla="*/ 2502 w 2502"/>
                <a:gd name="T27" fmla="*/ 3093 h 3093"/>
                <a:gd name="T28" fmla="*/ 0 w 2502"/>
                <a:gd name="T29" fmla="*/ 3093 h 3093"/>
                <a:gd name="T30" fmla="*/ 0 w 2502"/>
                <a:gd name="T31" fmla="*/ 845 h 3093"/>
                <a:gd name="T32" fmla="*/ 802 w 2502"/>
                <a:gd name="T33" fmla="*/ 0 h 3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02" h="3093">
                  <a:moveTo>
                    <a:pt x="730" y="355"/>
                  </a:moveTo>
                  <a:lnTo>
                    <a:pt x="376" y="731"/>
                  </a:lnTo>
                  <a:lnTo>
                    <a:pt x="730" y="731"/>
                  </a:lnTo>
                  <a:lnTo>
                    <a:pt x="730" y="355"/>
                  </a:lnTo>
                  <a:close/>
                  <a:moveTo>
                    <a:pt x="924" y="193"/>
                  </a:moveTo>
                  <a:lnTo>
                    <a:pt x="924" y="924"/>
                  </a:lnTo>
                  <a:lnTo>
                    <a:pt x="193" y="924"/>
                  </a:lnTo>
                  <a:lnTo>
                    <a:pt x="193" y="2900"/>
                  </a:lnTo>
                  <a:lnTo>
                    <a:pt x="2308" y="2900"/>
                  </a:lnTo>
                  <a:lnTo>
                    <a:pt x="2308" y="193"/>
                  </a:lnTo>
                  <a:lnTo>
                    <a:pt x="924" y="193"/>
                  </a:lnTo>
                  <a:close/>
                  <a:moveTo>
                    <a:pt x="802" y="0"/>
                  </a:moveTo>
                  <a:lnTo>
                    <a:pt x="2502" y="0"/>
                  </a:lnTo>
                  <a:lnTo>
                    <a:pt x="2502" y="3093"/>
                  </a:lnTo>
                  <a:lnTo>
                    <a:pt x="0" y="3093"/>
                  </a:lnTo>
                  <a:lnTo>
                    <a:pt x="0" y="845"/>
                  </a:lnTo>
                  <a:lnTo>
                    <a:pt x="8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" name="Freeform 267"/>
            <p:cNvSpPr>
              <a:spLocks/>
            </p:cNvSpPr>
            <p:nvPr/>
          </p:nvSpPr>
          <p:spPr bwMode="auto">
            <a:xfrm>
              <a:off x="1782763" y="3698875"/>
              <a:ext cx="185738" cy="203200"/>
            </a:xfrm>
            <a:custGeom>
              <a:avLst/>
              <a:gdLst>
                <a:gd name="T0" fmla="*/ 620 w 1283"/>
                <a:gd name="T1" fmla="*/ 0 h 1412"/>
                <a:gd name="T2" fmla="*/ 572 w 1283"/>
                <a:gd name="T3" fmla="*/ 174 h 1412"/>
                <a:gd name="T4" fmla="*/ 536 w 1283"/>
                <a:gd name="T5" fmla="*/ 175 h 1412"/>
                <a:gd name="T6" fmla="*/ 517 w 1283"/>
                <a:gd name="T7" fmla="*/ 179 h 1412"/>
                <a:gd name="T8" fmla="*/ 509 w 1283"/>
                <a:gd name="T9" fmla="*/ 181 h 1412"/>
                <a:gd name="T10" fmla="*/ 507 w 1283"/>
                <a:gd name="T11" fmla="*/ 182 h 1412"/>
                <a:gd name="T12" fmla="*/ 509 w 1283"/>
                <a:gd name="T13" fmla="*/ 185 h 1412"/>
                <a:gd name="T14" fmla="*/ 510 w 1283"/>
                <a:gd name="T15" fmla="*/ 191 h 1412"/>
                <a:gd name="T16" fmla="*/ 512 w 1283"/>
                <a:gd name="T17" fmla="*/ 197 h 1412"/>
                <a:gd name="T18" fmla="*/ 518 w 1283"/>
                <a:gd name="T19" fmla="*/ 213 h 1412"/>
                <a:gd name="T20" fmla="*/ 530 w 1283"/>
                <a:gd name="T21" fmla="*/ 236 h 1412"/>
                <a:gd name="T22" fmla="*/ 545 w 1283"/>
                <a:gd name="T23" fmla="*/ 262 h 1412"/>
                <a:gd name="T24" fmla="*/ 805 w 1283"/>
                <a:gd name="T25" fmla="*/ 265 h 1412"/>
                <a:gd name="T26" fmla="*/ 836 w 1283"/>
                <a:gd name="T27" fmla="*/ 212 h 1412"/>
                <a:gd name="T28" fmla="*/ 844 w 1283"/>
                <a:gd name="T29" fmla="*/ 179 h 1412"/>
                <a:gd name="T30" fmla="*/ 827 w 1283"/>
                <a:gd name="T31" fmla="*/ 176 h 1412"/>
                <a:gd name="T32" fmla="*/ 793 w 1283"/>
                <a:gd name="T33" fmla="*/ 174 h 1412"/>
                <a:gd name="T34" fmla="*/ 739 w 1283"/>
                <a:gd name="T35" fmla="*/ 126 h 1412"/>
                <a:gd name="T36" fmla="*/ 1239 w 1283"/>
                <a:gd name="T37" fmla="*/ 0 h 1412"/>
                <a:gd name="T38" fmla="*/ 1174 w 1283"/>
                <a:gd name="T39" fmla="*/ 174 h 1412"/>
                <a:gd name="T40" fmla="*/ 1139 w 1283"/>
                <a:gd name="T41" fmla="*/ 178 h 1412"/>
                <a:gd name="T42" fmla="*/ 1112 w 1283"/>
                <a:gd name="T43" fmla="*/ 192 h 1412"/>
                <a:gd name="T44" fmla="*/ 1076 w 1283"/>
                <a:gd name="T45" fmla="*/ 227 h 1412"/>
                <a:gd name="T46" fmla="*/ 1047 w 1283"/>
                <a:gd name="T47" fmla="*/ 263 h 1412"/>
                <a:gd name="T48" fmla="*/ 782 w 1283"/>
                <a:gd name="T49" fmla="*/ 644 h 1412"/>
                <a:gd name="T50" fmla="*/ 1121 w 1283"/>
                <a:gd name="T51" fmla="*/ 1181 h 1412"/>
                <a:gd name="T52" fmla="*/ 1147 w 1283"/>
                <a:gd name="T53" fmla="*/ 1208 h 1412"/>
                <a:gd name="T54" fmla="*/ 1166 w 1283"/>
                <a:gd name="T55" fmla="*/ 1222 h 1412"/>
                <a:gd name="T56" fmla="*/ 1197 w 1283"/>
                <a:gd name="T57" fmla="*/ 1235 h 1412"/>
                <a:gd name="T58" fmla="*/ 1283 w 1283"/>
                <a:gd name="T59" fmla="*/ 1237 h 1412"/>
                <a:gd name="T60" fmla="*/ 690 w 1283"/>
                <a:gd name="T61" fmla="*/ 1412 h 1412"/>
                <a:gd name="T62" fmla="*/ 748 w 1283"/>
                <a:gd name="T63" fmla="*/ 1237 h 1412"/>
                <a:gd name="T64" fmla="*/ 782 w 1283"/>
                <a:gd name="T65" fmla="*/ 1235 h 1412"/>
                <a:gd name="T66" fmla="*/ 800 w 1283"/>
                <a:gd name="T67" fmla="*/ 1230 h 1412"/>
                <a:gd name="T68" fmla="*/ 808 w 1283"/>
                <a:gd name="T69" fmla="*/ 1226 h 1412"/>
                <a:gd name="T70" fmla="*/ 807 w 1283"/>
                <a:gd name="T71" fmla="*/ 1215 h 1412"/>
                <a:gd name="T72" fmla="*/ 806 w 1283"/>
                <a:gd name="T73" fmla="*/ 1212 h 1412"/>
                <a:gd name="T74" fmla="*/ 804 w 1283"/>
                <a:gd name="T75" fmla="*/ 1206 h 1412"/>
                <a:gd name="T76" fmla="*/ 796 w 1283"/>
                <a:gd name="T77" fmla="*/ 1189 h 1412"/>
                <a:gd name="T78" fmla="*/ 613 w 1283"/>
                <a:gd name="T79" fmla="*/ 893 h 1412"/>
                <a:gd name="T80" fmla="*/ 443 w 1283"/>
                <a:gd name="T81" fmla="*/ 1145 h 1412"/>
                <a:gd name="T82" fmla="*/ 423 w 1283"/>
                <a:gd name="T83" fmla="*/ 1184 h 1412"/>
                <a:gd name="T84" fmla="*/ 412 w 1283"/>
                <a:gd name="T85" fmla="*/ 1219 h 1412"/>
                <a:gd name="T86" fmla="*/ 417 w 1283"/>
                <a:gd name="T87" fmla="*/ 1230 h 1412"/>
                <a:gd name="T88" fmla="*/ 440 w 1283"/>
                <a:gd name="T89" fmla="*/ 1235 h 1412"/>
                <a:gd name="T90" fmla="*/ 482 w 1283"/>
                <a:gd name="T91" fmla="*/ 1237 h 1412"/>
                <a:gd name="T92" fmla="*/ 535 w 1283"/>
                <a:gd name="T93" fmla="*/ 1286 h 1412"/>
                <a:gd name="T94" fmla="*/ 0 w 1283"/>
                <a:gd name="T95" fmla="*/ 1412 h 1412"/>
                <a:gd name="T96" fmla="*/ 60 w 1283"/>
                <a:gd name="T97" fmla="*/ 1237 h 1412"/>
                <a:gd name="T98" fmla="*/ 105 w 1283"/>
                <a:gd name="T99" fmla="*/ 1232 h 1412"/>
                <a:gd name="T100" fmla="*/ 135 w 1283"/>
                <a:gd name="T101" fmla="*/ 1217 h 1412"/>
                <a:gd name="T102" fmla="*/ 169 w 1283"/>
                <a:gd name="T103" fmla="*/ 1186 h 1412"/>
                <a:gd name="T104" fmla="*/ 197 w 1283"/>
                <a:gd name="T105" fmla="*/ 1151 h 1412"/>
                <a:gd name="T106" fmla="*/ 501 w 1283"/>
                <a:gd name="T107" fmla="*/ 715 h 1412"/>
                <a:gd name="T108" fmla="*/ 196 w 1283"/>
                <a:gd name="T109" fmla="*/ 224 h 1412"/>
                <a:gd name="T110" fmla="*/ 158 w 1283"/>
                <a:gd name="T111" fmla="*/ 190 h 1412"/>
                <a:gd name="T112" fmla="*/ 116 w 1283"/>
                <a:gd name="T113" fmla="*/ 176 h 1412"/>
                <a:gd name="T114" fmla="*/ 24 w 1283"/>
                <a:gd name="T115" fmla="*/ 174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83" h="1412">
                  <a:moveTo>
                    <a:pt x="24" y="0"/>
                  </a:moveTo>
                  <a:lnTo>
                    <a:pt x="620" y="0"/>
                  </a:lnTo>
                  <a:lnTo>
                    <a:pt x="620" y="174"/>
                  </a:lnTo>
                  <a:lnTo>
                    <a:pt x="572" y="174"/>
                  </a:lnTo>
                  <a:lnTo>
                    <a:pt x="552" y="174"/>
                  </a:lnTo>
                  <a:lnTo>
                    <a:pt x="536" y="175"/>
                  </a:lnTo>
                  <a:lnTo>
                    <a:pt x="523" y="177"/>
                  </a:lnTo>
                  <a:lnTo>
                    <a:pt x="517" y="179"/>
                  </a:lnTo>
                  <a:lnTo>
                    <a:pt x="512" y="180"/>
                  </a:lnTo>
                  <a:lnTo>
                    <a:pt x="509" y="181"/>
                  </a:lnTo>
                  <a:lnTo>
                    <a:pt x="508" y="182"/>
                  </a:lnTo>
                  <a:lnTo>
                    <a:pt x="507" y="182"/>
                  </a:lnTo>
                  <a:lnTo>
                    <a:pt x="508" y="183"/>
                  </a:lnTo>
                  <a:lnTo>
                    <a:pt x="509" y="185"/>
                  </a:lnTo>
                  <a:lnTo>
                    <a:pt x="510" y="188"/>
                  </a:lnTo>
                  <a:lnTo>
                    <a:pt x="510" y="191"/>
                  </a:lnTo>
                  <a:lnTo>
                    <a:pt x="511" y="194"/>
                  </a:lnTo>
                  <a:lnTo>
                    <a:pt x="512" y="197"/>
                  </a:lnTo>
                  <a:lnTo>
                    <a:pt x="513" y="203"/>
                  </a:lnTo>
                  <a:lnTo>
                    <a:pt x="518" y="213"/>
                  </a:lnTo>
                  <a:lnTo>
                    <a:pt x="524" y="225"/>
                  </a:lnTo>
                  <a:lnTo>
                    <a:pt x="530" y="236"/>
                  </a:lnTo>
                  <a:lnTo>
                    <a:pt x="537" y="248"/>
                  </a:lnTo>
                  <a:lnTo>
                    <a:pt x="545" y="262"/>
                  </a:lnTo>
                  <a:lnTo>
                    <a:pt x="672" y="467"/>
                  </a:lnTo>
                  <a:lnTo>
                    <a:pt x="805" y="265"/>
                  </a:lnTo>
                  <a:lnTo>
                    <a:pt x="823" y="238"/>
                  </a:lnTo>
                  <a:lnTo>
                    <a:pt x="836" y="212"/>
                  </a:lnTo>
                  <a:lnTo>
                    <a:pt x="842" y="194"/>
                  </a:lnTo>
                  <a:lnTo>
                    <a:pt x="844" y="179"/>
                  </a:lnTo>
                  <a:lnTo>
                    <a:pt x="838" y="178"/>
                  </a:lnTo>
                  <a:lnTo>
                    <a:pt x="827" y="176"/>
                  </a:lnTo>
                  <a:lnTo>
                    <a:pt x="810" y="174"/>
                  </a:lnTo>
                  <a:lnTo>
                    <a:pt x="793" y="174"/>
                  </a:lnTo>
                  <a:lnTo>
                    <a:pt x="745" y="174"/>
                  </a:lnTo>
                  <a:lnTo>
                    <a:pt x="739" y="126"/>
                  </a:lnTo>
                  <a:lnTo>
                    <a:pt x="739" y="0"/>
                  </a:lnTo>
                  <a:lnTo>
                    <a:pt x="1239" y="0"/>
                  </a:lnTo>
                  <a:lnTo>
                    <a:pt x="1239" y="174"/>
                  </a:lnTo>
                  <a:lnTo>
                    <a:pt x="1174" y="174"/>
                  </a:lnTo>
                  <a:lnTo>
                    <a:pt x="1156" y="175"/>
                  </a:lnTo>
                  <a:lnTo>
                    <a:pt x="1139" y="178"/>
                  </a:lnTo>
                  <a:lnTo>
                    <a:pt x="1126" y="184"/>
                  </a:lnTo>
                  <a:lnTo>
                    <a:pt x="1112" y="192"/>
                  </a:lnTo>
                  <a:lnTo>
                    <a:pt x="1095" y="208"/>
                  </a:lnTo>
                  <a:lnTo>
                    <a:pt x="1076" y="227"/>
                  </a:lnTo>
                  <a:lnTo>
                    <a:pt x="1062" y="244"/>
                  </a:lnTo>
                  <a:lnTo>
                    <a:pt x="1047" y="263"/>
                  </a:lnTo>
                  <a:lnTo>
                    <a:pt x="1032" y="286"/>
                  </a:lnTo>
                  <a:lnTo>
                    <a:pt x="782" y="644"/>
                  </a:lnTo>
                  <a:lnTo>
                    <a:pt x="1106" y="1162"/>
                  </a:lnTo>
                  <a:lnTo>
                    <a:pt x="1121" y="1181"/>
                  </a:lnTo>
                  <a:lnTo>
                    <a:pt x="1134" y="1196"/>
                  </a:lnTo>
                  <a:lnTo>
                    <a:pt x="1147" y="1208"/>
                  </a:lnTo>
                  <a:lnTo>
                    <a:pt x="1157" y="1216"/>
                  </a:lnTo>
                  <a:lnTo>
                    <a:pt x="1166" y="1222"/>
                  </a:lnTo>
                  <a:lnTo>
                    <a:pt x="1181" y="1230"/>
                  </a:lnTo>
                  <a:lnTo>
                    <a:pt x="1197" y="1235"/>
                  </a:lnTo>
                  <a:lnTo>
                    <a:pt x="1211" y="1237"/>
                  </a:lnTo>
                  <a:lnTo>
                    <a:pt x="1283" y="1237"/>
                  </a:lnTo>
                  <a:lnTo>
                    <a:pt x="1283" y="1412"/>
                  </a:lnTo>
                  <a:lnTo>
                    <a:pt x="690" y="1412"/>
                  </a:lnTo>
                  <a:lnTo>
                    <a:pt x="690" y="1237"/>
                  </a:lnTo>
                  <a:lnTo>
                    <a:pt x="748" y="1237"/>
                  </a:lnTo>
                  <a:lnTo>
                    <a:pt x="767" y="1236"/>
                  </a:lnTo>
                  <a:lnTo>
                    <a:pt x="782" y="1235"/>
                  </a:lnTo>
                  <a:lnTo>
                    <a:pt x="793" y="1232"/>
                  </a:lnTo>
                  <a:lnTo>
                    <a:pt x="800" y="1230"/>
                  </a:lnTo>
                  <a:lnTo>
                    <a:pt x="805" y="1228"/>
                  </a:lnTo>
                  <a:lnTo>
                    <a:pt x="808" y="1226"/>
                  </a:lnTo>
                  <a:lnTo>
                    <a:pt x="809" y="1226"/>
                  </a:lnTo>
                  <a:lnTo>
                    <a:pt x="807" y="1215"/>
                  </a:lnTo>
                  <a:lnTo>
                    <a:pt x="807" y="1214"/>
                  </a:lnTo>
                  <a:lnTo>
                    <a:pt x="806" y="1212"/>
                  </a:lnTo>
                  <a:lnTo>
                    <a:pt x="805" y="1209"/>
                  </a:lnTo>
                  <a:lnTo>
                    <a:pt x="804" y="1206"/>
                  </a:lnTo>
                  <a:lnTo>
                    <a:pt x="802" y="1201"/>
                  </a:lnTo>
                  <a:lnTo>
                    <a:pt x="796" y="1189"/>
                  </a:lnTo>
                  <a:lnTo>
                    <a:pt x="787" y="1173"/>
                  </a:lnTo>
                  <a:lnTo>
                    <a:pt x="613" y="893"/>
                  </a:lnTo>
                  <a:lnTo>
                    <a:pt x="450" y="1134"/>
                  </a:lnTo>
                  <a:lnTo>
                    <a:pt x="443" y="1145"/>
                  </a:lnTo>
                  <a:lnTo>
                    <a:pt x="437" y="1157"/>
                  </a:lnTo>
                  <a:lnTo>
                    <a:pt x="423" y="1184"/>
                  </a:lnTo>
                  <a:lnTo>
                    <a:pt x="414" y="1210"/>
                  </a:lnTo>
                  <a:lnTo>
                    <a:pt x="412" y="1219"/>
                  </a:lnTo>
                  <a:lnTo>
                    <a:pt x="410" y="1228"/>
                  </a:lnTo>
                  <a:lnTo>
                    <a:pt x="417" y="1230"/>
                  </a:lnTo>
                  <a:lnTo>
                    <a:pt x="427" y="1232"/>
                  </a:lnTo>
                  <a:lnTo>
                    <a:pt x="440" y="1235"/>
                  </a:lnTo>
                  <a:lnTo>
                    <a:pt x="458" y="1236"/>
                  </a:lnTo>
                  <a:lnTo>
                    <a:pt x="482" y="1237"/>
                  </a:lnTo>
                  <a:lnTo>
                    <a:pt x="530" y="1237"/>
                  </a:lnTo>
                  <a:lnTo>
                    <a:pt x="535" y="1286"/>
                  </a:lnTo>
                  <a:lnTo>
                    <a:pt x="535" y="1412"/>
                  </a:lnTo>
                  <a:lnTo>
                    <a:pt x="0" y="1412"/>
                  </a:lnTo>
                  <a:lnTo>
                    <a:pt x="0" y="1237"/>
                  </a:lnTo>
                  <a:lnTo>
                    <a:pt x="60" y="1237"/>
                  </a:lnTo>
                  <a:lnTo>
                    <a:pt x="84" y="1235"/>
                  </a:lnTo>
                  <a:lnTo>
                    <a:pt x="105" y="1232"/>
                  </a:lnTo>
                  <a:lnTo>
                    <a:pt x="121" y="1226"/>
                  </a:lnTo>
                  <a:lnTo>
                    <a:pt x="135" y="1217"/>
                  </a:lnTo>
                  <a:lnTo>
                    <a:pt x="152" y="1203"/>
                  </a:lnTo>
                  <a:lnTo>
                    <a:pt x="169" y="1186"/>
                  </a:lnTo>
                  <a:lnTo>
                    <a:pt x="183" y="1169"/>
                  </a:lnTo>
                  <a:lnTo>
                    <a:pt x="197" y="1151"/>
                  </a:lnTo>
                  <a:lnTo>
                    <a:pt x="212" y="1129"/>
                  </a:lnTo>
                  <a:lnTo>
                    <a:pt x="501" y="715"/>
                  </a:lnTo>
                  <a:lnTo>
                    <a:pt x="214" y="248"/>
                  </a:lnTo>
                  <a:lnTo>
                    <a:pt x="196" y="224"/>
                  </a:lnTo>
                  <a:lnTo>
                    <a:pt x="178" y="204"/>
                  </a:lnTo>
                  <a:lnTo>
                    <a:pt x="158" y="190"/>
                  </a:lnTo>
                  <a:lnTo>
                    <a:pt x="137" y="181"/>
                  </a:lnTo>
                  <a:lnTo>
                    <a:pt x="116" y="176"/>
                  </a:lnTo>
                  <a:lnTo>
                    <a:pt x="96" y="174"/>
                  </a:lnTo>
                  <a:lnTo>
                    <a:pt x="24" y="174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7" name="Group 856"/>
          <p:cNvGrpSpPr/>
          <p:nvPr/>
        </p:nvGrpSpPr>
        <p:grpSpPr>
          <a:xfrm>
            <a:off x="731051" y="3514684"/>
            <a:ext cx="430213" cy="447675"/>
            <a:chOff x="723900" y="3513138"/>
            <a:chExt cx="430213" cy="447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5" name="Freeform 272"/>
            <p:cNvSpPr>
              <a:spLocks noEditPoints="1"/>
            </p:cNvSpPr>
            <p:nvPr/>
          </p:nvSpPr>
          <p:spPr bwMode="auto">
            <a:xfrm>
              <a:off x="723900" y="3513138"/>
              <a:ext cx="274638" cy="447675"/>
            </a:xfrm>
            <a:custGeom>
              <a:avLst/>
              <a:gdLst>
                <a:gd name="T0" fmla="*/ 1361 w 2078"/>
                <a:gd name="T1" fmla="*/ 2828 h 3097"/>
                <a:gd name="T2" fmla="*/ 1673 w 2078"/>
                <a:gd name="T3" fmla="*/ 2539 h 3097"/>
                <a:gd name="T4" fmla="*/ 883 w 2078"/>
                <a:gd name="T5" fmla="*/ 2539 h 3097"/>
                <a:gd name="T6" fmla="*/ 1196 w 2078"/>
                <a:gd name="T7" fmla="*/ 2828 h 3097"/>
                <a:gd name="T8" fmla="*/ 883 w 2078"/>
                <a:gd name="T9" fmla="*/ 2539 h 3097"/>
                <a:gd name="T10" fmla="*/ 406 w 2078"/>
                <a:gd name="T11" fmla="*/ 2828 h 3097"/>
                <a:gd name="T12" fmla="*/ 718 w 2078"/>
                <a:gd name="T13" fmla="*/ 2539 h 3097"/>
                <a:gd name="T14" fmla="*/ 1361 w 2078"/>
                <a:gd name="T15" fmla="*/ 2054 h 3097"/>
                <a:gd name="T16" fmla="*/ 1673 w 2078"/>
                <a:gd name="T17" fmla="*/ 2343 h 3097"/>
                <a:gd name="T18" fmla="*/ 1361 w 2078"/>
                <a:gd name="T19" fmla="*/ 2054 h 3097"/>
                <a:gd name="T20" fmla="*/ 883 w 2078"/>
                <a:gd name="T21" fmla="*/ 2343 h 3097"/>
                <a:gd name="T22" fmla="*/ 1196 w 2078"/>
                <a:gd name="T23" fmla="*/ 2054 h 3097"/>
                <a:gd name="T24" fmla="*/ 406 w 2078"/>
                <a:gd name="T25" fmla="*/ 2054 h 3097"/>
                <a:gd name="T26" fmla="*/ 718 w 2078"/>
                <a:gd name="T27" fmla="*/ 2343 h 3097"/>
                <a:gd name="T28" fmla="*/ 406 w 2078"/>
                <a:gd name="T29" fmla="*/ 2054 h 3097"/>
                <a:gd name="T30" fmla="*/ 1361 w 2078"/>
                <a:gd name="T31" fmla="*/ 1859 h 3097"/>
                <a:gd name="T32" fmla="*/ 1673 w 2078"/>
                <a:gd name="T33" fmla="*/ 1570 h 3097"/>
                <a:gd name="T34" fmla="*/ 883 w 2078"/>
                <a:gd name="T35" fmla="*/ 1570 h 3097"/>
                <a:gd name="T36" fmla="*/ 1196 w 2078"/>
                <a:gd name="T37" fmla="*/ 1859 h 3097"/>
                <a:gd name="T38" fmla="*/ 883 w 2078"/>
                <a:gd name="T39" fmla="*/ 1570 h 3097"/>
                <a:gd name="T40" fmla="*/ 406 w 2078"/>
                <a:gd name="T41" fmla="*/ 1859 h 3097"/>
                <a:gd name="T42" fmla="*/ 718 w 2078"/>
                <a:gd name="T43" fmla="*/ 1570 h 3097"/>
                <a:gd name="T44" fmla="*/ 723 w 2078"/>
                <a:gd name="T45" fmla="*/ 200 h 3097"/>
                <a:gd name="T46" fmla="*/ 723 w 2078"/>
                <a:gd name="T47" fmla="*/ 411 h 3097"/>
                <a:gd name="T48" fmla="*/ 841 w 2078"/>
                <a:gd name="T49" fmla="*/ 109 h 3097"/>
                <a:gd name="T50" fmla="*/ 396 w 2078"/>
                <a:gd name="T51" fmla="*/ 520 h 3097"/>
                <a:gd name="T52" fmla="*/ 1682 w 2078"/>
                <a:gd name="T53" fmla="*/ 1301 h 3097"/>
                <a:gd name="T54" fmla="*/ 841 w 2078"/>
                <a:gd name="T55" fmla="*/ 109 h 3097"/>
                <a:gd name="T56" fmla="*/ 1800 w 2078"/>
                <a:gd name="T57" fmla="*/ 0 h 3097"/>
                <a:gd name="T58" fmla="*/ 2078 w 2078"/>
                <a:gd name="T59" fmla="*/ 1301 h 3097"/>
                <a:gd name="T60" fmla="*/ 0 w 2078"/>
                <a:gd name="T61" fmla="*/ 3097 h 3097"/>
                <a:gd name="T62" fmla="*/ 278 w 2078"/>
                <a:gd name="T63" fmla="*/ 1301 h 3097"/>
                <a:gd name="T64" fmla="*/ 766 w 2078"/>
                <a:gd name="T65" fmla="*/ 0 h 3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8" h="3097">
                  <a:moveTo>
                    <a:pt x="1361" y="2539"/>
                  </a:moveTo>
                  <a:lnTo>
                    <a:pt x="1361" y="2828"/>
                  </a:lnTo>
                  <a:lnTo>
                    <a:pt x="1673" y="2828"/>
                  </a:lnTo>
                  <a:lnTo>
                    <a:pt x="1673" y="2539"/>
                  </a:lnTo>
                  <a:lnTo>
                    <a:pt x="1361" y="2539"/>
                  </a:lnTo>
                  <a:close/>
                  <a:moveTo>
                    <a:pt x="883" y="2539"/>
                  </a:moveTo>
                  <a:lnTo>
                    <a:pt x="883" y="2828"/>
                  </a:lnTo>
                  <a:lnTo>
                    <a:pt x="1196" y="2828"/>
                  </a:lnTo>
                  <a:lnTo>
                    <a:pt x="1196" y="2539"/>
                  </a:lnTo>
                  <a:lnTo>
                    <a:pt x="883" y="2539"/>
                  </a:lnTo>
                  <a:close/>
                  <a:moveTo>
                    <a:pt x="406" y="2539"/>
                  </a:moveTo>
                  <a:lnTo>
                    <a:pt x="406" y="2828"/>
                  </a:lnTo>
                  <a:lnTo>
                    <a:pt x="718" y="2828"/>
                  </a:lnTo>
                  <a:lnTo>
                    <a:pt x="718" y="2539"/>
                  </a:lnTo>
                  <a:lnTo>
                    <a:pt x="406" y="2539"/>
                  </a:lnTo>
                  <a:close/>
                  <a:moveTo>
                    <a:pt x="1361" y="2054"/>
                  </a:moveTo>
                  <a:lnTo>
                    <a:pt x="1361" y="2343"/>
                  </a:lnTo>
                  <a:lnTo>
                    <a:pt x="1673" y="2343"/>
                  </a:lnTo>
                  <a:lnTo>
                    <a:pt x="1673" y="2054"/>
                  </a:lnTo>
                  <a:lnTo>
                    <a:pt x="1361" y="2054"/>
                  </a:lnTo>
                  <a:close/>
                  <a:moveTo>
                    <a:pt x="883" y="2054"/>
                  </a:moveTo>
                  <a:lnTo>
                    <a:pt x="883" y="2343"/>
                  </a:lnTo>
                  <a:lnTo>
                    <a:pt x="1196" y="2343"/>
                  </a:lnTo>
                  <a:lnTo>
                    <a:pt x="1196" y="2054"/>
                  </a:lnTo>
                  <a:lnTo>
                    <a:pt x="883" y="2054"/>
                  </a:lnTo>
                  <a:close/>
                  <a:moveTo>
                    <a:pt x="406" y="2054"/>
                  </a:moveTo>
                  <a:lnTo>
                    <a:pt x="406" y="2343"/>
                  </a:lnTo>
                  <a:lnTo>
                    <a:pt x="718" y="2343"/>
                  </a:lnTo>
                  <a:lnTo>
                    <a:pt x="718" y="2054"/>
                  </a:lnTo>
                  <a:lnTo>
                    <a:pt x="406" y="2054"/>
                  </a:lnTo>
                  <a:close/>
                  <a:moveTo>
                    <a:pt x="1361" y="1570"/>
                  </a:moveTo>
                  <a:lnTo>
                    <a:pt x="1361" y="1859"/>
                  </a:lnTo>
                  <a:lnTo>
                    <a:pt x="1673" y="1859"/>
                  </a:lnTo>
                  <a:lnTo>
                    <a:pt x="1673" y="1570"/>
                  </a:lnTo>
                  <a:lnTo>
                    <a:pt x="1361" y="1570"/>
                  </a:lnTo>
                  <a:close/>
                  <a:moveTo>
                    <a:pt x="883" y="1570"/>
                  </a:moveTo>
                  <a:lnTo>
                    <a:pt x="883" y="1859"/>
                  </a:lnTo>
                  <a:lnTo>
                    <a:pt x="1196" y="1859"/>
                  </a:lnTo>
                  <a:lnTo>
                    <a:pt x="1196" y="1570"/>
                  </a:lnTo>
                  <a:lnTo>
                    <a:pt x="883" y="1570"/>
                  </a:lnTo>
                  <a:close/>
                  <a:moveTo>
                    <a:pt x="406" y="1570"/>
                  </a:moveTo>
                  <a:lnTo>
                    <a:pt x="406" y="1859"/>
                  </a:lnTo>
                  <a:lnTo>
                    <a:pt x="718" y="1859"/>
                  </a:lnTo>
                  <a:lnTo>
                    <a:pt x="718" y="1570"/>
                  </a:lnTo>
                  <a:lnTo>
                    <a:pt x="406" y="1570"/>
                  </a:lnTo>
                  <a:close/>
                  <a:moveTo>
                    <a:pt x="723" y="200"/>
                  </a:moveTo>
                  <a:lnTo>
                    <a:pt x="507" y="411"/>
                  </a:lnTo>
                  <a:lnTo>
                    <a:pt x="723" y="411"/>
                  </a:lnTo>
                  <a:lnTo>
                    <a:pt x="723" y="200"/>
                  </a:lnTo>
                  <a:close/>
                  <a:moveTo>
                    <a:pt x="841" y="109"/>
                  </a:moveTo>
                  <a:lnTo>
                    <a:pt x="841" y="520"/>
                  </a:lnTo>
                  <a:lnTo>
                    <a:pt x="396" y="520"/>
                  </a:lnTo>
                  <a:lnTo>
                    <a:pt x="396" y="1301"/>
                  </a:lnTo>
                  <a:lnTo>
                    <a:pt x="1682" y="1301"/>
                  </a:lnTo>
                  <a:lnTo>
                    <a:pt x="1682" y="109"/>
                  </a:lnTo>
                  <a:lnTo>
                    <a:pt x="841" y="109"/>
                  </a:lnTo>
                  <a:close/>
                  <a:moveTo>
                    <a:pt x="1247" y="0"/>
                  </a:moveTo>
                  <a:lnTo>
                    <a:pt x="1800" y="0"/>
                  </a:lnTo>
                  <a:lnTo>
                    <a:pt x="1800" y="1301"/>
                  </a:lnTo>
                  <a:lnTo>
                    <a:pt x="2078" y="1301"/>
                  </a:lnTo>
                  <a:lnTo>
                    <a:pt x="2078" y="3097"/>
                  </a:lnTo>
                  <a:lnTo>
                    <a:pt x="0" y="3097"/>
                  </a:lnTo>
                  <a:lnTo>
                    <a:pt x="0" y="1301"/>
                  </a:lnTo>
                  <a:lnTo>
                    <a:pt x="278" y="1301"/>
                  </a:lnTo>
                  <a:lnTo>
                    <a:pt x="278" y="476"/>
                  </a:lnTo>
                  <a:lnTo>
                    <a:pt x="766" y="0"/>
                  </a:lnTo>
                  <a:lnTo>
                    <a:pt x="12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" name="Rectangle 273"/>
            <p:cNvSpPr>
              <a:spLocks noChangeArrowheads="1"/>
            </p:cNvSpPr>
            <p:nvPr/>
          </p:nvSpPr>
          <p:spPr bwMode="auto">
            <a:xfrm>
              <a:off x="1028700" y="3514725"/>
              <a:ext cx="125413" cy="4445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6" name="Group 875"/>
          <p:cNvGrpSpPr/>
          <p:nvPr/>
        </p:nvGrpSpPr>
        <p:grpSpPr>
          <a:xfrm>
            <a:off x="723907" y="4289425"/>
            <a:ext cx="444500" cy="441326"/>
            <a:chOff x="715963" y="4289425"/>
            <a:chExt cx="444500" cy="4413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4" name="Freeform 278"/>
            <p:cNvSpPr>
              <a:spLocks noEditPoints="1"/>
            </p:cNvSpPr>
            <p:nvPr/>
          </p:nvSpPr>
          <p:spPr bwMode="auto">
            <a:xfrm>
              <a:off x="919163" y="4491038"/>
              <a:ext cx="241300" cy="239713"/>
            </a:xfrm>
            <a:custGeom>
              <a:avLst/>
              <a:gdLst>
                <a:gd name="T0" fmla="*/ 583 w 1676"/>
                <a:gd name="T1" fmla="*/ 282 h 1813"/>
                <a:gd name="T2" fmla="*/ 454 w 1676"/>
                <a:gd name="T3" fmla="*/ 343 h 1813"/>
                <a:gd name="T4" fmla="*/ 345 w 1676"/>
                <a:gd name="T5" fmla="*/ 449 h 1813"/>
                <a:gd name="T6" fmla="*/ 275 w 1676"/>
                <a:gd name="T7" fmla="*/ 582 h 1813"/>
                <a:gd name="T8" fmla="*/ 247 w 1676"/>
                <a:gd name="T9" fmla="*/ 729 h 1813"/>
                <a:gd name="T10" fmla="*/ 261 w 1676"/>
                <a:gd name="T11" fmla="*/ 878 h 1813"/>
                <a:gd name="T12" fmla="*/ 317 w 1676"/>
                <a:gd name="T13" fmla="*/ 1018 h 1813"/>
                <a:gd name="T14" fmla="*/ 414 w 1676"/>
                <a:gd name="T15" fmla="*/ 1136 h 1813"/>
                <a:gd name="T16" fmla="*/ 538 w 1676"/>
                <a:gd name="T17" fmla="*/ 1212 h 1813"/>
                <a:gd name="T18" fmla="*/ 674 w 1676"/>
                <a:gd name="T19" fmla="*/ 1242 h 1813"/>
                <a:gd name="T20" fmla="*/ 812 w 1676"/>
                <a:gd name="T21" fmla="*/ 1227 h 1813"/>
                <a:gd name="T22" fmla="*/ 941 w 1676"/>
                <a:gd name="T23" fmla="*/ 1166 h 1813"/>
                <a:gd name="T24" fmla="*/ 1049 w 1676"/>
                <a:gd name="T25" fmla="*/ 1061 h 1813"/>
                <a:gd name="T26" fmla="*/ 1120 w 1676"/>
                <a:gd name="T27" fmla="*/ 927 h 1813"/>
                <a:gd name="T28" fmla="*/ 1148 w 1676"/>
                <a:gd name="T29" fmla="*/ 779 h 1813"/>
                <a:gd name="T30" fmla="*/ 1133 w 1676"/>
                <a:gd name="T31" fmla="*/ 630 h 1813"/>
                <a:gd name="T32" fmla="*/ 1077 w 1676"/>
                <a:gd name="T33" fmla="*/ 491 h 1813"/>
                <a:gd name="T34" fmla="*/ 980 w 1676"/>
                <a:gd name="T35" fmla="*/ 374 h 1813"/>
                <a:gd name="T36" fmla="*/ 856 w 1676"/>
                <a:gd name="T37" fmla="*/ 298 h 1813"/>
                <a:gd name="T38" fmla="*/ 721 w 1676"/>
                <a:gd name="T39" fmla="*/ 267 h 1813"/>
                <a:gd name="T40" fmla="*/ 726 w 1676"/>
                <a:gd name="T41" fmla="*/ 0 h 1813"/>
                <a:gd name="T42" fmla="*/ 892 w 1676"/>
                <a:gd name="T43" fmla="*/ 30 h 1813"/>
                <a:gd name="T44" fmla="*/ 1050 w 1676"/>
                <a:gd name="T45" fmla="*/ 103 h 1813"/>
                <a:gd name="T46" fmla="*/ 1191 w 1676"/>
                <a:gd name="T47" fmla="*/ 220 h 1813"/>
                <a:gd name="T48" fmla="*/ 1297 w 1676"/>
                <a:gd name="T49" fmla="*/ 369 h 1813"/>
                <a:gd name="T50" fmla="*/ 1365 w 1676"/>
                <a:gd name="T51" fmla="*/ 538 h 1813"/>
                <a:gd name="T52" fmla="*/ 1393 w 1676"/>
                <a:gd name="T53" fmla="*/ 715 h 1813"/>
                <a:gd name="T54" fmla="*/ 1382 w 1676"/>
                <a:gd name="T55" fmla="*/ 895 h 1813"/>
                <a:gd name="T56" fmla="*/ 1331 w 1676"/>
                <a:gd name="T57" fmla="*/ 1067 h 1813"/>
                <a:gd name="T58" fmla="*/ 1643 w 1676"/>
                <a:gd name="T59" fmla="*/ 1419 h 1813"/>
                <a:gd name="T60" fmla="*/ 1674 w 1676"/>
                <a:gd name="T61" fmla="*/ 1515 h 1813"/>
                <a:gd name="T62" fmla="*/ 1668 w 1676"/>
                <a:gd name="T63" fmla="*/ 1619 h 1813"/>
                <a:gd name="T64" fmla="*/ 1625 w 1676"/>
                <a:gd name="T65" fmla="*/ 1711 h 1813"/>
                <a:gd name="T66" fmla="*/ 1547 w 1676"/>
                <a:gd name="T67" fmla="*/ 1783 h 1813"/>
                <a:gd name="T68" fmla="*/ 1450 w 1676"/>
                <a:gd name="T69" fmla="*/ 1813 h 1813"/>
                <a:gd name="T70" fmla="*/ 1348 w 1676"/>
                <a:gd name="T71" fmla="*/ 1798 h 1813"/>
                <a:gd name="T72" fmla="*/ 1260 w 1676"/>
                <a:gd name="T73" fmla="*/ 1737 h 1813"/>
                <a:gd name="T74" fmla="*/ 881 w 1676"/>
                <a:gd name="T75" fmla="*/ 1483 h 1813"/>
                <a:gd name="T76" fmla="*/ 717 w 1676"/>
                <a:gd name="T77" fmla="*/ 1509 h 1813"/>
                <a:gd name="T78" fmla="*/ 551 w 1676"/>
                <a:gd name="T79" fmla="*/ 1493 h 1813"/>
                <a:gd name="T80" fmla="*/ 392 w 1676"/>
                <a:gd name="T81" fmla="*/ 1434 h 1813"/>
                <a:gd name="T82" fmla="*/ 248 w 1676"/>
                <a:gd name="T83" fmla="*/ 1332 h 1813"/>
                <a:gd name="T84" fmla="*/ 127 w 1676"/>
                <a:gd name="T85" fmla="*/ 1190 h 1813"/>
                <a:gd name="T86" fmla="*/ 46 w 1676"/>
                <a:gd name="T87" fmla="*/ 1025 h 1813"/>
                <a:gd name="T88" fmla="*/ 5 w 1676"/>
                <a:gd name="T89" fmla="*/ 846 h 1813"/>
                <a:gd name="T90" fmla="*/ 5 w 1676"/>
                <a:gd name="T91" fmla="*/ 663 h 1813"/>
                <a:gd name="T92" fmla="*/ 46 w 1676"/>
                <a:gd name="T93" fmla="*/ 485 h 1813"/>
                <a:gd name="T94" fmla="*/ 127 w 1676"/>
                <a:gd name="T95" fmla="*/ 319 h 1813"/>
                <a:gd name="T96" fmla="*/ 248 w 1676"/>
                <a:gd name="T97" fmla="*/ 177 h 1813"/>
                <a:gd name="T98" fmla="*/ 395 w 1676"/>
                <a:gd name="T99" fmla="*/ 74 h 1813"/>
                <a:gd name="T100" fmla="*/ 557 w 1676"/>
                <a:gd name="T101" fmla="*/ 15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76" h="1813">
                  <a:moveTo>
                    <a:pt x="674" y="267"/>
                  </a:moveTo>
                  <a:lnTo>
                    <a:pt x="628" y="272"/>
                  </a:lnTo>
                  <a:lnTo>
                    <a:pt x="583" y="282"/>
                  </a:lnTo>
                  <a:lnTo>
                    <a:pt x="538" y="298"/>
                  </a:lnTo>
                  <a:lnTo>
                    <a:pt x="495" y="318"/>
                  </a:lnTo>
                  <a:lnTo>
                    <a:pt x="454" y="343"/>
                  </a:lnTo>
                  <a:lnTo>
                    <a:pt x="414" y="374"/>
                  </a:lnTo>
                  <a:lnTo>
                    <a:pt x="378" y="410"/>
                  </a:lnTo>
                  <a:lnTo>
                    <a:pt x="345" y="449"/>
                  </a:lnTo>
                  <a:lnTo>
                    <a:pt x="317" y="491"/>
                  </a:lnTo>
                  <a:lnTo>
                    <a:pt x="294" y="536"/>
                  </a:lnTo>
                  <a:lnTo>
                    <a:pt x="275" y="582"/>
                  </a:lnTo>
                  <a:lnTo>
                    <a:pt x="261" y="630"/>
                  </a:lnTo>
                  <a:lnTo>
                    <a:pt x="252" y="680"/>
                  </a:lnTo>
                  <a:lnTo>
                    <a:pt x="247" y="729"/>
                  </a:lnTo>
                  <a:lnTo>
                    <a:pt x="247" y="779"/>
                  </a:lnTo>
                  <a:lnTo>
                    <a:pt x="252" y="829"/>
                  </a:lnTo>
                  <a:lnTo>
                    <a:pt x="261" y="878"/>
                  </a:lnTo>
                  <a:lnTo>
                    <a:pt x="275" y="927"/>
                  </a:lnTo>
                  <a:lnTo>
                    <a:pt x="294" y="974"/>
                  </a:lnTo>
                  <a:lnTo>
                    <a:pt x="317" y="1018"/>
                  </a:lnTo>
                  <a:lnTo>
                    <a:pt x="345" y="1061"/>
                  </a:lnTo>
                  <a:lnTo>
                    <a:pt x="378" y="1100"/>
                  </a:lnTo>
                  <a:lnTo>
                    <a:pt x="414" y="1136"/>
                  </a:lnTo>
                  <a:lnTo>
                    <a:pt x="454" y="1166"/>
                  </a:lnTo>
                  <a:lnTo>
                    <a:pt x="495" y="1191"/>
                  </a:lnTo>
                  <a:lnTo>
                    <a:pt x="538" y="1212"/>
                  </a:lnTo>
                  <a:lnTo>
                    <a:pt x="583" y="1227"/>
                  </a:lnTo>
                  <a:lnTo>
                    <a:pt x="628" y="1237"/>
                  </a:lnTo>
                  <a:lnTo>
                    <a:pt x="674" y="1242"/>
                  </a:lnTo>
                  <a:lnTo>
                    <a:pt x="721" y="1242"/>
                  </a:lnTo>
                  <a:lnTo>
                    <a:pt x="766" y="1237"/>
                  </a:lnTo>
                  <a:lnTo>
                    <a:pt x="812" y="1227"/>
                  </a:lnTo>
                  <a:lnTo>
                    <a:pt x="856" y="1212"/>
                  </a:lnTo>
                  <a:lnTo>
                    <a:pt x="899" y="1191"/>
                  </a:lnTo>
                  <a:lnTo>
                    <a:pt x="941" y="1166"/>
                  </a:lnTo>
                  <a:lnTo>
                    <a:pt x="980" y="1136"/>
                  </a:lnTo>
                  <a:lnTo>
                    <a:pt x="1017" y="1100"/>
                  </a:lnTo>
                  <a:lnTo>
                    <a:pt x="1049" y="1061"/>
                  </a:lnTo>
                  <a:lnTo>
                    <a:pt x="1077" y="1018"/>
                  </a:lnTo>
                  <a:lnTo>
                    <a:pt x="1101" y="974"/>
                  </a:lnTo>
                  <a:lnTo>
                    <a:pt x="1120" y="927"/>
                  </a:lnTo>
                  <a:lnTo>
                    <a:pt x="1134" y="878"/>
                  </a:lnTo>
                  <a:lnTo>
                    <a:pt x="1143" y="829"/>
                  </a:lnTo>
                  <a:lnTo>
                    <a:pt x="1148" y="779"/>
                  </a:lnTo>
                  <a:lnTo>
                    <a:pt x="1148" y="729"/>
                  </a:lnTo>
                  <a:lnTo>
                    <a:pt x="1143" y="679"/>
                  </a:lnTo>
                  <a:lnTo>
                    <a:pt x="1133" y="630"/>
                  </a:lnTo>
                  <a:lnTo>
                    <a:pt x="1119" y="582"/>
                  </a:lnTo>
                  <a:lnTo>
                    <a:pt x="1101" y="536"/>
                  </a:lnTo>
                  <a:lnTo>
                    <a:pt x="1077" y="491"/>
                  </a:lnTo>
                  <a:lnTo>
                    <a:pt x="1049" y="449"/>
                  </a:lnTo>
                  <a:lnTo>
                    <a:pt x="1017" y="410"/>
                  </a:lnTo>
                  <a:lnTo>
                    <a:pt x="980" y="374"/>
                  </a:lnTo>
                  <a:lnTo>
                    <a:pt x="941" y="343"/>
                  </a:lnTo>
                  <a:lnTo>
                    <a:pt x="899" y="318"/>
                  </a:lnTo>
                  <a:lnTo>
                    <a:pt x="856" y="298"/>
                  </a:lnTo>
                  <a:lnTo>
                    <a:pt x="812" y="282"/>
                  </a:lnTo>
                  <a:lnTo>
                    <a:pt x="766" y="272"/>
                  </a:lnTo>
                  <a:lnTo>
                    <a:pt x="721" y="267"/>
                  </a:lnTo>
                  <a:lnTo>
                    <a:pt x="674" y="267"/>
                  </a:lnTo>
                  <a:close/>
                  <a:moveTo>
                    <a:pt x="669" y="0"/>
                  </a:moveTo>
                  <a:lnTo>
                    <a:pt x="726" y="0"/>
                  </a:lnTo>
                  <a:lnTo>
                    <a:pt x="782" y="5"/>
                  </a:lnTo>
                  <a:lnTo>
                    <a:pt x="837" y="15"/>
                  </a:lnTo>
                  <a:lnTo>
                    <a:pt x="892" y="30"/>
                  </a:lnTo>
                  <a:lnTo>
                    <a:pt x="947" y="50"/>
                  </a:lnTo>
                  <a:lnTo>
                    <a:pt x="999" y="74"/>
                  </a:lnTo>
                  <a:lnTo>
                    <a:pt x="1050" y="103"/>
                  </a:lnTo>
                  <a:lnTo>
                    <a:pt x="1099" y="138"/>
                  </a:lnTo>
                  <a:lnTo>
                    <a:pt x="1146" y="177"/>
                  </a:lnTo>
                  <a:lnTo>
                    <a:pt x="1191" y="220"/>
                  </a:lnTo>
                  <a:lnTo>
                    <a:pt x="1231" y="268"/>
                  </a:lnTo>
                  <a:lnTo>
                    <a:pt x="1266" y="317"/>
                  </a:lnTo>
                  <a:lnTo>
                    <a:pt x="1297" y="369"/>
                  </a:lnTo>
                  <a:lnTo>
                    <a:pt x="1324" y="424"/>
                  </a:lnTo>
                  <a:lnTo>
                    <a:pt x="1347" y="480"/>
                  </a:lnTo>
                  <a:lnTo>
                    <a:pt x="1365" y="538"/>
                  </a:lnTo>
                  <a:lnTo>
                    <a:pt x="1378" y="596"/>
                  </a:lnTo>
                  <a:lnTo>
                    <a:pt x="1388" y="655"/>
                  </a:lnTo>
                  <a:lnTo>
                    <a:pt x="1393" y="715"/>
                  </a:lnTo>
                  <a:lnTo>
                    <a:pt x="1393" y="775"/>
                  </a:lnTo>
                  <a:lnTo>
                    <a:pt x="1390" y="835"/>
                  </a:lnTo>
                  <a:lnTo>
                    <a:pt x="1382" y="895"/>
                  </a:lnTo>
                  <a:lnTo>
                    <a:pt x="1369" y="953"/>
                  </a:lnTo>
                  <a:lnTo>
                    <a:pt x="1352" y="1012"/>
                  </a:lnTo>
                  <a:lnTo>
                    <a:pt x="1331" y="1067"/>
                  </a:lnTo>
                  <a:lnTo>
                    <a:pt x="1604" y="1364"/>
                  </a:lnTo>
                  <a:lnTo>
                    <a:pt x="1625" y="1390"/>
                  </a:lnTo>
                  <a:lnTo>
                    <a:pt x="1643" y="1419"/>
                  </a:lnTo>
                  <a:lnTo>
                    <a:pt x="1657" y="1449"/>
                  </a:lnTo>
                  <a:lnTo>
                    <a:pt x="1668" y="1482"/>
                  </a:lnTo>
                  <a:lnTo>
                    <a:pt x="1674" y="1515"/>
                  </a:lnTo>
                  <a:lnTo>
                    <a:pt x="1676" y="1550"/>
                  </a:lnTo>
                  <a:lnTo>
                    <a:pt x="1674" y="1585"/>
                  </a:lnTo>
                  <a:lnTo>
                    <a:pt x="1668" y="1619"/>
                  </a:lnTo>
                  <a:lnTo>
                    <a:pt x="1657" y="1651"/>
                  </a:lnTo>
                  <a:lnTo>
                    <a:pt x="1643" y="1682"/>
                  </a:lnTo>
                  <a:lnTo>
                    <a:pt x="1625" y="1711"/>
                  </a:lnTo>
                  <a:lnTo>
                    <a:pt x="1604" y="1737"/>
                  </a:lnTo>
                  <a:lnTo>
                    <a:pt x="1577" y="1762"/>
                  </a:lnTo>
                  <a:lnTo>
                    <a:pt x="1547" y="1783"/>
                  </a:lnTo>
                  <a:lnTo>
                    <a:pt x="1516" y="1798"/>
                  </a:lnTo>
                  <a:lnTo>
                    <a:pt x="1483" y="1809"/>
                  </a:lnTo>
                  <a:lnTo>
                    <a:pt x="1450" y="1813"/>
                  </a:lnTo>
                  <a:lnTo>
                    <a:pt x="1415" y="1813"/>
                  </a:lnTo>
                  <a:lnTo>
                    <a:pt x="1381" y="1809"/>
                  </a:lnTo>
                  <a:lnTo>
                    <a:pt x="1348" y="1798"/>
                  </a:lnTo>
                  <a:lnTo>
                    <a:pt x="1317" y="1783"/>
                  </a:lnTo>
                  <a:lnTo>
                    <a:pt x="1287" y="1762"/>
                  </a:lnTo>
                  <a:lnTo>
                    <a:pt x="1260" y="1737"/>
                  </a:lnTo>
                  <a:lnTo>
                    <a:pt x="987" y="1441"/>
                  </a:lnTo>
                  <a:lnTo>
                    <a:pt x="935" y="1464"/>
                  </a:lnTo>
                  <a:lnTo>
                    <a:pt x="881" y="1483"/>
                  </a:lnTo>
                  <a:lnTo>
                    <a:pt x="827" y="1496"/>
                  </a:lnTo>
                  <a:lnTo>
                    <a:pt x="772" y="1504"/>
                  </a:lnTo>
                  <a:lnTo>
                    <a:pt x="717" y="1509"/>
                  </a:lnTo>
                  <a:lnTo>
                    <a:pt x="660" y="1508"/>
                  </a:lnTo>
                  <a:lnTo>
                    <a:pt x="605" y="1502"/>
                  </a:lnTo>
                  <a:lnTo>
                    <a:pt x="551" y="1493"/>
                  </a:lnTo>
                  <a:lnTo>
                    <a:pt x="497" y="1477"/>
                  </a:lnTo>
                  <a:lnTo>
                    <a:pt x="444" y="1458"/>
                  </a:lnTo>
                  <a:lnTo>
                    <a:pt x="392" y="1434"/>
                  </a:lnTo>
                  <a:lnTo>
                    <a:pt x="342" y="1404"/>
                  </a:lnTo>
                  <a:lnTo>
                    <a:pt x="294" y="1371"/>
                  </a:lnTo>
                  <a:lnTo>
                    <a:pt x="248" y="1332"/>
                  </a:lnTo>
                  <a:lnTo>
                    <a:pt x="205" y="1288"/>
                  </a:lnTo>
                  <a:lnTo>
                    <a:pt x="163" y="1240"/>
                  </a:lnTo>
                  <a:lnTo>
                    <a:pt x="127" y="1190"/>
                  </a:lnTo>
                  <a:lnTo>
                    <a:pt x="95" y="1137"/>
                  </a:lnTo>
                  <a:lnTo>
                    <a:pt x="68" y="1082"/>
                  </a:lnTo>
                  <a:lnTo>
                    <a:pt x="46" y="1025"/>
                  </a:lnTo>
                  <a:lnTo>
                    <a:pt x="28" y="966"/>
                  </a:lnTo>
                  <a:lnTo>
                    <a:pt x="14" y="906"/>
                  </a:lnTo>
                  <a:lnTo>
                    <a:pt x="5" y="846"/>
                  </a:lnTo>
                  <a:lnTo>
                    <a:pt x="1" y="785"/>
                  </a:lnTo>
                  <a:lnTo>
                    <a:pt x="0" y="724"/>
                  </a:lnTo>
                  <a:lnTo>
                    <a:pt x="5" y="663"/>
                  </a:lnTo>
                  <a:lnTo>
                    <a:pt x="14" y="603"/>
                  </a:lnTo>
                  <a:lnTo>
                    <a:pt x="27" y="543"/>
                  </a:lnTo>
                  <a:lnTo>
                    <a:pt x="46" y="485"/>
                  </a:lnTo>
                  <a:lnTo>
                    <a:pt x="68" y="428"/>
                  </a:lnTo>
                  <a:lnTo>
                    <a:pt x="95" y="373"/>
                  </a:lnTo>
                  <a:lnTo>
                    <a:pt x="127" y="319"/>
                  </a:lnTo>
                  <a:lnTo>
                    <a:pt x="163" y="268"/>
                  </a:lnTo>
                  <a:lnTo>
                    <a:pt x="204" y="220"/>
                  </a:lnTo>
                  <a:lnTo>
                    <a:pt x="248" y="177"/>
                  </a:lnTo>
                  <a:lnTo>
                    <a:pt x="295" y="138"/>
                  </a:lnTo>
                  <a:lnTo>
                    <a:pt x="344" y="103"/>
                  </a:lnTo>
                  <a:lnTo>
                    <a:pt x="395" y="74"/>
                  </a:lnTo>
                  <a:lnTo>
                    <a:pt x="448" y="50"/>
                  </a:lnTo>
                  <a:lnTo>
                    <a:pt x="502" y="30"/>
                  </a:lnTo>
                  <a:lnTo>
                    <a:pt x="557" y="15"/>
                  </a:lnTo>
                  <a:lnTo>
                    <a:pt x="613" y="5"/>
                  </a:lnTo>
                  <a:lnTo>
                    <a:pt x="6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5" name="Freeform 279"/>
            <p:cNvSpPr>
              <a:spLocks noEditPoints="1"/>
            </p:cNvSpPr>
            <p:nvPr/>
          </p:nvSpPr>
          <p:spPr bwMode="auto">
            <a:xfrm>
              <a:off x="715963" y="4289425"/>
              <a:ext cx="441325" cy="438150"/>
            </a:xfrm>
            <a:custGeom>
              <a:avLst/>
              <a:gdLst>
                <a:gd name="T0" fmla="*/ 867 w 3061"/>
                <a:gd name="T1" fmla="*/ 2754 h 3316"/>
                <a:gd name="T2" fmla="*/ 331 w 3061"/>
                <a:gd name="T3" fmla="*/ 2068 h 3316"/>
                <a:gd name="T4" fmla="*/ 514 w 3061"/>
                <a:gd name="T5" fmla="*/ 2446 h 3316"/>
                <a:gd name="T6" fmla="*/ 715 w 3061"/>
                <a:gd name="T7" fmla="*/ 2284 h 3316"/>
                <a:gd name="T8" fmla="*/ 279 w 3061"/>
                <a:gd name="T9" fmla="*/ 1818 h 3316"/>
                <a:gd name="T10" fmla="*/ 934 w 3061"/>
                <a:gd name="T11" fmla="*/ 1402 h 3316"/>
                <a:gd name="T12" fmla="*/ 1231 w 3061"/>
                <a:gd name="T13" fmla="*/ 1099 h 3316"/>
                <a:gd name="T14" fmla="*/ 513 w 3061"/>
                <a:gd name="T15" fmla="*/ 870 h 3316"/>
                <a:gd name="T16" fmla="*/ 331 w 3061"/>
                <a:gd name="T17" fmla="*/ 1248 h 3316"/>
                <a:gd name="T18" fmla="*/ 665 w 3061"/>
                <a:gd name="T19" fmla="*/ 1377 h 3316"/>
                <a:gd name="T20" fmla="*/ 678 w 3061"/>
                <a:gd name="T21" fmla="*/ 887 h 3316"/>
                <a:gd name="T22" fmla="*/ 2222 w 3061"/>
                <a:gd name="T23" fmla="*/ 620 h 3316"/>
                <a:gd name="T24" fmla="*/ 836 w 3061"/>
                <a:gd name="T25" fmla="*/ 543 h 3316"/>
                <a:gd name="T26" fmla="*/ 894 w 3061"/>
                <a:gd name="T27" fmla="*/ 505 h 3316"/>
                <a:gd name="T28" fmla="*/ 1894 w 3061"/>
                <a:gd name="T29" fmla="*/ 758 h 3316"/>
                <a:gd name="T30" fmla="*/ 1826 w 3061"/>
                <a:gd name="T31" fmla="*/ 499 h 3316"/>
                <a:gd name="T32" fmla="*/ 1397 w 3061"/>
                <a:gd name="T33" fmla="*/ 358 h 3316"/>
                <a:gd name="T34" fmla="*/ 1198 w 3061"/>
                <a:gd name="T35" fmla="*/ 551 h 3316"/>
                <a:gd name="T36" fmla="*/ 1243 w 3061"/>
                <a:gd name="T37" fmla="*/ 776 h 3316"/>
                <a:gd name="T38" fmla="*/ 1531 w 3061"/>
                <a:gd name="T39" fmla="*/ 0 h 3316"/>
                <a:gd name="T40" fmla="*/ 1997 w 3061"/>
                <a:gd name="T41" fmla="*/ 79 h 3316"/>
                <a:gd name="T42" fmla="*/ 2405 w 3061"/>
                <a:gd name="T43" fmla="*/ 297 h 3316"/>
                <a:gd name="T44" fmla="*/ 2733 w 3061"/>
                <a:gd name="T45" fmla="*/ 633 h 3316"/>
                <a:gd name="T46" fmla="*/ 2959 w 3061"/>
                <a:gd name="T47" fmla="*/ 1059 h 3316"/>
                <a:gd name="T48" fmla="*/ 3058 w 3061"/>
                <a:gd name="T49" fmla="*/ 1553 h 3316"/>
                <a:gd name="T50" fmla="*/ 3016 w 3061"/>
                <a:gd name="T51" fmla="*/ 2059 h 3316"/>
                <a:gd name="T52" fmla="*/ 2896 w 3061"/>
                <a:gd name="T53" fmla="*/ 2355 h 3316"/>
                <a:gd name="T54" fmla="*/ 2861 w 3061"/>
                <a:gd name="T55" fmla="*/ 2016 h 3316"/>
                <a:gd name="T56" fmla="*/ 2775 w 3061"/>
                <a:gd name="T57" fmla="*/ 1818 h 3316"/>
                <a:gd name="T58" fmla="*/ 2627 w 3061"/>
                <a:gd name="T59" fmla="*/ 1627 h 3316"/>
                <a:gd name="T60" fmla="*/ 2782 w 3061"/>
                <a:gd name="T61" fmla="*/ 1498 h 3316"/>
                <a:gd name="T62" fmla="*/ 2672 w 3061"/>
                <a:gd name="T63" fmla="*/ 1090 h 3316"/>
                <a:gd name="T64" fmla="*/ 2442 w 3061"/>
                <a:gd name="T65" fmla="*/ 845 h 3316"/>
                <a:gd name="T66" fmla="*/ 2384 w 3061"/>
                <a:gd name="T67" fmla="*/ 1249 h 3316"/>
                <a:gd name="T68" fmla="*/ 2242 w 3061"/>
                <a:gd name="T69" fmla="*/ 1429 h 3316"/>
                <a:gd name="T70" fmla="*/ 2089 w 3061"/>
                <a:gd name="T71" fmla="*/ 1130 h 3316"/>
                <a:gd name="T72" fmla="*/ 1750 w 3061"/>
                <a:gd name="T73" fmla="*/ 1112 h 3316"/>
                <a:gd name="T74" fmla="*/ 1670 w 3061"/>
                <a:gd name="T75" fmla="*/ 1555 h 3316"/>
                <a:gd name="T76" fmla="*/ 1460 w 3061"/>
                <a:gd name="T77" fmla="*/ 1771 h 3316"/>
                <a:gd name="T78" fmla="*/ 933 w 3061"/>
                <a:gd name="T79" fmla="*/ 1914 h 3316"/>
                <a:gd name="T80" fmla="*/ 1071 w 3061"/>
                <a:gd name="T81" fmla="*/ 2253 h 3316"/>
                <a:gd name="T82" fmla="*/ 1307 w 3061"/>
                <a:gd name="T83" fmla="*/ 2279 h 3316"/>
                <a:gd name="T84" fmla="*/ 1257 w 3061"/>
                <a:gd name="T85" fmla="*/ 2538 h 3316"/>
                <a:gd name="T86" fmla="*/ 1198 w 3061"/>
                <a:gd name="T87" fmla="*/ 2765 h 3316"/>
                <a:gd name="T88" fmla="*/ 1397 w 3061"/>
                <a:gd name="T89" fmla="*/ 2958 h 3316"/>
                <a:gd name="T90" fmla="*/ 1541 w 3061"/>
                <a:gd name="T91" fmla="*/ 2889 h 3316"/>
                <a:gd name="T92" fmla="*/ 1798 w 3061"/>
                <a:gd name="T93" fmla="*/ 3075 h 3316"/>
                <a:gd name="T94" fmla="*/ 2104 w 3061"/>
                <a:gd name="T95" fmla="*/ 3142 h 3316"/>
                <a:gd name="T96" fmla="*/ 1986 w 3061"/>
                <a:gd name="T97" fmla="*/ 3240 h 3316"/>
                <a:gd name="T98" fmla="*/ 1531 w 3061"/>
                <a:gd name="T99" fmla="*/ 3316 h 3316"/>
                <a:gd name="T100" fmla="*/ 1065 w 3061"/>
                <a:gd name="T101" fmla="*/ 3237 h 3316"/>
                <a:gd name="T102" fmla="*/ 657 w 3061"/>
                <a:gd name="T103" fmla="*/ 3019 h 3316"/>
                <a:gd name="T104" fmla="*/ 329 w 3061"/>
                <a:gd name="T105" fmla="*/ 2684 h 3316"/>
                <a:gd name="T106" fmla="*/ 103 w 3061"/>
                <a:gd name="T107" fmla="*/ 2257 h 3316"/>
                <a:gd name="T108" fmla="*/ 3 w 3061"/>
                <a:gd name="T109" fmla="*/ 1763 h 3316"/>
                <a:gd name="T110" fmla="*/ 47 w 3061"/>
                <a:gd name="T111" fmla="*/ 1251 h 3316"/>
                <a:gd name="T112" fmla="*/ 225 w 3061"/>
                <a:gd name="T113" fmla="*/ 794 h 3316"/>
                <a:gd name="T114" fmla="*/ 515 w 3061"/>
                <a:gd name="T115" fmla="*/ 419 h 3316"/>
                <a:gd name="T116" fmla="*/ 894 w 3061"/>
                <a:gd name="T117" fmla="*/ 150 h 3316"/>
                <a:gd name="T118" fmla="*/ 1339 w 3061"/>
                <a:gd name="T119" fmla="*/ 13 h 3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61" h="3316">
                  <a:moveTo>
                    <a:pt x="840" y="2695"/>
                  </a:moveTo>
                  <a:lnTo>
                    <a:pt x="782" y="2733"/>
                  </a:lnTo>
                  <a:lnTo>
                    <a:pt x="836" y="2773"/>
                  </a:lnTo>
                  <a:lnTo>
                    <a:pt x="894" y="2811"/>
                  </a:lnTo>
                  <a:lnTo>
                    <a:pt x="867" y="2754"/>
                  </a:lnTo>
                  <a:lnTo>
                    <a:pt x="840" y="2695"/>
                  </a:lnTo>
                  <a:close/>
                  <a:moveTo>
                    <a:pt x="279" y="1818"/>
                  </a:moveTo>
                  <a:lnTo>
                    <a:pt x="292" y="1903"/>
                  </a:lnTo>
                  <a:lnTo>
                    <a:pt x="309" y="1987"/>
                  </a:lnTo>
                  <a:lnTo>
                    <a:pt x="331" y="2068"/>
                  </a:lnTo>
                  <a:lnTo>
                    <a:pt x="358" y="2148"/>
                  </a:lnTo>
                  <a:lnTo>
                    <a:pt x="390" y="2226"/>
                  </a:lnTo>
                  <a:lnTo>
                    <a:pt x="427" y="2301"/>
                  </a:lnTo>
                  <a:lnTo>
                    <a:pt x="468" y="2375"/>
                  </a:lnTo>
                  <a:lnTo>
                    <a:pt x="514" y="2446"/>
                  </a:lnTo>
                  <a:lnTo>
                    <a:pt x="564" y="2514"/>
                  </a:lnTo>
                  <a:lnTo>
                    <a:pt x="621" y="2471"/>
                  </a:lnTo>
                  <a:lnTo>
                    <a:pt x="679" y="2429"/>
                  </a:lnTo>
                  <a:lnTo>
                    <a:pt x="740" y="2392"/>
                  </a:lnTo>
                  <a:lnTo>
                    <a:pt x="715" y="2284"/>
                  </a:lnTo>
                  <a:lnTo>
                    <a:pt x="694" y="2172"/>
                  </a:lnTo>
                  <a:lnTo>
                    <a:pt x="677" y="2056"/>
                  </a:lnTo>
                  <a:lnTo>
                    <a:pt x="665" y="1939"/>
                  </a:lnTo>
                  <a:lnTo>
                    <a:pt x="657" y="1818"/>
                  </a:lnTo>
                  <a:lnTo>
                    <a:pt x="279" y="1818"/>
                  </a:lnTo>
                  <a:close/>
                  <a:moveTo>
                    <a:pt x="995" y="1039"/>
                  </a:moveTo>
                  <a:lnTo>
                    <a:pt x="975" y="1127"/>
                  </a:lnTo>
                  <a:lnTo>
                    <a:pt x="958" y="1216"/>
                  </a:lnTo>
                  <a:lnTo>
                    <a:pt x="944" y="1308"/>
                  </a:lnTo>
                  <a:lnTo>
                    <a:pt x="934" y="1402"/>
                  </a:lnTo>
                  <a:lnTo>
                    <a:pt x="927" y="1498"/>
                  </a:lnTo>
                  <a:lnTo>
                    <a:pt x="1397" y="1498"/>
                  </a:lnTo>
                  <a:lnTo>
                    <a:pt x="1397" y="1120"/>
                  </a:lnTo>
                  <a:lnTo>
                    <a:pt x="1313" y="1112"/>
                  </a:lnTo>
                  <a:lnTo>
                    <a:pt x="1231" y="1099"/>
                  </a:lnTo>
                  <a:lnTo>
                    <a:pt x="1151" y="1083"/>
                  </a:lnTo>
                  <a:lnTo>
                    <a:pt x="1071" y="1063"/>
                  </a:lnTo>
                  <a:lnTo>
                    <a:pt x="995" y="1039"/>
                  </a:lnTo>
                  <a:close/>
                  <a:moveTo>
                    <a:pt x="564" y="803"/>
                  </a:moveTo>
                  <a:lnTo>
                    <a:pt x="513" y="870"/>
                  </a:lnTo>
                  <a:lnTo>
                    <a:pt x="468" y="941"/>
                  </a:lnTo>
                  <a:lnTo>
                    <a:pt x="427" y="1015"/>
                  </a:lnTo>
                  <a:lnTo>
                    <a:pt x="390" y="1090"/>
                  </a:lnTo>
                  <a:lnTo>
                    <a:pt x="358" y="1168"/>
                  </a:lnTo>
                  <a:lnTo>
                    <a:pt x="331" y="1248"/>
                  </a:lnTo>
                  <a:lnTo>
                    <a:pt x="309" y="1329"/>
                  </a:lnTo>
                  <a:lnTo>
                    <a:pt x="292" y="1413"/>
                  </a:lnTo>
                  <a:lnTo>
                    <a:pt x="279" y="1498"/>
                  </a:lnTo>
                  <a:lnTo>
                    <a:pt x="657" y="1498"/>
                  </a:lnTo>
                  <a:lnTo>
                    <a:pt x="665" y="1377"/>
                  </a:lnTo>
                  <a:lnTo>
                    <a:pt x="677" y="1259"/>
                  </a:lnTo>
                  <a:lnTo>
                    <a:pt x="694" y="1144"/>
                  </a:lnTo>
                  <a:lnTo>
                    <a:pt x="715" y="1033"/>
                  </a:lnTo>
                  <a:lnTo>
                    <a:pt x="740" y="925"/>
                  </a:lnTo>
                  <a:lnTo>
                    <a:pt x="678" y="887"/>
                  </a:lnTo>
                  <a:lnTo>
                    <a:pt x="620" y="845"/>
                  </a:lnTo>
                  <a:lnTo>
                    <a:pt x="564" y="803"/>
                  </a:lnTo>
                  <a:close/>
                  <a:moveTo>
                    <a:pt x="2170" y="505"/>
                  </a:moveTo>
                  <a:lnTo>
                    <a:pt x="2196" y="561"/>
                  </a:lnTo>
                  <a:lnTo>
                    <a:pt x="2222" y="620"/>
                  </a:lnTo>
                  <a:lnTo>
                    <a:pt x="2280" y="583"/>
                  </a:lnTo>
                  <a:lnTo>
                    <a:pt x="2226" y="543"/>
                  </a:lnTo>
                  <a:lnTo>
                    <a:pt x="2170" y="505"/>
                  </a:lnTo>
                  <a:close/>
                  <a:moveTo>
                    <a:pt x="894" y="505"/>
                  </a:moveTo>
                  <a:lnTo>
                    <a:pt x="836" y="543"/>
                  </a:lnTo>
                  <a:lnTo>
                    <a:pt x="782" y="583"/>
                  </a:lnTo>
                  <a:lnTo>
                    <a:pt x="810" y="602"/>
                  </a:lnTo>
                  <a:lnTo>
                    <a:pt x="840" y="620"/>
                  </a:lnTo>
                  <a:lnTo>
                    <a:pt x="867" y="561"/>
                  </a:lnTo>
                  <a:lnTo>
                    <a:pt x="894" y="505"/>
                  </a:lnTo>
                  <a:close/>
                  <a:moveTo>
                    <a:pt x="1666" y="358"/>
                  </a:moveTo>
                  <a:lnTo>
                    <a:pt x="1666" y="798"/>
                  </a:lnTo>
                  <a:lnTo>
                    <a:pt x="1743" y="790"/>
                  </a:lnTo>
                  <a:lnTo>
                    <a:pt x="1819" y="776"/>
                  </a:lnTo>
                  <a:lnTo>
                    <a:pt x="1894" y="758"/>
                  </a:lnTo>
                  <a:lnTo>
                    <a:pt x="1966" y="737"/>
                  </a:lnTo>
                  <a:lnTo>
                    <a:pt x="1934" y="669"/>
                  </a:lnTo>
                  <a:lnTo>
                    <a:pt x="1900" y="607"/>
                  </a:lnTo>
                  <a:lnTo>
                    <a:pt x="1864" y="549"/>
                  </a:lnTo>
                  <a:lnTo>
                    <a:pt x="1826" y="499"/>
                  </a:lnTo>
                  <a:lnTo>
                    <a:pt x="1788" y="455"/>
                  </a:lnTo>
                  <a:lnTo>
                    <a:pt x="1748" y="416"/>
                  </a:lnTo>
                  <a:lnTo>
                    <a:pt x="1708" y="384"/>
                  </a:lnTo>
                  <a:lnTo>
                    <a:pt x="1666" y="358"/>
                  </a:lnTo>
                  <a:close/>
                  <a:moveTo>
                    <a:pt x="1397" y="358"/>
                  </a:moveTo>
                  <a:lnTo>
                    <a:pt x="1355" y="383"/>
                  </a:lnTo>
                  <a:lnTo>
                    <a:pt x="1314" y="416"/>
                  </a:lnTo>
                  <a:lnTo>
                    <a:pt x="1274" y="454"/>
                  </a:lnTo>
                  <a:lnTo>
                    <a:pt x="1236" y="499"/>
                  </a:lnTo>
                  <a:lnTo>
                    <a:pt x="1198" y="551"/>
                  </a:lnTo>
                  <a:lnTo>
                    <a:pt x="1163" y="607"/>
                  </a:lnTo>
                  <a:lnTo>
                    <a:pt x="1129" y="669"/>
                  </a:lnTo>
                  <a:lnTo>
                    <a:pt x="1096" y="738"/>
                  </a:lnTo>
                  <a:lnTo>
                    <a:pt x="1169" y="758"/>
                  </a:lnTo>
                  <a:lnTo>
                    <a:pt x="1243" y="776"/>
                  </a:lnTo>
                  <a:lnTo>
                    <a:pt x="1319" y="790"/>
                  </a:lnTo>
                  <a:lnTo>
                    <a:pt x="1397" y="798"/>
                  </a:lnTo>
                  <a:lnTo>
                    <a:pt x="1397" y="358"/>
                  </a:lnTo>
                  <a:close/>
                  <a:moveTo>
                    <a:pt x="1531" y="0"/>
                  </a:moveTo>
                  <a:lnTo>
                    <a:pt x="1531" y="0"/>
                  </a:lnTo>
                  <a:lnTo>
                    <a:pt x="1628" y="4"/>
                  </a:lnTo>
                  <a:lnTo>
                    <a:pt x="1723" y="13"/>
                  </a:lnTo>
                  <a:lnTo>
                    <a:pt x="1816" y="29"/>
                  </a:lnTo>
                  <a:lnTo>
                    <a:pt x="1908" y="50"/>
                  </a:lnTo>
                  <a:lnTo>
                    <a:pt x="1997" y="79"/>
                  </a:lnTo>
                  <a:lnTo>
                    <a:pt x="2084" y="112"/>
                  </a:lnTo>
                  <a:lnTo>
                    <a:pt x="2169" y="150"/>
                  </a:lnTo>
                  <a:lnTo>
                    <a:pt x="2250" y="195"/>
                  </a:lnTo>
                  <a:lnTo>
                    <a:pt x="2329" y="244"/>
                  </a:lnTo>
                  <a:lnTo>
                    <a:pt x="2405" y="297"/>
                  </a:lnTo>
                  <a:lnTo>
                    <a:pt x="2478" y="356"/>
                  </a:lnTo>
                  <a:lnTo>
                    <a:pt x="2547" y="419"/>
                  </a:lnTo>
                  <a:lnTo>
                    <a:pt x="2613" y="486"/>
                  </a:lnTo>
                  <a:lnTo>
                    <a:pt x="2675" y="557"/>
                  </a:lnTo>
                  <a:lnTo>
                    <a:pt x="2733" y="633"/>
                  </a:lnTo>
                  <a:lnTo>
                    <a:pt x="2787" y="712"/>
                  </a:lnTo>
                  <a:lnTo>
                    <a:pt x="2838" y="794"/>
                  </a:lnTo>
                  <a:lnTo>
                    <a:pt x="2883" y="879"/>
                  </a:lnTo>
                  <a:lnTo>
                    <a:pt x="2923" y="968"/>
                  </a:lnTo>
                  <a:lnTo>
                    <a:pt x="2959" y="1059"/>
                  </a:lnTo>
                  <a:lnTo>
                    <a:pt x="2989" y="1154"/>
                  </a:lnTo>
                  <a:lnTo>
                    <a:pt x="3015" y="1251"/>
                  </a:lnTo>
                  <a:lnTo>
                    <a:pt x="3035" y="1350"/>
                  </a:lnTo>
                  <a:lnTo>
                    <a:pt x="3050" y="1451"/>
                  </a:lnTo>
                  <a:lnTo>
                    <a:pt x="3058" y="1553"/>
                  </a:lnTo>
                  <a:lnTo>
                    <a:pt x="3061" y="1659"/>
                  </a:lnTo>
                  <a:lnTo>
                    <a:pt x="3058" y="1761"/>
                  </a:lnTo>
                  <a:lnTo>
                    <a:pt x="3050" y="1862"/>
                  </a:lnTo>
                  <a:lnTo>
                    <a:pt x="3036" y="1962"/>
                  </a:lnTo>
                  <a:lnTo>
                    <a:pt x="3016" y="2059"/>
                  </a:lnTo>
                  <a:lnTo>
                    <a:pt x="2991" y="2154"/>
                  </a:lnTo>
                  <a:lnTo>
                    <a:pt x="2961" y="2247"/>
                  </a:lnTo>
                  <a:lnTo>
                    <a:pt x="2927" y="2337"/>
                  </a:lnTo>
                  <a:lnTo>
                    <a:pt x="2888" y="2424"/>
                  </a:lnTo>
                  <a:lnTo>
                    <a:pt x="2896" y="2355"/>
                  </a:lnTo>
                  <a:lnTo>
                    <a:pt x="2899" y="2286"/>
                  </a:lnTo>
                  <a:lnTo>
                    <a:pt x="2897" y="2217"/>
                  </a:lnTo>
                  <a:lnTo>
                    <a:pt x="2890" y="2149"/>
                  </a:lnTo>
                  <a:lnTo>
                    <a:pt x="2878" y="2081"/>
                  </a:lnTo>
                  <a:lnTo>
                    <a:pt x="2861" y="2016"/>
                  </a:lnTo>
                  <a:lnTo>
                    <a:pt x="2839" y="1951"/>
                  </a:lnTo>
                  <a:lnTo>
                    <a:pt x="2812" y="1888"/>
                  </a:lnTo>
                  <a:lnTo>
                    <a:pt x="2781" y="1828"/>
                  </a:lnTo>
                  <a:lnTo>
                    <a:pt x="2782" y="1818"/>
                  </a:lnTo>
                  <a:lnTo>
                    <a:pt x="2775" y="1818"/>
                  </a:lnTo>
                  <a:lnTo>
                    <a:pt x="2751" y="1779"/>
                  </a:lnTo>
                  <a:lnTo>
                    <a:pt x="2726" y="1740"/>
                  </a:lnTo>
                  <a:lnTo>
                    <a:pt x="2698" y="1703"/>
                  </a:lnTo>
                  <a:lnTo>
                    <a:pt x="2668" y="1668"/>
                  </a:lnTo>
                  <a:lnTo>
                    <a:pt x="2627" y="1627"/>
                  </a:lnTo>
                  <a:lnTo>
                    <a:pt x="2584" y="1590"/>
                  </a:lnTo>
                  <a:lnTo>
                    <a:pt x="2538" y="1555"/>
                  </a:lnTo>
                  <a:lnTo>
                    <a:pt x="2491" y="1525"/>
                  </a:lnTo>
                  <a:lnTo>
                    <a:pt x="2442" y="1498"/>
                  </a:lnTo>
                  <a:lnTo>
                    <a:pt x="2782" y="1498"/>
                  </a:lnTo>
                  <a:lnTo>
                    <a:pt x="2770" y="1413"/>
                  </a:lnTo>
                  <a:lnTo>
                    <a:pt x="2753" y="1329"/>
                  </a:lnTo>
                  <a:lnTo>
                    <a:pt x="2731" y="1248"/>
                  </a:lnTo>
                  <a:lnTo>
                    <a:pt x="2704" y="1168"/>
                  </a:lnTo>
                  <a:lnTo>
                    <a:pt x="2672" y="1090"/>
                  </a:lnTo>
                  <a:lnTo>
                    <a:pt x="2636" y="1014"/>
                  </a:lnTo>
                  <a:lnTo>
                    <a:pt x="2595" y="941"/>
                  </a:lnTo>
                  <a:lnTo>
                    <a:pt x="2548" y="870"/>
                  </a:lnTo>
                  <a:lnTo>
                    <a:pt x="2498" y="802"/>
                  </a:lnTo>
                  <a:lnTo>
                    <a:pt x="2442" y="845"/>
                  </a:lnTo>
                  <a:lnTo>
                    <a:pt x="2384" y="887"/>
                  </a:lnTo>
                  <a:lnTo>
                    <a:pt x="2322" y="924"/>
                  </a:lnTo>
                  <a:lnTo>
                    <a:pt x="2347" y="1029"/>
                  </a:lnTo>
                  <a:lnTo>
                    <a:pt x="2367" y="1138"/>
                  </a:lnTo>
                  <a:lnTo>
                    <a:pt x="2384" y="1249"/>
                  </a:lnTo>
                  <a:lnTo>
                    <a:pt x="2396" y="1363"/>
                  </a:lnTo>
                  <a:lnTo>
                    <a:pt x="2404" y="1479"/>
                  </a:lnTo>
                  <a:lnTo>
                    <a:pt x="2352" y="1458"/>
                  </a:lnTo>
                  <a:lnTo>
                    <a:pt x="2297" y="1442"/>
                  </a:lnTo>
                  <a:lnTo>
                    <a:pt x="2242" y="1429"/>
                  </a:lnTo>
                  <a:lnTo>
                    <a:pt x="2185" y="1421"/>
                  </a:lnTo>
                  <a:lnTo>
                    <a:pt x="2128" y="1417"/>
                  </a:lnTo>
                  <a:lnTo>
                    <a:pt x="2118" y="1319"/>
                  </a:lnTo>
                  <a:lnTo>
                    <a:pt x="2105" y="1224"/>
                  </a:lnTo>
                  <a:lnTo>
                    <a:pt x="2089" y="1130"/>
                  </a:lnTo>
                  <a:lnTo>
                    <a:pt x="2067" y="1039"/>
                  </a:lnTo>
                  <a:lnTo>
                    <a:pt x="1991" y="1063"/>
                  </a:lnTo>
                  <a:lnTo>
                    <a:pt x="1912" y="1083"/>
                  </a:lnTo>
                  <a:lnTo>
                    <a:pt x="1831" y="1100"/>
                  </a:lnTo>
                  <a:lnTo>
                    <a:pt x="1750" y="1112"/>
                  </a:lnTo>
                  <a:lnTo>
                    <a:pt x="1666" y="1120"/>
                  </a:lnTo>
                  <a:lnTo>
                    <a:pt x="1666" y="1498"/>
                  </a:lnTo>
                  <a:lnTo>
                    <a:pt x="1766" y="1498"/>
                  </a:lnTo>
                  <a:lnTo>
                    <a:pt x="1717" y="1525"/>
                  </a:lnTo>
                  <a:lnTo>
                    <a:pt x="1670" y="1555"/>
                  </a:lnTo>
                  <a:lnTo>
                    <a:pt x="1625" y="1590"/>
                  </a:lnTo>
                  <a:lnTo>
                    <a:pt x="1581" y="1627"/>
                  </a:lnTo>
                  <a:lnTo>
                    <a:pt x="1540" y="1668"/>
                  </a:lnTo>
                  <a:lnTo>
                    <a:pt x="1498" y="1718"/>
                  </a:lnTo>
                  <a:lnTo>
                    <a:pt x="1460" y="1771"/>
                  </a:lnTo>
                  <a:lnTo>
                    <a:pt x="1426" y="1825"/>
                  </a:lnTo>
                  <a:lnTo>
                    <a:pt x="1396" y="1881"/>
                  </a:lnTo>
                  <a:lnTo>
                    <a:pt x="1396" y="1818"/>
                  </a:lnTo>
                  <a:lnTo>
                    <a:pt x="926" y="1818"/>
                  </a:lnTo>
                  <a:lnTo>
                    <a:pt x="933" y="1914"/>
                  </a:lnTo>
                  <a:lnTo>
                    <a:pt x="944" y="2009"/>
                  </a:lnTo>
                  <a:lnTo>
                    <a:pt x="958" y="2100"/>
                  </a:lnTo>
                  <a:lnTo>
                    <a:pt x="975" y="2190"/>
                  </a:lnTo>
                  <a:lnTo>
                    <a:pt x="995" y="2277"/>
                  </a:lnTo>
                  <a:lnTo>
                    <a:pt x="1071" y="2253"/>
                  </a:lnTo>
                  <a:lnTo>
                    <a:pt x="1149" y="2234"/>
                  </a:lnTo>
                  <a:lnTo>
                    <a:pt x="1229" y="2217"/>
                  </a:lnTo>
                  <a:lnTo>
                    <a:pt x="1310" y="2205"/>
                  </a:lnTo>
                  <a:lnTo>
                    <a:pt x="1308" y="2242"/>
                  </a:lnTo>
                  <a:lnTo>
                    <a:pt x="1307" y="2279"/>
                  </a:lnTo>
                  <a:lnTo>
                    <a:pt x="1309" y="2342"/>
                  </a:lnTo>
                  <a:lnTo>
                    <a:pt x="1315" y="2404"/>
                  </a:lnTo>
                  <a:lnTo>
                    <a:pt x="1325" y="2465"/>
                  </a:lnTo>
                  <a:lnTo>
                    <a:pt x="1340" y="2525"/>
                  </a:lnTo>
                  <a:lnTo>
                    <a:pt x="1257" y="2538"/>
                  </a:lnTo>
                  <a:lnTo>
                    <a:pt x="1176" y="2556"/>
                  </a:lnTo>
                  <a:lnTo>
                    <a:pt x="1096" y="2578"/>
                  </a:lnTo>
                  <a:lnTo>
                    <a:pt x="1129" y="2646"/>
                  </a:lnTo>
                  <a:lnTo>
                    <a:pt x="1163" y="2709"/>
                  </a:lnTo>
                  <a:lnTo>
                    <a:pt x="1198" y="2765"/>
                  </a:lnTo>
                  <a:lnTo>
                    <a:pt x="1235" y="2816"/>
                  </a:lnTo>
                  <a:lnTo>
                    <a:pt x="1274" y="2861"/>
                  </a:lnTo>
                  <a:lnTo>
                    <a:pt x="1314" y="2900"/>
                  </a:lnTo>
                  <a:lnTo>
                    <a:pt x="1355" y="2932"/>
                  </a:lnTo>
                  <a:lnTo>
                    <a:pt x="1397" y="2958"/>
                  </a:lnTo>
                  <a:lnTo>
                    <a:pt x="1397" y="2675"/>
                  </a:lnTo>
                  <a:lnTo>
                    <a:pt x="1427" y="2733"/>
                  </a:lnTo>
                  <a:lnTo>
                    <a:pt x="1460" y="2788"/>
                  </a:lnTo>
                  <a:lnTo>
                    <a:pt x="1499" y="2839"/>
                  </a:lnTo>
                  <a:lnTo>
                    <a:pt x="1541" y="2889"/>
                  </a:lnTo>
                  <a:lnTo>
                    <a:pt x="1587" y="2935"/>
                  </a:lnTo>
                  <a:lnTo>
                    <a:pt x="1637" y="2977"/>
                  </a:lnTo>
                  <a:lnTo>
                    <a:pt x="1688" y="3015"/>
                  </a:lnTo>
                  <a:lnTo>
                    <a:pt x="1742" y="3048"/>
                  </a:lnTo>
                  <a:lnTo>
                    <a:pt x="1798" y="3075"/>
                  </a:lnTo>
                  <a:lnTo>
                    <a:pt x="1857" y="3099"/>
                  </a:lnTo>
                  <a:lnTo>
                    <a:pt x="1916" y="3118"/>
                  </a:lnTo>
                  <a:lnTo>
                    <a:pt x="1977" y="3131"/>
                  </a:lnTo>
                  <a:lnTo>
                    <a:pt x="2039" y="3138"/>
                  </a:lnTo>
                  <a:lnTo>
                    <a:pt x="2104" y="3142"/>
                  </a:lnTo>
                  <a:lnTo>
                    <a:pt x="2169" y="3138"/>
                  </a:lnTo>
                  <a:lnTo>
                    <a:pt x="2234" y="3129"/>
                  </a:lnTo>
                  <a:lnTo>
                    <a:pt x="2154" y="3171"/>
                  </a:lnTo>
                  <a:lnTo>
                    <a:pt x="2071" y="3208"/>
                  </a:lnTo>
                  <a:lnTo>
                    <a:pt x="1986" y="3240"/>
                  </a:lnTo>
                  <a:lnTo>
                    <a:pt x="1899" y="3267"/>
                  </a:lnTo>
                  <a:lnTo>
                    <a:pt x="1809" y="3288"/>
                  </a:lnTo>
                  <a:lnTo>
                    <a:pt x="1719" y="3304"/>
                  </a:lnTo>
                  <a:lnTo>
                    <a:pt x="1626" y="3313"/>
                  </a:lnTo>
                  <a:lnTo>
                    <a:pt x="1531" y="3316"/>
                  </a:lnTo>
                  <a:lnTo>
                    <a:pt x="1435" y="3312"/>
                  </a:lnTo>
                  <a:lnTo>
                    <a:pt x="1339" y="3304"/>
                  </a:lnTo>
                  <a:lnTo>
                    <a:pt x="1246" y="3287"/>
                  </a:lnTo>
                  <a:lnTo>
                    <a:pt x="1155" y="3266"/>
                  </a:lnTo>
                  <a:lnTo>
                    <a:pt x="1065" y="3237"/>
                  </a:lnTo>
                  <a:lnTo>
                    <a:pt x="979" y="3205"/>
                  </a:lnTo>
                  <a:lnTo>
                    <a:pt x="894" y="3165"/>
                  </a:lnTo>
                  <a:lnTo>
                    <a:pt x="812" y="3122"/>
                  </a:lnTo>
                  <a:lnTo>
                    <a:pt x="733" y="3072"/>
                  </a:lnTo>
                  <a:lnTo>
                    <a:pt x="657" y="3019"/>
                  </a:lnTo>
                  <a:lnTo>
                    <a:pt x="584" y="2960"/>
                  </a:lnTo>
                  <a:lnTo>
                    <a:pt x="515" y="2897"/>
                  </a:lnTo>
                  <a:lnTo>
                    <a:pt x="449" y="2830"/>
                  </a:lnTo>
                  <a:lnTo>
                    <a:pt x="387" y="2759"/>
                  </a:lnTo>
                  <a:lnTo>
                    <a:pt x="329" y="2684"/>
                  </a:lnTo>
                  <a:lnTo>
                    <a:pt x="275" y="2604"/>
                  </a:lnTo>
                  <a:lnTo>
                    <a:pt x="225" y="2522"/>
                  </a:lnTo>
                  <a:lnTo>
                    <a:pt x="180" y="2437"/>
                  </a:lnTo>
                  <a:lnTo>
                    <a:pt x="140" y="2348"/>
                  </a:lnTo>
                  <a:lnTo>
                    <a:pt x="103" y="2257"/>
                  </a:lnTo>
                  <a:lnTo>
                    <a:pt x="72" y="2163"/>
                  </a:lnTo>
                  <a:lnTo>
                    <a:pt x="47" y="2066"/>
                  </a:lnTo>
                  <a:lnTo>
                    <a:pt x="27" y="1967"/>
                  </a:lnTo>
                  <a:lnTo>
                    <a:pt x="12" y="1866"/>
                  </a:lnTo>
                  <a:lnTo>
                    <a:pt x="3" y="1763"/>
                  </a:lnTo>
                  <a:lnTo>
                    <a:pt x="0" y="1659"/>
                  </a:lnTo>
                  <a:lnTo>
                    <a:pt x="3" y="1553"/>
                  </a:lnTo>
                  <a:lnTo>
                    <a:pt x="12" y="1451"/>
                  </a:lnTo>
                  <a:lnTo>
                    <a:pt x="27" y="1350"/>
                  </a:lnTo>
                  <a:lnTo>
                    <a:pt x="47" y="1251"/>
                  </a:lnTo>
                  <a:lnTo>
                    <a:pt x="72" y="1154"/>
                  </a:lnTo>
                  <a:lnTo>
                    <a:pt x="103" y="1059"/>
                  </a:lnTo>
                  <a:lnTo>
                    <a:pt x="140" y="968"/>
                  </a:lnTo>
                  <a:lnTo>
                    <a:pt x="180" y="879"/>
                  </a:lnTo>
                  <a:lnTo>
                    <a:pt x="225" y="794"/>
                  </a:lnTo>
                  <a:lnTo>
                    <a:pt x="275" y="712"/>
                  </a:lnTo>
                  <a:lnTo>
                    <a:pt x="329" y="633"/>
                  </a:lnTo>
                  <a:lnTo>
                    <a:pt x="387" y="557"/>
                  </a:lnTo>
                  <a:lnTo>
                    <a:pt x="449" y="486"/>
                  </a:lnTo>
                  <a:lnTo>
                    <a:pt x="515" y="419"/>
                  </a:lnTo>
                  <a:lnTo>
                    <a:pt x="584" y="356"/>
                  </a:lnTo>
                  <a:lnTo>
                    <a:pt x="657" y="297"/>
                  </a:lnTo>
                  <a:lnTo>
                    <a:pt x="733" y="244"/>
                  </a:lnTo>
                  <a:lnTo>
                    <a:pt x="812" y="195"/>
                  </a:lnTo>
                  <a:lnTo>
                    <a:pt x="894" y="150"/>
                  </a:lnTo>
                  <a:lnTo>
                    <a:pt x="979" y="112"/>
                  </a:lnTo>
                  <a:lnTo>
                    <a:pt x="1065" y="79"/>
                  </a:lnTo>
                  <a:lnTo>
                    <a:pt x="1155" y="50"/>
                  </a:lnTo>
                  <a:lnTo>
                    <a:pt x="1246" y="29"/>
                  </a:lnTo>
                  <a:lnTo>
                    <a:pt x="1339" y="13"/>
                  </a:lnTo>
                  <a:lnTo>
                    <a:pt x="1435" y="4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2" name="Group 881"/>
          <p:cNvGrpSpPr/>
          <p:nvPr/>
        </p:nvGrpSpPr>
        <p:grpSpPr>
          <a:xfrm>
            <a:off x="1671307" y="4289425"/>
            <a:ext cx="420688" cy="441326"/>
            <a:chOff x="1657350" y="4289425"/>
            <a:chExt cx="420688" cy="4413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0" name="Freeform 284"/>
            <p:cNvSpPr>
              <a:spLocks noEditPoints="1"/>
            </p:cNvSpPr>
            <p:nvPr/>
          </p:nvSpPr>
          <p:spPr bwMode="auto">
            <a:xfrm>
              <a:off x="1681163" y="4289425"/>
              <a:ext cx="155575" cy="222250"/>
            </a:xfrm>
            <a:custGeom>
              <a:avLst/>
              <a:gdLst>
                <a:gd name="T0" fmla="*/ 500 w 1175"/>
                <a:gd name="T1" fmla="*/ 299 h 1683"/>
                <a:gd name="T2" fmla="*/ 387 w 1175"/>
                <a:gd name="T3" fmla="*/ 362 h 1683"/>
                <a:gd name="T4" fmla="*/ 310 w 1175"/>
                <a:gd name="T5" fmla="*/ 466 h 1683"/>
                <a:gd name="T6" fmla="*/ 281 w 1175"/>
                <a:gd name="T7" fmla="*/ 596 h 1683"/>
                <a:gd name="T8" fmla="*/ 310 w 1175"/>
                <a:gd name="T9" fmla="*/ 727 h 1683"/>
                <a:gd name="T10" fmla="*/ 387 w 1175"/>
                <a:gd name="T11" fmla="*/ 831 h 1683"/>
                <a:gd name="T12" fmla="*/ 500 w 1175"/>
                <a:gd name="T13" fmla="*/ 894 h 1683"/>
                <a:gd name="T14" fmla="*/ 633 w 1175"/>
                <a:gd name="T15" fmla="*/ 904 h 1683"/>
                <a:gd name="T16" fmla="*/ 754 w 1175"/>
                <a:gd name="T17" fmla="*/ 857 h 1683"/>
                <a:gd name="T18" fmla="*/ 844 w 1175"/>
                <a:gd name="T19" fmla="*/ 766 h 1683"/>
                <a:gd name="T20" fmla="*/ 890 w 1175"/>
                <a:gd name="T21" fmla="*/ 642 h 1683"/>
                <a:gd name="T22" fmla="*/ 880 w 1175"/>
                <a:gd name="T23" fmla="*/ 507 h 1683"/>
                <a:gd name="T24" fmla="*/ 818 w 1175"/>
                <a:gd name="T25" fmla="*/ 393 h 1683"/>
                <a:gd name="T26" fmla="*/ 716 w 1175"/>
                <a:gd name="T27" fmla="*/ 314 h 1683"/>
                <a:gd name="T28" fmla="*/ 588 w 1175"/>
                <a:gd name="T29" fmla="*/ 286 h 1683"/>
                <a:gd name="T30" fmla="*/ 706 w 1175"/>
                <a:gd name="T31" fmla="*/ 13 h 1683"/>
                <a:gd name="T32" fmla="*/ 867 w 1175"/>
                <a:gd name="T33" fmla="*/ 73 h 1683"/>
                <a:gd name="T34" fmla="*/ 1003 w 1175"/>
                <a:gd name="T35" fmla="*/ 175 h 1683"/>
                <a:gd name="T36" fmla="*/ 1103 w 1175"/>
                <a:gd name="T37" fmla="*/ 312 h 1683"/>
                <a:gd name="T38" fmla="*/ 1162 w 1175"/>
                <a:gd name="T39" fmla="*/ 476 h 1683"/>
                <a:gd name="T40" fmla="*/ 1173 w 1175"/>
                <a:gd name="T41" fmla="*/ 647 h 1683"/>
                <a:gd name="T42" fmla="*/ 1144 w 1175"/>
                <a:gd name="T43" fmla="*/ 805 h 1683"/>
                <a:gd name="T44" fmla="*/ 1088 w 1175"/>
                <a:gd name="T45" fmla="*/ 961 h 1683"/>
                <a:gd name="T46" fmla="*/ 1013 w 1175"/>
                <a:gd name="T47" fmla="*/ 1115 h 1683"/>
                <a:gd name="T48" fmla="*/ 926 w 1175"/>
                <a:gd name="T49" fmla="*/ 1258 h 1683"/>
                <a:gd name="T50" fmla="*/ 835 w 1175"/>
                <a:gd name="T51" fmla="*/ 1389 h 1683"/>
                <a:gd name="T52" fmla="*/ 748 w 1175"/>
                <a:gd name="T53" fmla="*/ 1500 h 1683"/>
                <a:gd name="T54" fmla="*/ 673 w 1175"/>
                <a:gd name="T55" fmla="*/ 1589 h 1683"/>
                <a:gd name="T56" fmla="*/ 618 w 1175"/>
                <a:gd name="T57" fmla="*/ 1651 h 1683"/>
                <a:gd name="T58" fmla="*/ 590 w 1175"/>
                <a:gd name="T59" fmla="*/ 1681 h 1683"/>
                <a:gd name="T60" fmla="*/ 580 w 1175"/>
                <a:gd name="T61" fmla="*/ 1676 h 1683"/>
                <a:gd name="T62" fmla="*/ 541 w 1175"/>
                <a:gd name="T63" fmla="*/ 1636 h 1683"/>
                <a:gd name="T64" fmla="*/ 478 w 1175"/>
                <a:gd name="T65" fmla="*/ 1567 h 1683"/>
                <a:gd name="T66" fmla="*/ 398 w 1175"/>
                <a:gd name="T67" fmla="*/ 1472 h 1683"/>
                <a:gd name="T68" fmla="*/ 309 w 1175"/>
                <a:gd name="T69" fmla="*/ 1357 h 1683"/>
                <a:gd name="T70" fmla="*/ 219 w 1175"/>
                <a:gd name="T71" fmla="*/ 1223 h 1683"/>
                <a:gd name="T72" fmla="*/ 135 w 1175"/>
                <a:gd name="T73" fmla="*/ 1077 h 1683"/>
                <a:gd name="T74" fmla="*/ 65 w 1175"/>
                <a:gd name="T75" fmla="*/ 920 h 1683"/>
                <a:gd name="T76" fmla="*/ 18 w 1175"/>
                <a:gd name="T77" fmla="*/ 759 h 1683"/>
                <a:gd name="T78" fmla="*/ 0 w 1175"/>
                <a:gd name="T79" fmla="*/ 596 h 1683"/>
                <a:gd name="T80" fmla="*/ 27 w 1175"/>
                <a:gd name="T81" fmla="*/ 419 h 1683"/>
                <a:gd name="T82" fmla="*/ 101 w 1175"/>
                <a:gd name="T83" fmla="*/ 263 h 1683"/>
                <a:gd name="T84" fmla="*/ 214 w 1175"/>
                <a:gd name="T85" fmla="*/ 136 h 1683"/>
                <a:gd name="T86" fmla="*/ 359 w 1175"/>
                <a:gd name="T87" fmla="*/ 47 h 1683"/>
                <a:gd name="T88" fmla="*/ 528 w 1175"/>
                <a:gd name="T89" fmla="*/ 4 h 1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75" h="1683">
                  <a:moveTo>
                    <a:pt x="588" y="286"/>
                  </a:moveTo>
                  <a:lnTo>
                    <a:pt x="543" y="289"/>
                  </a:lnTo>
                  <a:lnTo>
                    <a:pt x="500" y="299"/>
                  </a:lnTo>
                  <a:lnTo>
                    <a:pt x="459" y="314"/>
                  </a:lnTo>
                  <a:lnTo>
                    <a:pt x="421" y="336"/>
                  </a:lnTo>
                  <a:lnTo>
                    <a:pt x="387" y="362"/>
                  </a:lnTo>
                  <a:lnTo>
                    <a:pt x="357" y="393"/>
                  </a:lnTo>
                  <a:lnTo>
                    <a:pt x="331" y="428"/>
                  </a:lnTo>
                  <a:lnTo>
                    <a:pt x="310" y="466"/>
                  </a:lnTo>
                  <a:lnTo>
                    <a:pt x="295" y="507"/>
                  </a:lnTo>
                  <a:lnTo>
                    <a:pt x="285" y="550"/>
                  </a:lnTo>
                  <a:lnTo>
                    <a:pt x="281" y="596"/>
                  </a:lnTo>
                  <a:lnTo>
                    <a:pt x="285" y="642"/>
                  </a:lnTo>
                  <a:lnTo>
                    <a:pt x="295" y="686"/>
                  </a:lnTo>
                  <a:lnTo>
                    <a:pt x="310" y="727"/>
                  </a:lnTo>
                  <a:lnTo>
                    <a:pt x="331" y="766"/>
                  </a:lnTo>
                  <a:lnTo>
                    <a:pt x="357" y="799"/>
                  </a:lnTo>
                  <a:lnTo>
                    <a:pt x="387" y="831"/>
                  </a:lnTo>
                  <a:lnTo>
                    <a:pt x="421" y="857"/>
                  </a:lnTo>
                  <a:lnTo>
                    <a:pt x="459" y="878"/>
                  </a:lnTo>
                  <a:lnTo>
                    <a:pt x="500" y="894"/>
                  </a:lnTo>
                  <a:lnTo>
                    <a:pt x="543" y="904"/>
                  </a:lnTo>
                  <a:lnTo>
                    <a:pt x="588" y="907"/>
                  </a:lnTo>
                  <a:lnTo>
                    <a:pt x="633" y="904"/>
                  </a:lnTo>
                  <a:lnTo>
                    <a:pt x="676" y="894"/>
                  </a:lnTo>
                  <a:lnTo>
                    <a:pt x="716" y="878"/>
                  </a:lnTo>
                  <a:lnTo>
                    <a:pt x="754" y="857"/>
                  </a:lnTo>
                  <a:lnTo>
                    <a:pt x="788" y="831"/>
                  </a:lnTo>
                  <a:lnTo>
                    <a:pt x="818" y="799"/>
                  </a:lnTo>
                  <a:lnTo>
                    <a:pt x="844" y="766"/>
                  </a:lnTo>
                  <a:lnTo>
                    <a:pt x="865" y="727"/>
                  </a:lnTo>
                  <a:lnTo>
                    <a:pt x="880" y="686"/>
                  </a:lnTo>
                  <a:lnTo>
                    <a:pt x="890" y="642"/>
                  </a:lnTo>
                  <a:lnTo>
                    <a:pt x="893" y="596"/>
                  </a:lnTo>
                  <a:lnTo>
                    <a:pt x="890" y="550"/>
                  </a:lnTo>
                  <a:lnTo>
                    <a:pt x="880" y="507"/>
                  </a:lnTo>
                  <a:lnTo>
                    <a:pt x="865" y="466"/>
                  </a:lnTo>
                  <a:lnTo>
                    <a:pt x="844" y="428"/>
                  </a:lnTo>
                  <a:lnTo>
                    <a:pt x="818" y="393"/>
                  </a:lnTo>
                  <a:lnTo>
                    <a:pt x="788" y="362"/>
                  </a:lnTo>
                  <a:lnTo>
                    <a:pt x="754" y="336"/>
                  </a:lnTo>
                  <a:lnTo>
                    <a:pt x="716" y="314"/>
                  </a:lnTo>
                  <a:lnTo>
                    <a:pt x="676" y="299"/>
                  </a:lnTo>
                  <a:lnTo>
                    <a:pt x="633" y="289"/>
                  </a:lnTo>
                  <a:lnTo>
                    <a:pt x="588" y="286"/>
                  </a:lnTo>
                  <a:close/>
                  <a:moveTo>
                    <a:pt x="588" y="0"/>
                  </a:moveTo>
                  <a:lnTo>
                    <a:pt x="648" y="4"/>
                  </a:lnTo>
                  <a:lnTo>
                    <a:pt x="706" y="13"/>
                  </a:lnTo>
                  <a:lnTo>
                    <a:pt x="762" y="27"/>
                  </a:lnTo>
                  <a:lnTo>
                    <a:pt x="816" y="47"/>
                  </a:lnTo>
                  <a:lnTo>
                    <a:pt x="867" y="73"/>
                  </a:lnTo>
                  <a:lnTo>
                    <a:pt x="916" y="102"/>
                  </a:lnTo>
                  <a:lnTo>
                    <a:pt x="961" y="136"/>
                  </a:lnTo>
                  <a:lnTo>
                    <a:pt x="1003" y="175"/>
                  </a:lnTo>
                  <a:lnTo>
                    <a:pt x="1040" y="218"/>
                  </a:lnTo>
                  <a:lnTo>
                    <a:pt x="1074" y="263"/>
                  </a:lnTo>
                  <a:lnTo>
                    <a:pt x="1103" y="312"/>
                  </a:lnTo>
                  <a:lnTo>
                    <a:pt x="1128" y="364"/>
                  </a:lnTo>
                  <a:lnTo>
                    <a:pt x="1148" y="419"/>
                  </a:lnTo>
                  <a:lnTo>
                    <a:pt x="1162" y="476"/>
                  </a:lnTo>
                  <a:lnTo>
                    <a:pt x="1172" y="535"/>
                  </a:lnTo>
                  <a:lnTo>
                    <a:pt x="1175" y="596"/>
                  </a:lnTo>
                  <a:lnTo>
                    <a:pt x="1173" y="647"/>
                  </a:lnTo>
                  <a:lnTo>
                    <a:pt x="1167" y="699"/>
                  </a:lnTo>
                  <a:lnTo>
                    <a:pt x="1157" y="752"/>
                  </a:lnTo>
                  <a:lnTo>
                    <a:pt x="1144" y="805"/>
                  </a:lnTo>
                  <a:lnTo>
                    <a:pt x="1128" y="857"/>
                  </a:lnTo>
                  <a:lnTo>
                    <a:pt x="1110" y="909"/>
                  </a:lnTo>
                  <a:lnTo>
                    <a:pt x="1088" y="961"/>
                  </a:lnTo>
                  <a:lnTo>
                    <a:pt x="1066" y="1014"/>
                  </a:lnTo>
                  <a:lnTo>
                    <a:pt x="1040" y="1065"/>
                  </a:lnTo>
                  <a:lnTo>
                    <a:pt x="1013" y="1115"/>
                  </a:lnTo>
                  <a:lnTo>
                    <a:pt x="985" y="1164"/>
                  </a:lnTo>
                  <a:lnTo>
                    <a:pt x="956" y="1211"/>
                  </a:lnTo>
                  <a:lnTo>
                    <a:pt x="926" y="1258"/>
                  </a:lnTo>
                  <a:lnTo>
                    <a:pt x="896" y="1303"/>
                  </a:lnTo>
                  <a:lnTo>
                    <a:pt x="866" y="1346"/>
                  </a:lnTo>
                  <a:lnTo>
                    <a:pt x="835" y="1389"/>
                  </a:lnTo>
                  <a:lnTo>
                    <a:pt x="806" y="1428"/>
                  </a:lnTo>
                  <a:lnTo>
                    <a:pt x="777" y="1465"/>
                  </a:lnTo>
                  <a:lnTo>
                    <a:pt x="748" y="1500"/>
                  </a:lnTo>
                  <a:lnTo>
                    <a:pt x="722" y="1532"/>
                  </a:lnTo>
                  <a:lnTo>
                    <a:pt x="697" y="1563"/>
                  </a:lnTo>
                  <a:lnTo>
                    <a:pt x="673" y="1589"/>
                  </a:lnTo>
                  <a:lnTo>
                    <a:pt x="653" y="1613"/>
                  </a:lnTo>
                  <a:lnTo>
                    <a:pt x="634" y="1633"/>
                  </a:lnTo>
                  <a:lnTo>
                    <a:pt x="618" y="1651"/>
                  </a:lnTo>
                  <a:lnTo>
                    <a:pt x="605" y="1665"/>
                  </a:lnTo>
                  <a:lnTo>
                    <a:pt x="595" y="1675"/>
                  </a:lnTo>
                  <a:lnTo>
                    <a:pt x="590" y="1681"/>
                  </a:lnTo>
                  <a:lnTo>
                    <a:pt x="588" y="1683"/>
                  </a:lnTo>
                  <a:lnTo>
                    <a:pt x="585" y="1681"/>
                  </a:lnTo>
                  <a:lnTo>
                    <a:pt x="580" y="1676"/>
                  </a:lnTo>
                  <a:lnTo>
                    <a:pt x="570" y="1666"/>
                  </a:lnTo>
                  <a:lnTo>
                    <a:pt x="558" y="1653"/>
                  </a:lnTo>
                  <a:lnTo>
                    <a:pt x="541" y="1636"/>
                  </a:lnTo>
                  <a:lnTo>
                    <a:pt x="522" y="1616"/>
                  </a:lnTo>
                  <a:lnTo>
                    <a:pt x="502" y="1593"/>
                  </a:lnTo>
                  <a:lnTo>
                    <a:pt x="478" y="1567"/>
                  </a:lnTo>
                  <a:lnTo>
                    <a:pt x="452" y="1538"/>
                  </a:lnTo>
                  <a:lnTo>
                    <a:pt x="427" y="1507"/>
                  </a:lnTo>
                  <a:lnTo>
                    <a:pt x="398" y="1472"/>
                  </a:lnTo>
                  <a:lnTo>
                    <a:pt x="369" y="1437"/>
                  </a:lnTo>
                  <a:lnTo>
                    <a:pt x="340" y="1397"/>
                  </a:lnTo>
                  <a:lnTo>
                    <a:pt x="309" y="1357"/>
                  </a:lnTo>
                  <a:lnTo>
                    <a:pt x="279" y="1314"/>
                  </a:lnTo>
                  <a:lnTo>
                    <a:pt x="249" y="1269"/>
                  </a:lnTo>
                  <a:lnTo>
                    <a:pt x="219" y="1223"/>
                  </a:lnTo>
                  <a:lnTo>
                    <a:pt x="190" y="1176"/>
                  </a:lnTo>
                  <a:lnTo>
                    <a:pt x="162" y="1127"/>
                  </a:lnTo>
                  <a:lnTo>
                    <a:pt x="135" y="1077"/>
                  </a:lnTo>
                  <a:lnTo>
                    <a:pt x="109" y="1026"/>
                  </a:lnTo>
                  <a:lnTo>
                    <a:pt x="87" y="973"/>
                  </a:lnTo>
                  <a:lnTo>
                    <a:pt x="65" y="920"/>
                  </a:lnTo>
                  <a:lnTo>
                    <a:pt x="47" y="867"/>
                  </a:lnTo>
                  <a:lnTo>
                    <a:pt x="31" y="814"/>
                  </a:lnTo>
                  <a:lnTo>
                    <a:pt x="18" y="759"/>
                  </a:lnTo>
                  <a:lnTo>
                    <a:pt x="9" y="705"/>
                  </a:lnTo>
                  <a:lnTo>
                    <a:pt x="2" y="650"/>
                  </a:lnTo>
                  <a:lnTo>
                    <a:pt x="0" y="596"/>
                  </a:lnTo>
                  <a:lnTo>
                    <a:pt x="3" y="535"/>
                  </a:lnTo>
                  <a:lnTo>
                    <a:pt x="12" y="476"/>
                  </a:lnTo>
                  <a:lnTo>
                    <a:pt x="27" y="419"/>
                  </a:lnTo>
                  <a:lnTo>
                    <a:pt x="46" y="364"/>
                  </a:lnTo>
                  <a:lnTo>
                    <a:pt x="71" y="312"/>
                  </a:lnTo>
                  <a:lnTo>
                    <a:pt x="101" y="263"/>
                  </a:lnTo>
                  <a:lnTo>
                    <a:pt x="134" y="218"/>
                  </a:lnTo>
                  <a:lnTo>
                    <a:pt x="173" y="175"/>
                  </a:lnTo>
                  <a:lnTo>
                    <a:pt x="214" y="136"/>
                  </a:lnTo>
                  <a:lnTo>
                    <a:pt x="259" y="102"/>
                  </a:lnTo>
                  <a:lnTo>
                    <a:pt x="308" y="73"/>
                  </a:lnTo>
                  <a:lnTo>
                    <a:pt x="359" y="47"/>
                  </a:lnTo>
                  <a:lnTo>
                    <a:pt x="413" y="27"/>
                  </a:lnTo>
                  <a:lnTo>
                    <a:pt x="470" y="13"/>
                  </a:lnTo>
                  <a:lnTo>
                    <a:pt x="528" y="4"/>
                  </a:lnTo>
                  <a:lnTo>
                    <a:pt x="588" y="0"/>
                  </a:lnTo>
                  <a:lnTo>
                    <a:pt x="5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" name="Freeform 285"/>
            <p:cNvSpPr>
              <a:spLocks noEditPoints="1"/>
            </p:cNvSpPr>
            <p:nvPr/>
          </p:nvSpPr>
          <p:spPr bwMode="auto">
            <a:xfrm>
              <a:off x="1657350" y="4303713"/>
              <a:ext cx="420688" cy="427038"/>
            </a:xfrm>
            <a:custGeom>
              <a:avLst/>
              <a:gdLst>
                <a:gd name="T0" fmla="*/ 2371 w 3185"/>
                <a:gd name="T1" fmla="*/ 2662 h 3229"/>
                <a:gd name="T2" fmla="*/ 814 w 3185"/>
                <a:gd name="T3" fmla="*/ 2662 h 3229"/>
                <a:gd name="T4" fmla="*/ 1733 w 3185"/>
                <a:gd name="T5" fmla="*/ 2452 h 3229"/>
                <a:gd name="T6" fmla="*/ 1900 w 3185"/>
                <a:gd name="T7" fmla="*/ 2743 h 3229"/>
                <a:gd name="T8" fmla="*/ 1970 w 3185"/>
                <a:gd name="T9" fmla="*/ 2490 h 3229"/>
                <a:gd name="T10" fmla="*/ 1373 w 3185"/>
                <a:gd name="T11" fmla="*/ 2460 h 3229"/>
                <a:gd name="T12" fmla="*/ 1210 w 3185"/>
                <a:gd name="T13" fmla="*/ 2638 h 3229"/>
                <a:gd name="T14" fmla="*/ 1409 w 3185"/>
                <a:gd name="T15" fmla="*/ 2855 h 3229"/>
                <a:gd name="T16" fmla="*/ 2480 w 3185"/>
                <a:gd name="T17" fmla="*/ 2003 h 3229"/>
                <a:gd name="T18" fmla="*/ 2540 w 3185"/>
                <a:gd name="T19" fmla="*/ 2405 h 3229"/>
                <a:gd name="T20" fmla="*/ 2779 w 3185"/>
                <a:gd name="T21" fmla="*/ 2167 h 3229"/>
                <a:gd name="T22" fmla="*/ 2894 w 3185"/>
                <a:gd name="T23" fmla="*/ 1771 h 3229"/>
                <a:gd name="T24" fmla="*/ 1904 w 3185"/>
                <a:gd name="T25" fmla="*/ 2159 h 3229"/>
                <a:gd name="T26" fmla="*/ 2189 w 3185"/>
                <a:gd name="T27" fmla="*/ 2045 h 3229"/>
                <a:gd name="T28" fmla="*/ 291 w 3185"/>
                <a:gd name="T29" fmla="*/ 1771 h 3229"/>
                <a:gd name="T30" fmla="*/ 405 w 3185"/>
                <a:gd name="T31" fmla="*/ 2168 h 3229"/>
                <a:gd name="T32" fmla="*/ 645 w 3185"/>
                <a:gd name="T33" fmla="*/ 2405 h 3229"/>
                <a:gd name="T34" fmla="*/ 704 w 3185"/>
                <a:gd name="T35" fmla="*/ 2003 h 3229"/>
                <a:gd name="T36" fmla="*/ 970 w 3185"/>
                <a:gd name="T37" fmla="*/ 1864 h 3229"/>
                <a:gd name="T38" fmla="*/ 1136 w 3185"/>
                <a:gd name="T39" fmla="*/ 2189 h 3229"/>
                <a:gd name="T40" fmla="*/ 963 w 3185"/>
                <a:gd name="T41" fmla="*/ 1770 h 3229"/>
                <a:gd name="T42" fmla="*/ 1820 w 3185"/>
                <a:gd name="T43" fmla="*/ 1082 h 3229"/>
                <a:gd name="T44" fmla="*/ 2204 w 3185"/>
                <a:gd name="T45" fmla="*/ 1274 h 3229"/>
                <a:gd name="T46" fmla="*/ 2539 w 3185"/>
                <a:gd name="T47" fmla="*/ 823 h 3229"/>
                <a:gd name="T48" fmla="*/ 2480 w 3185"/>
                <a:gd name="T49" fmla="*/ 1227 h 3229"/>
                <a:gd name="T50" fmla="*/ 2863 w 3185"/>
                <a:gd name="T51" fmla="*/ 1294 h 3229"/>
                <a:gd name="T52" fmla="*/ 2698 w 3185"/>
                <a:gd name="T53" fmla="*/ 916 h 3229"/>
                <a:gd name="T54" fmla="*/ 2311 w 3185"/>
                <a:gd name="T55" fmla="*/ 604 h 3229"/>
                <a:gd name="T56" fmla="*/ 1733 w 3185"/>
                <a:gd name="T57" fmla="*/ 778 h 3229"/>
                <a:gd name="T58" fmla="*/ 2011 w 3185"/>
                <a:gd name="T59" fmla="*/ 651 h 3229"/>
                <a:gd name="T60" fmla="*/ 1819 w 3185"/>
                <a:gd name="T61" fmla="*/ 405 h 3229"/>
                <a:gd name="T62" fmla="*/ 1799 w 3185"/>
                <a:gd name="T63" fmla="*/ 13 h 3229"/>
                <a:gd name="T64" fmla="*/ 2280 w 3185"/>
                <a:gd name="T65" fmla="*/ 158 h 3229"/>
                <a:gd name="T66" fmla="*/ 2683 w 3185"/>
                <a:gd name="T67" fmla="*/ 438 h 3229"/>
                <a:gd name="T68" fmla="*/ 2983 w 3185"/>
                <a:gd name="T69" fmla="*/ 829 h 3229"/>
                <a:gd name="T70" fmla="*/ 3155 w 3185"/>
                <a:gd name="T71" fmla="*/ 1302 h 3229"/>
                <a:gd name="T72" fmla="*/ 3171 w 3185"/>
                <a:gd name="T73" fmla="*/ 1825 h 3229"/>
                <a:gd name="T74" fmla="*/ 3028 w 3185"/>
                <a:gd name="T75" fmla="*/ 2311 h 3229"/>
                <a:gd name="T76" fmla="*/ 2752 w 3185"/>
                <a:gd name="T77" fmla="*/ 2721 h 3229"/>
                <a:gd name="T78" fmla="*/ 2367 w 3185"/>
                <a:gd name="T79" fmla="*/ 3025 h 3229"/>
                <a:gd name="T80" fmla="*/ 1900 w 3185"/>
                <a:gd name="T81" fmla="*/ 3199 h 3229"/>
                <a:gd name="T82" fmla="*/ 1385 w 3185"/>
                <a:gd name="T83" fmla="*/ 3215 h 3229"/>
                <a:gd name="T84" fmla="*/ 905 w 3185"/>
                <a:gd name="T85" fmla="*/ 3071 h 3229"/>
                <a:gd name="T86" fmla="*/ 502 w 3185"/>
                <a:gd name="T87" fmla="*/ 2790 h 3229"/>
                <a:gd name="T88" fmla="*/ 202 w 3185"/>
                <a:gd name="T89" fmla="*/ 2400 h 3229"/>
                <a:gd name="T90" fmla="*/ 30 w 3185"/>
                <a:gd name="T91" fmla="*/ 1927 h 3229"/>
                <a:gd name="T92" fmla="*/ 12 w 3185"/>
                <a:gd name="T93" fmla="*/ 1422 h 3229"/>
                <a:gd name="T94" fmla="*/ 132 w 3185"/>
                <a:gd name="T95" fmla="*/ 974 h 3229"/>
                <a:gd name="T96" fmla="*/ 348 w 3185"/>
                <a:gd name="T97" fmla="*/ 1204 h 3229"/>
                <a:gd name="T98" fmla="*/ 766 w 3185"/>
                <a:gd name="T99" fmla="*/ 1677 h 3229"/>
                <a:gd name="T100" fmla="*/ 1333 w 3185"/>
                <a:gd name="T101" fmla="*/ 1077 h 3229"/>
                <a:gd name="T102" fmla="*/ 1406 w 3185"/>
                <a:gd name="T103" fmla="*/ 771 h 3229"/>
                <a:gd name="T104" fmla="*/ 1447 w 3185"/>
                <a:gd name="T105" fmla="*/ 351 h 3229"/>
                <a:gd name="T106" fmla="*/ 1359 w 3185"/>
                <a:gd name="T107" fmla="*/ 127 h 3229"/>
                <a:gd name="T108" fmla="*/ 1592 w 3185"/>
                <a:gd name="T109" fmla="*/ 0 h 3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85" h="3229">
                  <a:moveTo>
                    <a:pt x="2311" y="2626"/>
                  </a:moveTo>
                  <a:lnTo>
                    <a:pt x="2284" y="2682"/>
                  </a:lnTo>
                  <a:lnTo>
                    <a:pt x="2256" y="2737"/>
                  </a:lnTo>
                  <a:lnTo>
                    <a:pt x="2315" y="2701"/>
                  </a:lnTo>
                  <a:lnTo>
                    <a:pt x="2371" y="2662"/>
                  </a:lnTo>
                  <a:lnTo>
                    <a:pt x="2342" y="2644"/>
                  </a:lnTo>
                  <a:lnTo>
                    <a:pt x="2311" y="2626"/>
                  </a:lnTo>
                  <a:close/>
                  <a:moveTo>
                    <a:pt x="874" y="2625"/>
                  </a:moveTo>
                  <a:lnTo>
                    <a:pt x="844" y="2642"/>
                  </a:lnTo>
                  <a:lnTo>
                    <a:pt x="814" y="2662"/>
                  </a:lnTo>
                  <a:lnTo>
                    <a:pt x="870" y="2701"/>
                  </a:lnTo>
                  <a:lnTo>
                    <a:pt x="929" y="2737"/>
                  </a:lnTo>
                  <a:lnTo>
                    <a:pt x="901" y="2682"/>
                  </a:lnTo>
                  <a:lnTo>
                    <a:pt x="874" y="2625"/>
                  </a:lnTo>
                  <a:close/>
                  <a:moveTo>
                    <a:pt x="1733" y="2452"/>
                  </a:moveTo>
                  <a:lnTo>
                    <a:pt x="1733" y="2880"/>
                  </a:lnTo>
                  <a:lnTo>
                    <a:pt x="1776" y="2855"/>
                  </a:lnTo>
                  <a:lnTo>
                    <a:pt x="1819" y="2824"/>
                  </a:lnTo>
                  <a:lnTo>
                    <a:pt x="1859" y="2787"/>
                  </a:lnTo>
                  <a:lnTo>
                    <a:pt x="1900" y="2743"/>
                  </a:lnTo>
                  <a:lnTo>
                    <a:pt x="1939" y="2693"/>
                  </a:lnTo>
                  <a:lnTo>
                    <a:pt x="1976" y="2638"/>
                  </a:lnTo>
                  <a:lnTo>
                    <a:pt x="2012" y="2577"/>
                  </a:lnTo>
                  <a:lnTo>
                    <a:pt x="2045" y="2512"/>
                  </a:lnTo>
                  <a:lnTo>
                    <a:pt x="1970" y="2490"/>
                  </a:lnTo>
                  <a:lnTo>
                    <a:pt x="1893" y="2474"/>
                  </a:lnTo>
                  <a:lnTo>
                    <a:pt x="1813" y="2461"/>
                  </a:lnTo>
                  <a:lnTo>
                    <a:pt x="1733" y="2452"/>
                  </a:lnTo>
                  <a:close/>
                  <a:moveTo>
                    <a:pt x="1452" y="2451"/>
                  </a:moveTo>
                  <a:lnTo>
                    <a:pt x="1373" y="2460"/>
                  </a:lnTo>
                  <a:lnTo>
                    <a:pt x="1293" y="2473"/>
                  </a:lnTo>
                  <a:lnTo>
                    <a:pt x="1216" y="2490"/>
                  </a:lnTo>
                  <a:lnTo>
                    <a:pt x="1140" y="2512"/>
                  </a:lnTo>
                  <a:lnTo>
                    <a:pt x="1174" y="2577"/>
                  </a:lnTo>
                  <a:lnTo>
                    <a:pt x="1210" y="2638"/>
                  </a:lnTo>
                  <a:lnTo>
                    <a:pt x="1246" y="2693"/>
                  </a:lnTo>
                  <a:lnTo>
                    <a:pt x="1285" y="2742"/>
                  </a:lnTo>
                  <a:lnTo>
                    <a:pt x="1325" y="2786"/>
                  </a:lnTo>
                  <a:lnTo>
                    <a:pt x="1366" y="2824"/>
                  </a:lnTo>
                  <a:lnTo>
                    <a:pt x="1409" y="2855"/>
                  </a:lnTo>
                  <a:lnTo>
                    <a:pt x="1452" y="2880"/>
                  </a:lnTo>
                  <a:lnTo>
                    <a:pt x="1452" y="2451"/>
                  </a:lnTo>
                  <a:close/>
                  <a:moveTo>
                    <a:pt x="2502" y="1771"/>
                  </a:moveTo>
                  <a:lnTo>
                    <a:pt x="2493" y="1889"/>
                  </a:lnTo>
                  <a:lnTo>
                    <a:pt x="2480" y="2003"/>
                  </a:lnTo>
                  <a:lnTo>
                    <a:pt x="2463" y="2115"/>
                  </a:lnTo>
                  <a:lnTo>
                    <a:pt x="2442" y="2224"/>
                  </a:lnTo>
                  <a:lnTo>
                    <a:pt x="2416" y="2329"/>
                  </a:lnTo>
                  <a:lnTo>
                    <a:pt x="2480" y="2366"/>
                  </a:lnTo>
                  <a:lnTo>
                    <a:pt x="2540" y="2405"/>
                  </a:lnTo>
                  <a:lnTo>
                    <a:pt x="2598" y="2448"/>
                  </a:lnTo>
                  <a:lnTo>
                    <a:pt x="2651" y="2381"/>
                  </a:lnTo>
                  <a:lnTo>
                    <a:pt x="2698" y="2313"/>
                  </a:lnTo>
                  <a:lnTo>
                    <a:pt x="2741" y="2241"/>
                  </a:lnTo>
                  <a:lnTo>
                    <a:pt x="2779" y="2167"/>
                  </a:lnTo>
                  <a:lnTo>
                    <a:pt x="2813" y="2092"/>
                  </a:lnTo>
                  <a:lnTo>
                    <a:pt x="2841" y="2014"/>
                  </a:lnTo>
                  <a:lnTo>
                    <a:pt x="2863" y="1934"/>
                  </a:lnTo>
                  <a:lnTo>
                    <a:pt x="2881" y="1853"/>
                  </a:lnTo>
                  <a:lnTo>
                    <a:pt x="2894" y="1771"/>
                  </a:lnTo>
                  <a:lnTo>
                    <a:pt x="2502" y="1771"/>
                  </a:lnTo>
                  <a:close/>
                  <a:moveTo>
                    <a:pt x="1733" y="1771"/>
                  </a:moveTo>
                  <a:lnTo>
                    <a:pt x="1733" y="2139"/>
                  </a:lnTo>
                  <a:lnTo>
                    <a:pt x="1820" y="2146"/>
                  </a:lnTo>
                  <a:lnTo>
                    <a:pt x="1904" y="2159"/>
                  </a:lnTo>
                  <a:lnTo>
                    <a:pt x="1988" y="2175"/>
                  </a:lnTo>
                  <a:lnTo>
                    <a:pt x="2071" y="2194"/>
                  </a:lnTo>
                  <a:lnTo>
                    <a:pt x="2150" y="2218"/>
                  </a:lnTo>
                  <a:lnTo>
                    <a:pt x="2171" y="2132"/>
                  </a:lnTo>
                  <a:lnTo>
                    <a:pt x="2189" y="2045"/>
                  </a:lnTo>
                  <a:lnTo>
                    <a:pt x="2204" y="1955"/>
                  </a:lnTo>
                  <a:lnTo>
                    <a:pt x="2214" y="1864"/>
                  </a:lnTo>
                  <a:lnTo>
                    <a:pt x="2222" y="1771"/>
                  </a:lnTo>
                  <a:lnTo>
                    <a:pt x="1733" y="1771"/>
                  </a:lnTo>
                  <a:close/>
                  <a:moveTo>
                    <a:pt x="291" y="1771"/>
                  </a:moveTo>
                  <a:lnTo>
                    <a:pt x="303" y="1854"/>
                  </a:lnTo>
                  <a:lnTo>
                    <a:pt x="322" y="1934"/>
                  </a:lnTo>
                  <a:lnTo>
                    <a:pt x="344" y="2014"/>
                  </a:lnTo>
                  <a:lnTo>
                    <a:pt x="372" y="2092"/>
                  </a:lnTo>
                  <a:lnTo>
                    <a:pt x="405" y="2168"/>
                  </a:lnTo>
                  <a:lnTo>
                    <a:pt x="444" y="2241"/>
                  </a:lnTo>
                  <a:lnTo>
                    <a:pt x="487" y="2313"/>
                  </a:lnTo>
                  <a:lnTo>
                    <a:pt x="534" y="2382"/>
                  </a:lnTo>
                  <a:lnTo>
                    <a:pt x="586" y="2449"/>
                  </a:lnTo>
                  <a:lnTo>
                    <a:pt x="645" y="2405"/>
                  </a:lnTo>
                  <a:lnTo>
                    <a:pt x="706" y="2366"/>
                  </a:lnTo>
                  <a:lnTo>
                    <a:pt x="769" y="2329"/>
                  </a:lnTo>
                  <a:lnTo>
                    <a:pt x="743" y="2224"/>
                  </a:lnTo>
                  <a:lnTo>
                    <a:pt x="722" y="2115"/>
                  </a:lnTo>
                  <a:lnTo>
                    <a:pt x="704" y="2003"/>
                  </a:lnTo>
                  <a:lnTo>
                    <a:pt x="692" y="1889"/>
                  </a:lnTo>
                  <a:lnTo>
                    <a:pt x="683" y="1771"/>
                  </a:lnTo>
                  <a:lnTo>
                    <a:pt x="291" y="1771"/>
                  </a:lnTo>
                  <a:close/>
                  <a:moveTo>
                    <a:pt x="963" y="1770"/>
                  </a:moveTo>
                  <a:lnTo>
                    <a:pt x="970" y="1864"/>
                  </a:lnTo>
                  <a:lnTo>
                    <a:pt x="982" y="1955"/>
                  </a:lnTo>
                  <a:lnTo>
                    <a:pt x="996" y="2044"/>
                  </a:lnTo>
                  <a:lnTo>
                    <a:pt x="1013" y="2132"/>
                  </a:lnTo>
                  <a:lnTo>
                    <a:pt x="1035" y="2217"/>
                  </a:lnTo>
                  <a:lnTo>
                    <a:pt x="1136" y="2189"/>
                  </a:lnTo>
                  <a:lnTo>
                    <a:pt x="1238" y="2166"/>
                  </a:lnTo>
                  <a:lnTo>
                    <a:pt x="1344" y="2150"/>
                  </a:lnTo>
                  <a:lnTo>
                    <a:pt x="1452" y="2139"/>
                  </a:lnTo>
                  <a:lnTo>
                    <a:pt x="1452" y="1770"/>
                  </a:lnTo>
                  <a:lnTo>
                    <a:pt x="963" y="1770"/>
                  </a:lnTo>
                  <a:close/>
                  <a:moveTo>
                    <a:pt x="2150" y="1011"/>
                  </a:moveTo>
                  <a:lnTo>
                    <a:pt x="2071" y="1035"/>
                  </a:lnTo>
                  <a:lnTo>
                    <a:pt x="1989" y="1055"/>
                  </a:lnTo>
                  <a:lnTo>
                    <a:pt x="1905" y="1070"/>
                  </a:lnTo>
                  <a:lnTo>
                    <a:pt x="1820" y="1082"/>
                  </a:lnTo>
                  <a:lnTo>
                    <a:pt x="1733" y="1091"/>
                  </a:lnTo>
                  <a:lnTo>
                    <a:pt x="1733" y="1458"/>
                  </a:lnTo>
                  <a:lnTo>
                    <a:pt x="2222" y="1458"/>
                  </a:lnTo>
                  <a:lnTo>
                    <a:pt x="2214" y="1366"/>
                  </a:lnTo>
                  <a:lnTo>
                    <a:pt x="2204" y="1274"/>
                  </a:lnTo>
                  <a:lnTo>
                    <a:pt x="2189" y="1184"/>
                  </a:lnTo>
                  <a:lnTo>
                    <a:pt x="2171" y="1097"/>
                  </a:lnTo>
                  <a:lnTo>
                    <a:pt x="2150" y="1011"/>
                  </a:lnTo>
                  <a:close/>
                  <a:moveTo>
                    <a:pt x="2598" y="781"/>
                  </a:moveTo>
                  <a:lnTo>
                    <a:pt x="2539" y="823"/>
                  </a:lnTo>
                  <a:lnTo>
                    <a:pt x="2479" y="862"/>
                  </a:lnTo>
                  <a:lnTo>
                    <a:pt x="2415" y="899"/>
                  </a:lnTo>
                  <a:lnTo>
                    <a:pt x="2442" y="1006"/>
                  </a:lnTo>
                  <a:lnTo>
                    <a:pt x="2463" y="1115"/>
                  </a:lnTo>
                  <a:lnTo>
                    <a:pt x="2480" y="1227"/>
                  </a:lnTo>
                  <a:lnTo>
                    <a:pt x="2493" y="1342"/>
                  </a:lnTo>
                  <a:lnTo>
                    <a:pt x="2502" y="1458"/>
                  </a:lnTo>
                  <a:lnTo>
                    <a:pt x="2894" y="1458"/>
                  </a:lnTo>
                  <a:lnTo>
                    <a:pt x="2881" y="1376"/>
                  </a:lnTo>
                  <a:lnTo>
                    <a:pt x="2863" y="1294"/>
                  </a:lnTo>
                  <a:lnTo>
                    <a:pt x="2841" y="1215"/>
                  </a:lnTo>
                  <a:lnTo>
                    <a:pt x="2813" y="1137"/>
                  </a:lnTo>
                  <a:lnTo>
                    <a:pt x="2779" y="1061"/>
                  </a:lnTo>
                  <a:lnTo>
                    <a:pt x="2741" y="987"/>
                  </a:lnTo>
                  <a:lnTo>
                    <a:pt x="2698" y="916"/>
                  </a:lnTo>
                  <a:lnTo>
                    <a:pt x="2651" y="847"/>
                  </a:lnTo>
                  <a:lnTo>
                    <a:pt x="2598" y="781"/>
                  </a:lnTo>
                  <a:close/>
                  <a:moveTo>
                    <a:pt x="2256" y="493"/>
                  </a:moveTo>
                  <a:lnTo>
                    <a:pt x="2284" y="547"/>
                  </a:lnTo>
                  <a:lnTo>
                    <a:pt x="2311" y="604"/>
                  </a:lnTo>
                  <a:lnTo>
                    <a:pt x="2371" y="568"/>
                  </a:lnTo>
                  <a:lnTo>
                    <a:pt x="2315" y="529"/>
                  </a:lnTo>
                  <a:lnTo>
                    <a:pt x="2256" y="493"/>
                  </a:lnTo>
                  <a:close/>
                  <a:moveTo>
                    <a:pt x="1733" y="348"/>
                  </a:moveTo>
                  <a:lnTo>
                    <a:pt x="1733" y="778"/>
                  </a:lnTo>
                  <a:lnTo>
                    <a:pt x="1813" y="769"/>
                  </a:lnTo>
                  <a:lnTo>
                    <a:pt x="1892" y="756"/>
                  </a:lnTo>
                  <a:lnTo>
                    <a:pt x="1969" y="738"/>
                  </a:lnTo>
                  <a:lnTo>
                    <a:pt x="2045" y="718"/>
                  </a:lnTo>
                  <a:lnTo>
                    <a:pt x="2011" y="651"/>
                  </a:lnTo>
                  <a:lnTo>
                    <a:pt x="1975" y="591"/>
                  </a:lnTo>
                  <a:lnTo>
                    <a:pt x="1939" y="536"/>
                  </a:lnTo>
                  <a:lnTo>
                    <a:pt x="1900" y="486"/>
                  </a:lnTo>
                  <a:lnTo>
                    <a:pt x="1859" y="443"/>
                  </a:lnTo>
                  <a:lnTo>
                    <a:pt x="1819" y="405"/>
                  </a:lnTo>
                  <a:lnTo>
                    <a:pt x="1776" y="374"/>
                  </a:lnTo>
                  <a:lnTo>
                    <a:pt x="1733" y="348"/>
                  </a:lnTo>
                  <a:close/>
                  <a:moveTo>
                    <a:pt x="1592" y="0"/>
                  </a:moveTo>
                  <a:lnTo>
                    <a:pt x="1696" y="3"/>
                  </a:lnTo>
                  <a:lnTo>
                    <a:pt x="1799" y="13"/>
                  </a:lnTo>
                  <a:lnTo>
                    <a:pt x="1900" y="31"/>
                  </a:lnTo>
                  <a:lnTo>
                    <a:pt x="1999" y="53"/>
                  </a:lnTo>
                  <a:lnTo>
                    <a:pt x="2095" y="83"/>
                  </a:lnTo>
                  <a:lnTo>
                    <a:pt x="2189" y="118"/>
                  </a:lnTo>
                  <a:lnTo>
                    <a:pt x="2280" y="158"/>
                  </a:lnTo>
                  <a:lnTo>
                    <a:pt x="2367" y="205"/>
                  </a:lnTo>
                  <a:lnTo>
                    <a:pt x="2451" y="256"/>
                  </a:lnTo>
                  <a:lnTo>
                    <a:pt x="2532" y="312"/>
                  </a:lnTo>
                  <a:lnTo>
                    <a:pt x="2609" y="373"/>
                  </a:lnTo>
                  <a:lnTo>
                    <a:pt x="2683" y="438"/>
                  </a:lnTo>
                  <a:lnTo>
                    <a:pt x="2752" y="509"/>
                  </a:lnTo>
                  <a:lnTo>
                    <a:pt x="2817" y="583"/>
                  </a:lnTo>
                  <a:lnTo>
                    <a:pt x="2877" y="661"/>
                  </a:lnTo>
                  <a:lnTo>
                    <a:pt x="2933" y="744"/>
                  </a:lnTo>
                  <a:lnTo>
                    <a:pt x="2983" y="829"/>
                  </a:lnTo>
                  <a:lnTo>
                    <a:pt x="3028" y="918"/>
                  </a:lnTo>
                  <a:lnTo>
                    <a:pt x="3069" y="1010"/>
                  </a:lnTo>
                  <a:lnTo>
                    <a:pt x="3103" y="1105"/>
                  </a:lnTo>
                  <a:lnTo>
                    <a:pt x="3132" y="1202"/>
                  </a:lnTo>
                  <a:lnTo>
                    <a:pt x="3155" y="1302"/>
                  </a:lnTo>
                  <a:lnTo>
                    <a:pt x="3171" y="1404"/>
                  </a:lnTo>
                  <a:lnTo>
                    <a:pt x="3182" y="1508"/>
                  </a:lnTo>
                  <a:lnTo>
                    <a:pt x="3185" y="1615"/>
                  </a:lnTo>
                  <a:lnTo>
                    <a:pt x="3182" y="1720"/>
                  </a:lnTo>
                  <a:lnTo>
                    <a:pt x="3171" y="1825"/>
                  </a:lnTo>
                  <a:lnTo>
                    <a:pt x="3155" y="1927"/>
                  </a:lnTo>
                  <a:lnTo>
                    <a:pt x="3132" y="2027"/>
                  </a:lnTo>
                  <a:lnTo>
                    <a:pt x="3103" y="2125"/>
                  </a:lnTo>
                  <a:lnTo>
                    <a:pt x="3069" y="2219"/>
                  </a:lnTo>
                  <a:lnTo>
                    <a:pt x="3028" y="2311"/>
                  </a:lnTo>
                  <a:lnTo>
                    <a:pt x="2983" y="2400"/>
                  </a:lnTo>
                  <a:lnTo>
                    <a:pt x="2933" y="2486"/>
                  </a:lnTo>
                  <a:lnTo>
                    <a:pt x="2877" y="2567"/>
                  </a:lnTo>
                  <a:lnTo>
                    <a:pt x="2817" y="2645"/>
                  </a:lnTo>
                  <a:lnTo>
                    <a:pt x="2752" y="2721"/>
                  </a:lnTo>
                  <a:lnTo>
                    <a:pt x="2683" y="2790"/>
                  </a:lnTo>
                  <a:lnTo>
                    <a:pt x="2609" y="2856"/>
                  </a:lnTo>
                  <a:lnTo>
                    <a:pt x="2532" y="2917"/>
                  </a:lnTo>
                  <a:lnTo>
                    <a:pt x="2451" y="2974"/>
                  </a:lnTo>
                  <a:lnTo>
                    <a:pt x="2367" y="3025"/>
                  </a:lnTo>
                  <a:lnTo>
                    <a:pt x="2280" y="3071"/>
                  </a:lnTo>
                  <a:lnTo>
                    <a:pt x="2189" y="3112"/>
                  </a:lnTo>
                  <a:lnTo>
                    <a:pt x="2095" y="3147"/>
                  </a:lnTo>
                  <a:lnTo>
                    <a:pt x="1999" y="3176"/>
                  </a:lnTo>
                  <a:lnTo>
                    <a:pt x="1900" y="3199"/>
                  </a:lnTo>
                  <a:lnTo>
                    <a:pt x="1799" y="3215"/>
                  </a:lnTo>
                  <a:lnTo>
                    <a:pt x="1696" y="3226"/>
                  </a:lnTo>
                  <a:lnTo>
                    <a:pt x="1592" y="3229"/>
                  </a:lnTo>
                  <a:lnTo>
                    <a:pt x="1487" y="3226"/>
                  </a:lnTo>
                  <a:lnTo>
                    <a:pt x="1385" y="3215"/>
                  </a:lnTo>
                  <a:lnTo>
                    <a:pt x="1285" y="3199"/>
                  </a:lnTo>
                  <a:lnTo>
                    <a:pt x="1186" y="3176"/>
                  </a:lnTo>
                  <a:lnTo>
                    <a:pt x="1089" y="3147"/>
                  </a:lnTo>
                  <a:lnTo>
                    <a:pt x="996" y="3112"/>
                  </a:lnTo>
                  <a:lnTo>
                    <a:pt x="905" y="3071"/>
                  </a:lnTo>
                  <a:lnTo>
                    <a:pt x="818" y="3025"/>
                  </a:lnTo>
                  <a:lnTo>
                    <a:pt x="733" y="2974"/>
                  </a:lnTo>
                  <a:lnTo>
                    <a:pt x="653" y="2917"/>
                  </a:lnTo>
                  <a:lnTo>
                    <a:pt x="576" y="2855"/>
                  </a:lnTo>
                  <a:lnTo>
                    <a:pt x="502" y="2790"/>
                  </a:lnTo>
                  <a:lnTo>
                    <a:pt x="433" y="2719"/>
                  </a:lnTo>
                  <a:lnTo>
                    <a:pt x="368" y="2645"/>
                  </a:lnTo>
                  <a:lnTo>
                    <a:pt x="308" y="2567"/>
                  </a:lnTo>
                  <a:lnTo>
                    <a:pt x="252" y="2486"/>
                  </a:lnTo>
                  <a:lnTo>
                    <a:pt x="202" y="2400"/>
                  </a:lnTo>
                  <a:lnTo>
                    <a:pt x="156" y="2311"/>
                  </a:lnTo>
                  <a:lnTo>
                    <a:pt x="116" y="2219"/>
                  </a:lnTo>
                  <a:lnTo>
                    <a:pt x="81" y="2124"/>
                  </a:lnTo>
                  <a:lnTo>
                    <a:pt x="52" y="2027"/>
                  </a:lnTo>
                  <a:lnTo>
                    <a:pt x="30" y="1927"/>
                  </a:lnTo>
                  <a:lnTo>
                    <a:pt x="14" y="1825"/>
                  </a:lnTo>
                  <a:lnTo>
                    <a:pt x="3" y="1720"/>
                  </a:lnTo>
                  <a:lnTo>
                    <a:pt x="0" y="1615"/>
                  </a:lnTo>
                  <a:lnTo>
                    <a:pt x="3" y="1518"/>
                  </a:lnTo>
                  <a:lnTo>
                    <a:pt x="12" y="1422"/>
                  </a:lnTo>
                  <a:lnTo>
                    <a:pt x="26" y="1329"/>
                  </a:lnTo>
                  <a:lnTo>
                    <a:pt x="45" y="1237"/>
                  </a:lnTo>
                  <a:lnTo>
                    <a:pt x="70" y="1147"/>
                  </a:lnTo>
                  <a:lnTo>
                    <a:pt x="99" y="1060"/>
                  </a:lnTo>
                  <a:lnTo>
                    <a:pt x="132" y="974"/>
                  </a:lnTo>
                  <a:lnTo>
                    <a:pt x="170" y="892"/>
                  </a:lnTo>
                  <a:lnTo>
                    <a:pt x="210" y="973"/>
                  </a:lnTo>
                  <a:lnTo>
                    <a:pt x="253" y="1054"/>
                  </a:lnTo>
                  <a:lnTo>
                    <a:pt x="300" y="1130"/>
                  </a:lnTo>
                  <a:lnTo>
                    <a:pt x="348" y="1204"/>
                  </a:lnTo>
                  <a:lnTo>
                    <a:pt x="324" y="1287"/>
                  </a:lnTo>
                  <a:lnTo>
                    <a:pt x="304" y="1372"/>
                  </a:lnTo>
                  <a:lnTo>
                    <a:pt x="291" y="1458"/>
                  </a:lnTo>
                  <a:lnTo>
                    <a:pt x="545" y="1458"/>
                  </a:lnTo>
                  <a:lnTo>
                    <a:pt x="766" y="1677"/>
                  </a:lnTo>
                  <a:lnTo>
                    <a:pt x="1004" y="1458"/>
                  </a:lnTo>
                  <a:lnTo>
                    <a:pt x="1452" y="1458"/>
                  </a:lnTo>
                  <a:lnTo>
                    <a:pt x="1452" y="1091"/>
                  </a:lnTo>
                  <a:lnTo>
                    <a:pt x="1392" y="1085"/>
                  </a:lnTo>
                  <a:lnTo>
                    <a:pt x="1333" y="1077"/>
                  </a:lnTo>
                  <a:lnTo>
                    <a:pt x="1274" y="1067"/>
                  </a:lnTo>
                  <a:lnTo>
                    <a:pt x="1311" y="996"/>
                  </a:lnTo>
                  <a:lnTo>
                    <a:pt x="1347" y="922"/>
                  </a:lnTo>
                  <a:lnTo>
                    <a:pt x="1379" y="847"/>
                  </a:lnTo>
                  <a:lnTo>
                    <a:pt x="1406" y="771"/>
                  </a:lnTo>
                  <a:lnTo>
                    <a:pt x="1429" y="774"/>
                  </a:lnTo>
                  <a:lnTo>
                    <a:pt x="1452" y="778"/>
                  </a:lnTo>
                  <a:lnTo>
                    <a:pt x="1452" y="348"/>
                  </a:lnTo>
                  <a:lnTo>
                    <a:pt x="1449" y="350"/>
                  </a:lnTo>
                  <a:lnTo>
                    <a:pt x="1447" y="351"/>
                  </a:lnTo>
                  <a:lnTo>
                    <a:pt x="1443" y="354"/>
                  </a:lnTo>
                  <a:lnTo>
                    <a:pt x="1429" y="294"/>
                  </a:lnTo>
                  <a:lnTo>
                    <a:pt x="1410" y="235"/>
                  </a:lnTo>
                  <a:lnTo>
                    <a:pt x="1386" y="180"/>
                  </a:lnTo>
                  <a:lnTo>
                    <a:pt x="1359" y="127"/>
                  </a:lnTo>
                  <a:lnTo>
                    <a:pt x="1325" y="77"/>
                  </a:lnTo>
                  <a:lnTo>
                    <a:pt x="1289" y="30"/>
                  </a:lnTo>
                  <a:lnTo>
                    <a:pt x="1389" y="13"/>
                  </a:lnTo>
                  <a:lnTo>
                    <a:pt x="1489" y="3"/>
                  </a:lnTo>
                  <a:lnTo>
                    <a:pt x="15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2" name="Group 891"/>
          <p:cNvGrpSpPr/>
          <p:nvPr/>
        </p:nvGrpSpPr>
        <p:grpSpPr>
          <a:xfrm>
            <a:off x="2594895" y="4291013"/>
            <a:ext cx="444500" cy="439738"/>
            <a:chOff x="2587625" y="4291013"/>
            <a:chExt cx="444500" cy="439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6" name="Freeform 290"/>
            <p:cNvSpPr>
              <a:spLocks noEditPoints="1"/>
            </p:cNvSpPr>
            <p:nvPr/>
          </p:nvSpPr>
          <p:spPr bwMode="auto">
            <a:xfrm>
              <a:off x="2790825" y="4491038"/>
              <a:ext cx="241300" cy="239713"/>
            </a:xfrm>
            <a:custGeom>
              <a:avLst/>
              <a:gdLst>
                <a:gd name="T0" fmla="*/ 582 w 1676"/>
                <a:gd name="T1" fmla="*/ 282 h 1813"/>
                <a:gd name="T2" fmla="*/ 453 w 1676"/>
                <a:gd name="T3" fmla="*/ 343 h 1813"/>
                <a:gd name="T4" fmla="*/ 344 w 1676"/>
                <a:gd name="T5" fmla="*/ 449 h 1813"/>
                <a:gd name="T6" fmla="*/ 274 w 1676"/>
                <a:gd name="T7" fmla="*/ 582 h 1813"/>
                <a:gd name="T8" fmla="*/ 246 w 1676"/>
                <a:gd name="T9" fmla="*/ 729 h 1813"/>
                <a:gd name="T10" fmla="*/ 260 w 1676"/>
                <a:gd name="T11" fmla="*/ 878 h 1813"/>
                <a:gd name="T12" fmla="*/ 316 w 1676"/>
                <a:gd name="T13" fmla="*/ 1018 h 1813"/>
                <a:gd name="T14" fmla="*/ 414 w 1676"/>
                <a:gd name="T15" fmla="*/ 1136 h 1813"/>
                <a:gd name="T16" fmla="*/ 538 w 1676"/>
                <a:gd name="T17" fmla="*/ 1212 h 1813"/>
                <a:gd name="T18" fmla="*/ 673 w 1676"/>
                <a:gd name="T19" fmla="*/ 1242 h 1813"/>
                <a:gd name="T20" fmla="*/ 811 w 1676"/>
                <a:gd name="T21" fmla="*/ 1227 h 1813"/>
                <a:gd name="T22" fmla="*/ 941 w 1676"/>
                <a:gd name="T23" fmla="*/ 1166 h 1813"/>
                <a:gd name="T24" fmla="*/ 1049 w 1676"/>
                <a:gd name="T25" fmla="*/ 1061 h 1813"/>
                <a:gd name="T26" fmla="*/ 1119 w 1676"/>
                <a:gd name="T27" fmla="*/ 927 h 1813"/>
                <a:gd name="T28" fmla="*/ 1147 w 1676"/>
                <a:gd name="T29" fmla="*/ 779 h 1813"/>
                <a:gd name="T30" fmla="*/ 1133 w 1676"/>
                <a:gd name="T31" fmla="*/ 630 h 1813"/>
                <a:gd name="T32" fmla="*/ 1077 w 1676"/>
                <a:gd name="T33" fmla="*/ 491 h 1813"/>
                <a:gd name="T34" fmla="*/ 980 w 1676"/>
                <a:gd name="T35" fmla="*/ 374 h 1813"/>
                <a:gd name="T36" fmla="*/ 855 w 1676"/>
                <a:gd name="T37" fmla="*/ 298 h 1813"/>
                <a:gd name="T38" fmla="*/ 720 w 1676"/>
                <a:gd name="T39" fmla="*/ 267 h 1813"/>
                <a:gd name="T40" fmla="*/ 781 w 1676"/>
                <a:gd name="T41" fmla="*/ 5 h 1813"/>
                <a:gd name="T42" fmla="*/ 946 w 1676"/>
                <a:gd name="T43" fmla="*/ 49 h 1813"/>
                <a:gd name="T44" fmla="*/ 1099 w 1676"/>
                <a:gd name="T45" fmla="*/ 137 h 1813"/>
                <a:gd name="T46" fmla="*/ 1230 w 1676"/>
                <a:gd name="T47" fmla="*/ 267 h 1813"/>
                <a:gd name="T48" fmla="*/ 1324 w 1676"/>
                <a:gd name="T49" fmla="*/ 424 h 1813"/>
                <a:gd name="T50" fmla="*/ 1378 w 1676"/>
                <a:gd name="T51" fmla="*/ 596 h 1813"/>
                <a:gd name="T52" fmla="*/ 1393 w 1676"/>
                <a:gd name="T53" fmla="*/ 775 h 1813"/>
                <a:gd name="T54" fmla="*/ 1368 w 1676"/>
                <a:gd name="T55" fmla="*/ 953 h 1813"/>
                <a:gd name="T56" fmla="*/ 1603 w 1676"/>
                <a:gd name="T57" fmla="*/ 1363 h 1813"/>
                <a:gd name="T58" fmla="*/ 1656 w 1676"/>
                <a:gd name="T59" fmla="*/ 1449 h 1813"/>
                <a:gd name="T60" fmla="*/ 1676 w 1676"/>
                <a:gd name="T61" fmla="*/ 1550 h 1813"/>
                <a:gd name="T62" fmla="*/ 1656 w 1676"/>
                <a:gd name="T63" fmla="*/ 1651 h 1813"/>
                <a:gd name="T64" fmla="*/ 1603 w 1676"/>
                <a:gd name="T65" fmla="*/ 1737 h 1813"/>
                <a:gd name="T66" fmla="*/ 1515 w 1676"/>
                <a:gd name="T67" fmla="*/ 1798 h 1813"/>
                <a:gd name="T68" fmla="*/ 1414 w 1676"/>
                <a:gd name="T69" fmla="*/ 1813 h 1813"/>
                <a:gd name="T70" fmla="*/ 1316 w 1676"/>
                <a:gd name="T71" fmla="*/ 1783 h 1813"/>
                <a:gd name="T72" fmla="*/ 986 w 1676"/>
                <a:gd name="T73" fmla="*/ 1441 h 1813"/>
                <a:gd name="T74" fmla="*/ 826 w 1676"/>
                <a:gd name="T75" fmla="*/ 1496 h 1813"/>
                <a:gd name="T76" fmla="*/ 660 w 1676"/>
                <a:gd name="T77" fmla="*/ 1508 h 1813"/>
                <a:gd name="T78" fmla="*/ 496 w 1676"/>
                <a:gd name="T79" fmla="*/ 1477 h 1813"/>
                <a:gd name="T80" fmla="*/ 341 w 1676"/>
                <a:gd name="T81" fmla="*/ 1404 h 1813"/>
                <a:gd name="T82" fmla="*/ 204 w 1676"/>
                <a:gd name="T83" fmla="*/ 1289 h 1813"/>
                <a:gd name="T84" fmla="*/ 95 w 1676"/>
                <a:gd name="T85" fmla="*/ 1137 h 1813"/>
                <a:gd name="T86" fmla="*/ 27 w 1676"/>
                <a:gd name="T87" fmla="*/ 966 h 1813"/>
                <a:gd name="T88" fmla="*/ 0 w 1676"/>
                <a:gd name="T89" fmla="*/ 785 h 1813"/>
                <a:gd name="T90" fmla="*/ 13 w 1676"/>
                <a:gd name="T91" fmla="*/ 602 h 1813"/>
                <a:gd name="T92" fmla="*/ 67 w 1676"/>
                <a:gd name="T93" fmla="*/ 427 h 1813"/>
                <a:gd name="T94" fmla="*/ 162 w 1676"/>
                <a:gd name="T95" fmla="*/ 268 h 1813"/>
                <a:gd name="T96" fmla="*/ 294 w 1676"/>
                <a:gd name="T97" fmla="*/ 137 h 1813"/>
                <a:gd name="T98" fmla="*/ 447 w 1676"/>
                <a:gd name="T99" fmla="*/ 49 h 1813"/>
                <a:gd name="T100" fmla="*/ 612 w 1676"/>
                <a:gd name="T101" fmla="*/ 5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76" h="1813">
                  <a:moveTo>
                    <a:pt x="673" y="267"/>
                  </a:moveTo>
                  <a:lnTo>
                    <a:pt x="627" y="272"/>
                  </a:lnTo>
                  <a:lnTo>
                    <a:pt x="582" y="282"/>
                  </a:lnTo>
                  <a:lnTo>
                    <a:pt x="538" y="298"/>
                  </a:lnTo>
                  <a:lnTo>
                    <a:pt x="495" y="317"/>
                  </a:lnTo>
                  <a:lnTo>
                    <a:pt x="453" y="343"/>
                  </a:lnTo>
                  <a:lnTo>
                    <a:pt x="414" y="374"/>
                  </a:lnTo>
                  <a:lnTo>
                    <a:pt x="377" y="409"/>
                  </a:lnTo>
                  <a:lnTo>
                    <a:pt x="344" y="449"/>
                  </a:lnTo>
                  <a:lnTo>
                    <a:pt x="316" y="491"/>
                  </a:lnTo>
                  <a:lnTo>
                    <a:pt x="293" y="536"/>
                  </a:lnTo>
                  <a:lnTo>
                    <a:pt x="274" y="582"/>
                  </a:lnTo>
                  <a:lnTo>
                    <a:pt x="260" y="630"/>
                  </a:lnTo>
                  <a:lnTo>
                    <a:pt x="251" y="679"/>
                  </a:lnTo>
                  <a:lnTo>
                    <a:pt x="246" y="729"/>
                  </a:lnTo>
                  <a:lnTo>
                    <a:pt x="246" y="779"/>
                  </a:lnTo>
                  <a:lnTo>
                    <a:pt x="251" y="829"/>
                  </a:lnTo>
                  <a:lnTo>
                    <a:pt x="260" y="878"/>
                  </a:lnTo>
                  <a:lnTo>
                    <a:pt x="274" y="927"/>
                  </a:lnTo>
                  <a:lnTo>
                    <a:pt x="293" y="974"/>
                  </a:lnTo>
                  <a:lnTo>
                    <a:pt x="316" y="1018"/>
                  </a:lnTo>
                  <a:lnTo>
                    <a:pt x="344" y="1061"/>
                  </a:lnTo>
                  <a:lnTo>
                    <a:pt x="377" y="1100"/>
                  </a:lnTo>
                  <a:lnTo>
                    <a:pt x="414" y="1136"/>
                  </a:lnTo>
                  <a:lnTo>
                    <a:pt x="453" y="1166"/>
                  </a:lnTo>
                  <a:lnTo>
                    <a:pt x="495" y="1191"/>
                  </a:lnTo>
                  <a:lnTo>
                    <a:pt x="538" y="1212"/>
                  </a:lnTo>
                  <a:lnTo>
                    <a:pt x="582" y="1227"/>
                  </a:lnTo>
                  <a:lnTo>
                    <a:pt x="627" y="1237"/>
                  </a:lnTo>
                  <a:lnTo>
                    <a:pt x="673" y="1242"/>
                  </a:lnTo>
                  <a:lnTo>
                    <a:pt x="720" y="1242"/>
                  </a:lnTo>
                  <a:lnTo>
                    <a:pt x="766" y="1237"/>
                  </a:lnTo>
                  <a:lnTo>
                    <a:pt x="811" y="1227"/>
                  </a:lnTo>
                  <a:lnTo>
                    <a:pt x="855" y="1212"/>
                  </a:lnTo>
                  <a:lnTo>
                    <a:pt x="898" y="1191"/>
                  </a:lnTo>
                  <a:lnTo>
                    <a:pt x="941" y="1166"/>
                  </a:lnTo>
                  <a:lnTo>
                    <a:pt x="980" y="1136"/>
                  </a:lnTo>
                  <a:lnTo>
                    <a:pt x="1016" y="1100"/>
                  </a:lnTo>
                  <a:lnTo>
                    <a:pt x="1049" y="1061"/>
                  </a:lnTo>
                  <a:lnTo>
                    <a:pt x="1077" y="1018"/>
                  </a:lnTo>
                  <a:lnTo>
                    <a:pt x="1100" y="974"/>
                  </a:lnTo>
                  <a:lnTo>
                    <a:pt x="1119" y="927"/>
                  </a:lnTo>
                  <a:lnTo>
                    <a:pt x="1133" y="878"/>
                  </a:lnTo>
                  <a:lnTo>
                    <a:pt x="1142" y="829"/>
                  </a:lnTo>
                  <a:lnTo>
                    <a:pt x="1147" y="779"/>
                  </a:lnTo>
                  <a:lnTo>
                    <a:pt x="1147" y="729"/>
                  </a:lnTo>
                  <a:lnTo>
                    <a:pt x="1142" y="679"/>
                  </a:lnTo>
                  <a:lnTo>
                    <a:pt x="1133" y="630"/>
                  </a:lnTo>
                  <a:lnTo>
                    <a:pt x="1119" y="582"/>
                  </a:lnTo>
                  <a:lnTo>
                    <a:pt x="1100" y="536"/>
                  </a:lnTo>
                  <a:lnTo>
                    <a:pt x="1077" y="491"/>
                  </a:lnTo>
                  <a:lnTo>
                    <a:pt x="1049" y="449"/>
                  </a:lnTo>
                  <a:lnTo>
                    <a:pt x="1016" y="409"/>
                  </a:lnTo>
                  <a:lnTo>
                    <a:pt x="980" y="374"/>
                  </a:lnTo>
                  <a:lnTo>
                    <a:pt x="941" y="343"/>
                  </a:lnTo>
                  <a:lnTo>
                    <a:pt x="898" y="317"/>
                  </a:lnTo>
                  <a:lnTo>
                    <a:pt x="855" y="298"/>
                  </a:lnTo>
                  <a:lnTo>
                    <a:pt x="811" y="282"/>
                  </a:lnTo>
                  <a:lnTo>
                    <a:pt x="766" y="272"/>
                  </a:lnTo>
                  <a:lnTo>
                    <a:pt x="720" y="267"/>
                  </a:lnTo>
                  <a:lnTo>
                    <a:pt x="673" y="267"/>
                  </a:lnTo>
                  <a:close/>
                  <a:moveTo>
                    <a:pt x="725" y="0"/>
                  </a:moveTo>
                  <a:lnTo>
                    <a:pt x="781" y="5"/>
                  </a:lnTo>
                  <a:lnTo>
                    <a:pt x="837" y="15"/>
                  </a:lnTo>
                  <a:lnTo>
                    <a:pt x="892" y="29"/>
                  </a:lnTo>
                  <a:lnTo>
                    <a:pt x="946" y="49"/>
                  </a:lnTo>
                  <a:lnTo>
                    <a:pt x="999" y="74"/>
                  </a:lnTo>
                  <a:lnTo>
                    <a:pt x="1050" y="103"/>
                  </a:lnTo>
                  <a:lnTo>
                    <a:pt x="1099" y="137"/>
                  </a:lnTo>
                  <a:lnTo>
                    <a:pt x="1145" y="176"/>
                  </a:lnTo>
                  <a:lnTo>
                    <a:pt x="1190" y="219"/>
                  </a:lnTo>
                  <a:lnTo>
                    <a:pt x="1230" y="267"/>
                  </a:lnTo>
                  <a:lnTo>
                    <a:pt x="1266" y="317"/>
                  </a:lnTo>
                  <a:lnTo>
                    <a:pt x="1297" y="369"/>
                  </a:lnTo>
                  <a:lnTo>
                    <a:pt x="1324" y="424"/>
                  </a:lnTo>
                  <a:lnTo>
                    <a:pt x="1346" y="479"/>
                  </a:lnTo>
                  <a:lnTo>
                    <a:pt x="1364" y="537"/>
                  </a:lnTo>
                  <a:lnTo>
                    <a:pt x="1378" y="596"/>
                  </a:lnTo>
                  <a:lnTo>
                    <a:pt x="1387" y="655"/>
                  </a:lnTo>
                  <a:lnTo>
                    <a:pt x="1392" y="715"/>
                  </a:lnTo>
                  <a:lnTo>
                    <a:pt x="1393" y="775"/>
                  </a:lnTo>
                  <a:lnTo>
                    <a:pt x="1389" y="835"/>
                  </a:lnTo>
                  <a:lnTo>
                    <a:pt x="1381" y="895"/>
                  </a:lnTo>
                  <a:lnTo>
                    <a:pt x="1368" y="953"/>
                  </a:lnTo>
                  <a:lnTo>
                    <a:pt x="1351" y="1011"/>
                  </a:lnTo>
                  <a:lnTo>
                    <a:pt x="1330" y="1067"/>
                  </a:lnTo>
                  <a:lnTo>
                    <a:pt x="1603" y="1363"/>
                  </a:lnTo>
                  <a:lnTo>
                    <a:pt x="1625" y="1389"/>
                  </a:lnTo>
                  <a:lnTo>
                    <a:pt x="1642" y="1419"/>
                  </a:lnTo>
                  <a:lnTo>
                    <a:pt x="1656" y="1449"/>
                  </a:lnTo>
                  <a:lnTo>
                    <a:pt x="1668" y="1482"/>
                  </a:lnTo>
                  <a:lnTo>
                    <a:pt x="1674" y="1515"/>
                  </a:lnTo>
                  <a:lnTo>
                    <a:pt x="1676" y="1550"/>
                  </a:lnTo>
                  <a:lnTo>
                    <a:pt x="1674" y="1585"/>
                  </a:lnTo>
                  <a:lnTo>
                    <a:pt x="1668" y="1619"/>
                  </a:lnTo>
                  <a:lnTo>
                    <a:pt x="1656" y="1651"/>
                  </a:lnTo>
                  <a:lnTo>
                    <a:pt x="1642" y="1682"/>
                  </a:lnTo>
                  <a:lnTo>
                    <a:pt x="1625" y="1711"/>
                  </a:lnTo>
                  <a:lnTo>
                    <a:pt x="1603" y="1737"/>
                  </a:lnTo>
                  <a:lnTo>
                    <a:pt x="1576" y="1762"/>
                  </a:lnTo>
                  <a:lnTo>
                    <a:pt x="1547" y="1783"/>
                  </a:lnTo>
                  <a:lnTo>
                    <a:pt x="1515" y="1798"/>
                  </a:lnTo>
                  <a:lnTo>
                    <a:pt x="1482" y="1809"/>
                  </a:lnTo>
                  <a:lnTo>
                    <a:pt x="1449" y="1813"/>
                  </a:lnTo>
                  <a:lnTo>
                    <a:pt x="1414" y="1813"/>
                  </a:lnTo>
                  <a:lnTo>
                    <a:pt x="1380" y="1809"/>
                  </a:lnTo>
                  <a:lnTo>
                    <a:pt x="1347" y="1798"/>
                  </a:lnTo>
                  <a:lnTo>
                    <a:pt x="1316" y="1783"/>
                  </a:lnTo>
                  <a:lnTo>
                    <a:pt x="1286" y="1762"/>
                  </a:lnTo>
                  <a:lnTo>
                    <a:pt x="1259" y="1737"/>
                  </a:lnTo>
                  <a:lnTo>
                    <a:pt x="986" y="1441"/>
                  </a:lnTo>
                  <a:lnTo>
                    <a:pt x="934" y="1464"/>
                  </a:lnTo>
                  <a:lnTo>
                    <a:pt x="880" y="1483"/>
                  </a:lnTo>
                  <a:lnTo>
                    <a:pt x="826" y="1496"/>
                  </a:lnTo>
                  <a:lnTo>
                    <a:pt x="771" y="1504"/>
                  </a:lnTo>
                  <a:lnTo>
                    <a:pt x="716" y="1509"/>
                  </a:lnTo>
                  <a:lnTo>
                    <a:pt x="660" y="1508"/>
                  </a:lnTo>
                  <a:lnTo>
                    <a:pt x="605" y="1503"/>
                  </a:lnTo>
                  <a:lnTo>
                    <a:pt x="550" y="1493"/>
                  </a:lnTo>
                  <a:lnTo>
                    <a:pt x="496" y="1477"/>
                  </a:lnTo>
                  <a:lnTo>
                    <a:pt x="443" y="1458"/>
                  </a:lnTo>
                  <a:lnTo>
                    <a:pt x="391" y="1434"/>
                  </a:lnTo>
                  <a:lnTo>
                    <a:pt x="341" y="1404"/>
                  </a:lnTo>
                  <a:lnTo>
                    <a:pt x="293" y="1371"/>
                  </a:lnTo>
                  <a:lnTo>
                    <a:pt x="247" y="1332"/>
                  </a:lnTo>
                  <a:lnTo>
                    <a:pt x="204" y="1289"/>
                  </a:lnTo>
                  <a:lnTo>
                    <a:pt x="162" y="1240"/>
                  </a:lnTo>
                  <a:lnTo>
                    <a:pt x="126" y="1190"/>
                  </a:lnTo>
                  <a:lnTo>
                    <a:pt x="95" y="1137"/>
                  </a:lnTo>
                  <a:lnTo>
                    <a:pt x="68" y="1082"/>
                  </a:lnTo>
                  <a:lnTo>
                    <a:pt x="45" y="1024"/>
                  </a:lnTo>
                  <a:lnTo>
                    <a:pt x="27" y="966"/>
                  </a:lnTo>
                  <a:lnTo>
                    <a:pt x="13" y="906"/>
                  </a:lnTo>
                  <a:lnTo>
                    <a:pt x="4" y="846"/>
                  </a:lnTo>
                  <a:lnTo>
                    <a:pt x="0" y="785"/>
                  </a:lnTo>
                  <a:lnTo>
                    <a:pt x="0" y="724"/>
                  </a:lnTo>
                  <a:lnTo>
                    <a:pt x="4" y="663"/>
                  </a:lnTo>
                  <a:lnTo>
                    <a:pt x="13" y="602"/>
                  </a:lnTo>
                  <a:lnTo>
                    <a:pt x="27" y="543"/>
                  </a:lnTo>
                  <a:lnTo>
                    <a:pt x="45" y="485"/>
                  </a:lnTo>
                  <a:lnTo>
                    <a:pt x="67" y="427"/>
                  </a:lnTo>
                  <a:lnTo>
                    <a:pt x="94" y="373"/>
                  </a:lnTo>
                  <a:lnTo>
                    <a:pt x="126" y="319"/>
                  </a:lnTo>
                  <a:lnTo>
                    <a:pt x="162" y="268"/>
                  </a:lnTo>
                  <a:lnTo>
                    <a:pt x="203" y="220"/>
                  </a:lnTo>
                  <a:lnTo>
                    <a:pt x="247" y="176"/>
                  </a:lnTo>
                  <a:lnTo>
                    <a:pt x="294" y="137"/>
                  </a:lnTo>
                  <a:lnTo>
                    <a:pt x="343" y="103"/>
                  </a:lnTo>
                  <a:lnTo>
                    <a:pt x="394" y="74"/>
                  </a:lnTo>
                  <a:lnTo>
                    <a:pt x="447" y="49"/>
                  </a:lnTo>
                  <a:lnTo>
                    <a:pt x="501" y="29"/>
                  </a:lnTo>
                  <a:lnTo>
                    <a:pt x="556" y="15"/>
                  </a:lnTo>
                  <a:lnTo>
                    <a:pt x="612" y="5"/>
                  </a:lnTo>
                  <a:lnTo>
                    <a:pt x="668" y="0"/>
                  </a:lnTo>
                  <a:lnTo>
                    <a:pt x="7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7" name="Freeform 291"/>
            <p:cNvSpPr>
              <a:spLocks/>
            </p:cNvSpPr>
            <p:nvPr/>
          </p:nvSpPr>
          <p:spPr bwMode="auto">
            <a:xfrm>
              <a:off x="2811463" y="4335463"/>
              <a:ext cx="217488" cy="274638"/>
            </a:xfrm>
            <a:custGeom>
              <a:avLst/>
              <a:gdLst>
                <a:gd name="T0" fmla="*/ 459 w 1508"/>
                <a:gd name="T1" fmla="*/ 30 h 2083"/>
                <a:gd name="T2" fmla="*/ 619 w 1508"/>
                <a:gd name="T3" fmla="*/ 254 h 2083"/>
                <a:gd name="T4" fmla="*/ 841 w 1508"/>
                <a:gd name="T5" fmla="*/ 542 h 2083"/>
                <a:gd name="T6" fmla="*/ 960 w 1508"/>
                <a:gd name="T7" fmla="*/ 441 h 2083"/>
                <a:gd name="T8" fmla="*/ 1249 w 1508"/>
                <a:gd name="T9" fmla="*/ 400 h 2083"/>
                <a:gd name="T10" fmla="*/ 1340 w 1508"/>
                <a:gd name="T11" fmla="*/ 564 h 2083"/>
                <a:gd name="T12" fmla="*/ 1411 w 1508"/>
                <a:gd name="T13" fmla="*/ 741 h 2083"/>
                <a:gd name="T14" fmla="*/ 1464 w 1508"/>
                <a:gd name="T15" fmla="*/ 927 h 2083"/>
                <a:gd name="T16" fmla="*/ 1497 w 1508"/>
                <a:gd name="T17" fmla="*/ 1121 h 2083"/>
                <a:gd name="T18" fmla="*/ 1508 w 1508"/>
                <a:gd name="T19" fmla="*/ 1322 h 2083"/>
                <a:gd name="T20" fmla="*/ 1497 w 1508"/>
                <a:gd name="T21" fmla="*/ 1526 h 2083"/>
                <a:gd name="T22" fmla="*/ 1463 w 1508"/>
                <a:gd name="T23" fmla="*/ 1720 h 2083"/>
                <a:gd name="T24" fmla="*/ 1409 w 1508"/>
                <a:gd name="T25" fmla="*/ 1907 h 2083"/>
                <a:gd name="T26" fmla="*/ 1337 w 1508"/>
                <a:gd name="T27" fmla="*/ 2083 h 2083"/>
                <a:gd name="T28" fmla="*/ 1349 w 1508"/>
                <a:gd name="T29" fmla="*/ 1945 h 2083"/>
                <a:gd name="T30" fmla="*/ 1341 w 1508"/>
                <a:gd name="T31" fmla="*/ 1808 h 2083"/>
                <a:gd name="T32" fmla="*/ 1313 w 1508"/>
                <a:gd name="T33" fmla="*/ 1675 h 2083"/>
                <a:gd name="T34" fmla="*/ 1266 w 1508"/>
                <a:gd name="T35" fmla="*/ 1547 h 2083"/>
                <a:gd name="T36" fmla="*/ 1201 w 1508"/>
                <a:gd name="T37" fmla="*/ 1429 h 2083"/>
                <a:gd name="T38" fmla="*/ 1117 w 1508"/>
                <a:gd name="T39" fmla="*/ 1321 h 2083"/>
                <a:gd name="T40" fmla="*/ 1021 w 1508"/>
                <a:gd name="T41" fmla="*/ 1233 h 2083"/>
                <a:gd name="T42" fmla="*/ 915 w 1508"/>
                <a:gd name="T43" fmla="*/ 1162 h 2083"/>
                <a:gd name="T44" fmla="*/ 801 w 1508"/>
                <a:gd name="T45" fmla="*/ 1111 h 2083"/>
                <a:gd name="T46" fmla="*/ 680 w 1508"/>
                <a:gd name="T47" fmla="*/ 1080 h 2083"/>
                <a:gd name="T48" fmla="*/ 554 w 1508"/>
                <a:gd name="T49" fmla="*/ 1069 h 2083"/>
                <a:gd name="T50" fmla="*/ 416 w 1508"/>
                <a:gd name="T51" fmla="*/ 1082 h 2083"/>
                <a:gd name="T52" fmla="*/ 283 w 1508"/>
                <a:gd name="T53" fmla="*/ 1120 h 2083"/>
                <a:gd name="T54" fmla="*/ 160 w 1508"/>
                <a:gd name="T55" fmla="*/ 1182 h 2083"/>
                <a:gd name="T56" fmla="*/ 591 w 1508"/>
                <a:gd name="T57" fmla="*/ 812 h 2083"/>
                <a:gd name="T58" fmla="*/ 751 w 1508"/>
                <a:gd name="T59" fmla="*/ 755 h 2083"/>
                <a:gd name="T60" fmla="*/ 500 w 1508"/>
                <a:gd name="T61" fmla="*/ 407 h 2083"/>
                <a:gd name="T62" fmla="*/ 338 w 1508"/>
                <a:gd name="T63" fmla="*/ 367 h 2083"/>
                <a:gd name="T64" fmla="*/ 175 w 1508"/>
                <a:gd name="T65" fmla="*/ 519 h 2083"/>
                <a:gd name="T66" fmla="*/ 0 w 1508"/>
                <a:gd name="T67" fmla="*/ 375 h 2083"/>
                <a:gd name="T68" fmla="*/ 166 w 1508"/>
                <a:gd name="T69" fmla="*/ 151 h 2083"/>
                <a:gd name="T70" fmla="*/ 287 w 1508"/>
                <a:gd name="T71" fmla="*/ 289 h 2083"/>
                <a:gd name="T72" fmla="*/ 445 w 1508"/>
                <a:gd name="T73" fmla="*/ 351 h 2083"/>
                <a:gd name="T74" fmla="*/ 453 w 1508"/>
                <a:gd name="T75" fmla="*/ 220 h 2083"/>
                <a:gd name="T76" fmla="*/ 316 w 1508"/>
                <a:gd name="T77" fmla="*/ 0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08" h="2083">
                  <a:moveTo>
                    <a:pt x="316" y="0"/>
                  </a:moveTo>
                  <a:lnTo>
                    <a:pt x="459" y="30"/>
                  </a:lnTo>
                  <a:lnTo>
                    <a:pt x="582" y="149"/>
                  </a:lnTo>
                  <a:lnTo>
                    <a:pt x="619" y="254"/>
                  </a:lnTo>
                  <a:lnTo>
                    <a:pt x="647" y="352"/>
                  </a:lnTo>
                  <a:lnTo>
                    <a:pt x="841" y="542"/>
                  </a:lnTo>
                  <a:lnTo>
                    <a:pt x="891" y="559"/>
                  </a:lnTo>
                  <a:lnTo>
                    <a:pt x="960" y="441"/>
                  </a:lnTo>
                  <a:lnTo>
                    <a:pt x="1204" y="417"/>
                  </a:lnTo>
                  <a:lnTo>
                    <a:pt x="1249" y="400"/>
                  </a:lnTo>
                  <a:lnTo>
                    <a:pt x="1297" y="481"/>
                  </a:lnTo>
                  <a:lnTo>
                    <a:pt x="1340" y="564"/>
                  </a:lnTo>
                  <a:lnTo>
                    <a:pt x="1378" y="651"/>
                  </a:lnTo>
                  <a:lnTo>
                    <a:pt x="1411" y="741"/>
                  </a:lnTo>
                  <a:lnTo>
                    <a:pt x="1440" y="832"/>
                  </a:lnTo>
                  <a:lnTo>
                    <a:pt x="1464" y="927"/>
                  </a:lnTo>
                  <a:lnTo>
                    <a:pt x="1483" y="1022"/>
                  </a:lnTo>
                  <a:lnTo>
                    <a:pt x="1497" y="1121"/>
                  </a:lnTo>
                  <a:lnTo>
                    <a:pt x="1505" y="1221"/>
                  </a:lnTo>
                  <a:lnTo>
                    <a:pt x="1508" y="1322"/>
                  </a:lnTo>
                  <a:lnTo>
                    <a:pt x="1505" y="1425"/>
                  </a:lnTo>
                  <a:lnTo>
                    <a:pt x="1497" y="1526"/>
                  </a:lnTo>
                  <a:lnTo>
                    <a:pt x="1483" y="1623"/>
                  </a:lnTo>
                  <a:lnTo>
                    <a:pt x="1463" y="1720"/>
                  </a:lnTo>
                  <a:lnTo>
                    <a:pt x="1439" y="1815"/>
                  </a:lnTo>
                  <a:lnTo>
                    <a:pt x="1409" y="1907"/>
                  </a:lnTo>
                  <a:lnTo>
                    <a:pt x="1375" y="1996"/>
                  </a:lnTo>
                  <a:lnTo>
                    <a:pt x="1337" y="2083"/>
                  </a:lnTo>
                  <a:lnTo>
                    <a:pt x="1345" y="2015"/>
                  </a:lnTo>
                  <a:lnTo>
                    <a:pt x="1349" y="1945"/>
                  </a:lnTo>
                  <a:lnTo>
                    <a:pt x="1347" y="1877"/>
                  </a:lnTo>
                  <a:lnTo>
                    <a:pt x="1341" y="1808"/>
                  </a:lnTo>
                  <a:lnTo>
                    <a:pt x="1329" y="1741"/>
                  </a:lnTo>
                  <a:lnTo>
                    <a:pt x="1313" y="1675"/>
                  </a:lnTo>
                  <a:lnTo>
                    <a:pt x="1293" y="1610"/>
                  </a:lnTo>
                  <a:lnTo>
                    <a:pt x="1266" y="1547"/>
                  </a:lnTo>
                  <a:lnTo>
                    <a:pt x="1236" y="1486"/>
                  </a:lnTo>
                  <a:lnTo>
                    <a:pt x="1201" y="1429"/>
                  </a:lnTo>
                  <a:lnTo>
                    <a:pt x="1161" y="1373"/>
                  </a:lnTo>
                  <a:lnTo>
                    <a:pt x="1117" y="1321"/>
                  </a:lnTo>
                  <a:lnTo>
                    <a:pt x="1071" y="1276"/>
                  </a:lnTo>
                  <a:lnTo>
                    <a:pt x="1021" y="1233"/>
                  </a:lnTo>
                  <a:lnTo>
                    <a:pt x="969" y="1195"/>
                  </a:lnTo>
                  <a:lnTo>
                    <a:pt x="915" y="1162"/>
                  </a:lnTo>
                  <a:lnTo>
                    <a:pt x="859" y="1134"/>
                  </a:lnTo>
                  <a:lnTo>
                    <a:pt x="801" y="1111"/>
                  </a:lnTo>
                  <a:lnTo>
                    <a:pt x="741" y="1093"/>
                  </a:lnTo>
                  <a:lnTo>
                    <a:pt x="680" y="1080"/>
                  </a:lnTo>
                  <a:lnTo>
                    <a:pt x="617" y="1072"/>
                  </a:lnTo>
                  <a:lnTo>
                    <a:pt x="554" y="1069"/>
                  </a:lnTo>
                  <a:lnTo>
                    <a:pt x="484" y="1072"/>
                  </a:lnTo>
                  <a:lnTo>
                    <a:pt x="416" y="1082"/>
                  </a:lnTo>
                  <a:lnTo>
                    <a:pt x="349" y="1098"/>
                  </a:lnTo>
                  <a:lnTo>
                    <a:pt x="283" y="1120"/>
                  </a:lnTo>
                  <a:lnTo>
                    <a:pt x="220" y="1148"/>
                  </a:lnTo>
                  <a:lnTo>
                    <a:pt x="160" y="1182"/>
                  </a:lnTo>
                  <a:lnTo>
                    <a:pt x="338" y="952"/>
                  </a:lnTo>
                  <a:lnTo>
                    <a:pt x="591" y="812"/>
                  </a:lnTo>
                  <a:lnTo>
                    <a:pt x="738" y="833"/>
                  </a:lnTo>
                  <a:lnTo>
                    <a:pt x="751" y="755"/>
                  </a:lnTo>
                  <a:lnTo>
                    <a:pt x="570" y="556"/>
                  </a:lnTo>
                  <a:lnTo>
                    <a:pt x="500" y="407"/>
                  </a:lnTo>
                  <a:lnTo>
                    <a:pt x="400" y="407"/>
                  </a:lnTo>
                  <a:lnTo>
                    <a:pt x="338" y="367"/>
                  </a:lnTo>
                  <a:lnTo>
                    <a:pt x="203" y="345"/>
                  </a:lnTo>
                  <a:lnTo>
                    <a:pt x="175" y="519"/>
                  </a:lnTo>
                  <a:lnTo>
                    <a:pt x="12" y="484"/>
                  </a:lnTo>
                  <a:lnTo>
                    <a:pt x="0" y="375"/>
                  </a:lnTo>
                  <a:lnTo>
                    <a:pt x="125" y="345"/>
                  </a:lnTo>
                  <a:lnTo>
                    <a:pt x="166" y="151"/>
                  </a:lnTo>
                  <a:lnTo>
                    <a:pt x="291" y="207"/>
                  </a:lnTo>
                  <a:lnTo>
                    <a:pt x="287" y="289"/>
                  </a:lnTo>
                  <a:lnTo>
                    <a:pt x="382" y="332"/>
                  </a:lnTo>
                  <a:lnTo>
                    <a:pt x="445" y="351"/>
                  </a:lnTo>
                  <a:lnTo>
                    <a:pt x="522" y="308"/>
                  </a:lnTo>
                  <a:lnTo>
                    <a:pt x="453" y="220"/>
                  </a:lnTo>
                  <a:lnTo>
                    <a:pt x="313" y="71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8" name="Freeform 292"/>
            <p:cNvSpPr>
              <a:spLocks/>
            </p:cNvSpPr>
            <p:nvPr/>
          </p:nvSpPr>
          <p:spPr bwMode="auto">
            <a:xfrm>
              <a:off x="2786063" y="4497388"/>
              <a:ext cx="30163" cy="26988"/>
            </a:xfrm>
            <a:custGeom>
              <a:avLst/>
              <a:gdLst>
                <a:gd name="T0" fmla="*/ 118 w 208"/>
                <a:gd name="T1" fmla="*/ 0 h 197"/>
                <a:gd name="T2" fmla="*/ 208 w 208"/>
                <a:gd name="T3" fmla="*/ 45 h 197"/>
                <a:gd name="T4" fmla="*/ 186 w 208"/>
                <a:gd name="T5" fmla="*/ 66 h 197"/>
                <a:gd name="T6" fmla="*/ 165 w 208"/>
                <a:gd name="T7" fmla="*/ 89 h 197"/>
                <a:gd name="T8" fmla="*/ 147 w 208"/>
                <a:gd name="T9" fmla="*/ 109 h 197"/>
                <a:gd name="T10" fmla="*/ 130 w 208"/>
                <a:gd name="T11" fmla="*/ 131 h 197"/>
                <a:gd name="T12" fmla="*/ 81 w 208"/>
                <a:gd name="T13" fmla="*/ 132 h 197"/>
                <a:gd name="T14" fmla="*/ 29 w 208"/>
                <a:gd name="T15" fmla="*/ 197 h 197"/>
                <a:gd name="T16" fmla="*/ 0 w 208"/>
                <a:gd name="T17" fmla="*/ 61 h 197"/>
                <a:gd name="T18" fmla="*/ 118 w 208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197">
                  <a:moveTo>
                    <a:pt x="118" y="0"/>
                  </a:moveTo>
                  <a:lnTo>
                    <a:pt x="208" y="45"/>
                  </a:lnTo>
                  <a:lnTo>
                    <a:pt x="186" y="66"/>
                  </a:lnTo>
                  <a:lnTo>
                    <a:pt x="165" y="89"/>
                  </a:lnTo>
                  <a:lnTo>
                    <a:pt x="147" y="109"/>
                  </a:lnTo>
                  <a:lnTo>
                    <a:pt x="130" y="131"/>
                  </a:lnTo>
                  <a:lnTo>
                    <a:pt x="81" y="132"/>
                  </a:lnTo>
                  <a:lnTo>
                    <a:pt x="29" y="197"/>
                  </a:lnTo>
                  <a:lnTo>
                    <a:pt x="0" y="61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9" name="Freeform 293"/>
            <p:cNvSpPr>
              <a:spLocks/>
            </p:cNvSpPr>
            <p:nvPr/>
          </p:nvSpPr>
          <p:spPr bwMode="auto">
            <a:xfrm>
              <a:off x="2860675" y="4702175"/>
              <a:ext cx="52388" cy="20638"/>
            </a:xfrm>
            <a:custGeom>
              <a:avLst/>
              <a:gdLst>
                <a:gd name="T0" fmla="*/ 368 w 368"/>
                <a:gd name="T1" fmla="*/ 0 h 153"/>
                <a:gd name="T2" fmla="*/ 298 w 368"/>
                <a:gd name="T3" fmla="*/ 38 h 153"/>
                <a:gd name="T4" fmla="*/ 227 w 368"/>
                <a:gd name="T5" fmla="*/ 73 h 153"/>
                <a:gd name="T6" fmla="*/ 152 w 368"/>
                <a:gd name="T7" fmla="*/ 105 h 153"/>
                <a:gd name="T8" fmla="*/ 77 w 368"/>
                <a:gd name="T9" fmla="*/ 131 h 153"/>
                <a:gd name="T10" fmla="*/ 0 w 368"/>
                <a:gd name="T11" fmla="*/ 153 h 153"/>
                <a:gd name="T12" fmla="*/ 28 w 368"/>
                <a:gd name="T13" fmla="*/ 44 h 153"/>
                <a:gd name="T14" fmla="*/ 83 w 368"/>
                <a:gd name="T15" fmla="*/ 5 h 153"/>
                <a:gd name="T16" fmla="*/ 148 w 368"/>
                <a:gd name="T17" fmla="*/ 13 h 153"/>
                <a:gd name="T18" fmla="*/ 215 w 368"/>
                <a:gd name="T19" fmla="*/ 16 h 153"/>
                <a:gd name="T20" fmla="*/ 266 w 368"/>
                <a:gd name="T21" fmla="*/ 14 h 153"/>
                <a:gd name="T22" fmla="*/ 317 w 368"/>
                <a:gd name="T23" fmla="*/ 9 h 153"/>
                <a:gd name="T24" fmla="*/ 368 w 368"/>
                <a:gd name="T2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8" h="153">
                  <a:moveTo>
                    <a:pt x="368" y="0"/>
                  </a:moveTo>
                  <a:lnTo>
                    <a:pt x="298" y="38"/>
                  </a:lnTo>
                  <a:lnTo>
                    <a:pt x="227" y="73"/>
                  </a:lnTo>
                  <a:lnTo>
                    <a:pt x="152" y="105"/>
                  </a:lnTo>
                  <a:lnTo>
                    <a:pt x="77" y="131"/>
                  </a:lnTo>
                  <a:lnTo>
                    <a:pt x="0" y="153"/>
                  </a:lnTo>
                  <a:lnTo>
                    <a:pt x="28" y="44"/>
                  </a:lnTo>
                  <a:lnTo>
                    <a:pt x="83" y="5"/>
                  </a:lnTo>
                  <a:lnTo>
                    <a:pt x="148" y="13"/>
                  </a:lnTo>
                  <a:lnTo>
                    <a:pt x="215" y="16"/>
                  </a:lnTo>
                  <a:lnTo>
                    <a:pt x="266" y="14"/>
                  </a:lnTo>
                  <a:lnTo>
                    <a:pt x="317" y="9"/>
                  </a:lnTo>
                  <a:lnTo>
                    <a:pt x="3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0" name="Freeform 294"/>
            <p:cNvSpPr>
              <a:spLocks/>
            </p:cNvSpPr>
            <p:nvPr/>
          </p:nvSpPr>
          <p:spPr bwMode="auto">
            <a:xfrm>
              <a:off x="2587625" y="4395788"/>
              <a:ext cx="249238" cy="333375"/>
            </a:xfrm>
            <a:custGeom>
              <a:avLst/>
              <a:gdLst>
                <a:gd name="T0" fmla="*/ 210 w 1723"/>
                <a:gd name="T1" fmla="*/ 95 h 2519"/>
                <a:gd name="T2" fmla="*/ 468 w 1723"/>
                <a:gd name="T3" fmla="*/ 157 h 2519"/>
                <a:gd name="T4" fmla="*/ 884 w 1723"/>
                <a:gd name="T5" fmla="*/ 389 h 2519"/>
                <a:gd name="T6" fmla="*/ 1103 w 1723"/>
                <a:gd name="T7" fmla="*/ 976 h 2519"/>
                <a:gd name="T8" fmla="*/ 1141 w 1723"/>
                <a:gd name="T9" fmla="*/ 862 h 2519"/>
                <a:gd name="T10" fmla="*/ 1389 w 1723"/>
                <a:gd name="T11" fmla="*/ 1094 h 2519"/>
                <a:gd name="T12" fmla="*/ 1344 w 1723"/>
                <a:gd name="T13" fmla="*/ 1213 h 2519"/>
                <a:gd name="T14" fmla="*/ 1316 w 1723"/>
                <a:gd name="T15" fmla="*/ 1341 h 2519"/>
                <a:gd name="T16" fmla="*/ 1307 w 1723"/>
                <a:gd name="T17" fmla="*/ 1472 h 2519"/>
                <a:gd name="T18" fmla="*/ 1317 w 1723"/>
                <a:gd name="T19" fmla="*/ 1609 h 2519"/>
                <a:gd name="T20" fmla="*/ 1346 w 1723"/>
                <a:gd name="T21" fmla="*/ 1741 h 2519"/>
                <a:gd name="T22" fmla="*/ 1394 w 1723"/>
                <a:gd name="T23" fmla="*/ 1865 h 2519"/>
                <a:gd name="T24" fmla="*/ 1459 w 1723"/>
                <a:gd name="T25" fmla="*/ 1979 h 2519"/>
                <a:gd name="T26" fmla="*/ 1541 w 1723"/>
                <a:gd name="T27" fmla="*/ 2083 h 2519"/>
                <a:gd name="T28" fmla="*/ 1628 w 1723"/>
                <a:gd name="T29" fmla="*/ 2165 h 2519"/>
                <a:gd name="T30" fmla="*/ 1723 w 1723"/>
                <a:gd name="T31" fmla="*/ 2230 h 2519"/>
                <a:gd name="T32" fmla="*/ 1714 w 1723"/>
                <a:gd name="T33" fmla="*/ 2268 h 2519"/>
                <a:gd name="T34" fmla="*/ 1708 w 1723"/>
                <a:gd name="T35" fmla="*/ 2294 h 2519"/>
                <a:gd name="T36" fmla="*/ 1706 w 1723"/>
                <a:gd name="T37" fmla="*/ 2304 h 2519"/>
                <a:gd name="T38" fmla="*/ 1659 w 1723"/>
                <a:gd name="T39" fmla="*/ 2513 h 2519"/>
                <a:gd name="T40" fmla="*/ 1530 w 1723"/>
                <a:gd name="T41" fmla="*/ 2519 h 2519"/>
                <a:gd name="T42" fmla="*/ 1338 w 1723"/>
                <a:gd name="T43" fmla="*/ 2506 h 2519"/>
                <a:gd name="T44" fmla="*/ 1154 w 1723"/>
                <a:gd name="T45" fmla="*/ 2468 h 2519"/>
                <a:gd name="T46" fmla="*/ 977 w 1723"/>
                <a:gd name="T47" fmla="*/ 2407 h 2519"/>
                <a:gd name="T48" fmla="*/ 810 w 1723"/>
                <a:gd name="T49" fmla="*/ 2325 h 2519"/>
                <a:gd name="T50" fmla="*/ 656 w 1723"/>
                <a:gd name="T51" fmla="*/ 2222 h 2519"/>
                <a:gd name="T52" fmla="*/ 514 w 1723"/>
                <a:gd name="T53" fmla="*/ 2101 h 2519"/>
                <a:gd name="T54" fmla="*/ 387 w 1723"/>
                <a:gd name="T55" fmla="*/ 1963 h 2519"/>
                <a:gd name="T56" fmla="*/ 274 w 1723"/>
                <a:gd name="T57" fmla="*/ 1809 h 2519"/>
                <a:gd name="T58" fmla="*/ 180 w 1723"/>
                <a:gd name="T59" fmla="*/ 1641 h 2519"/>
                <a:gd name="T60" fmla="*/ 103 w 1723"/>
                <a:gd name="T61" fmla="*/ 1461 h 2519"/>
                <a:gd name="T62" fmla="*/ 47 w 1723"/>
                <a:gd name="T63" fmla="*/ 1270 h 2519"/>
                <a:gd name="T64" fmla="*/ 12 w 1723"/>
                <a:gd name="T65" fmla="*/ 1070 h 2519"/>
                <a:gd name="T66" fmla="*/ 0 w 1723"/>
                <a:gd name="T67" fmla="*/ 862 h 2519"/>
                <a:gd name="T68" fmla="*/ 11 w 1723"/>
                <a:gd name="T69" fmla="*/ 662 h 2519"/>
                <a:gd name="T70" fmla="*/ 44 w 1723"/>
                <a:gd name="T71" fmla="*/ 470 h 2519"/>
                <a:gd name="T72" fmla="*/ 96 w 1723"/>
                <a:gd name="T73" fmla="*/ 285 h 2519"/>
                <a:gd name="T74" fmla="*/ 168 w 1723"/>
                <a:gd name="T75" fmla="*/ 111 h 2519"/>
                <a:gd name="T76" fmla="*/ 320 w 1723"/>
                <a:gd name="T77" fmla="*/ 0 h 2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23" h="2519">
                  <a:moveTo>
                    <a:pt x="320" y="0"/>
                  </a:moveTo>
                  <a:lnTo>
                    <a:pt x="210" y="95"/>
                  </a:lnTo>
                  <a:lnTo>
                    <a:pt x="296" y="157"/>
                  </a:lnTo>
                  <a:lnTo>
                    <a:pt x="468" y="157"/>
                  </a:lnTo>
                  <a:lnTo>
                    <a:pt x="724" y="107"/>
                  </a:lnTo>
                  <a:lnTo>
                    <a:pt x="884" y="389"/>
                  </a:lnTo>
                  <a:lnTo>
                    <a:pt x="884" y="655"/>
                  </a:lnTo>
                  <a:lnTo>
                    <a:pt x="1103" y="976"/>
                  </a:lnTo>
                  <a:lnTo>
                    <a:pt x="1141" y="976"/>
                  </a:lnTo>
                  <a:lnTo>
                    <a:pt x="1141" y="862"/>
                  </a:lnTo>
                  <a:lnTo>
                    <a:pt x="1225" y="1054"/>
                  </a:lnTo>
                  <a:lnTo>
                    <a:pt x="1389" y="1094"/>
                  </a:lnTo>
                  <a:lnTo>
                    <a:pt x="1365" y="1153"/>
                  </a:lnTo>
                  <a:lnTo>
                    <a:pt x="1344" y="1213"/>
                  </a:lnTo>
                  <a:lnTo>
                    <a:pt x="1328" y="1277"/>
                  </a:lnTo>
                  <a:lnTo>
                    <a:pt x="1316" y="1341"/>
                  </a:lnTo>
                  <a:lnTo>
                    <a:pt x="1309" y="1406"/>
                  </a:lnTo>
                  <a:lnTo>
                    <a:pt x="1307" y="1472"/>
                  </a:lnTo>
                  <a:lnTo>
                    <a:pt x="1309" y="1542"/>
                  </a:lnTo>
                  <a:lnTo>
                    <a:pt x="1317" y="1609"/>
                  </a:lnTo>
                  <a:lnTo>
                    <a:pt x="1329" y="1676"/>
                  </a:lnTo>
                  <a:lnTo>
                    <a:pt x="1346" y="1741"/>
                  </a:lnTo>
                  <a:lnTo>
                    <a:pt x="1368" y="1803"/>
                  </a:lnTo>
                  <a:lnTo>
                    <a:pt x="1394" y="1865"/>
                  </a:lnTo>
                  <a:lnTo>
                    <a:pt x="1424" y="1923"/>
                  </a:lnTo>
                  <a:lnTo>
                    <a:pt x="1459" y="1979"/>
                  </a:lnTo>
                  <a:lnTo>
                    <a:pt x="1498" y="2032"/>
                  </a:lnTo>
                  <a:lnTo>
                    <a:pt x="1541" y="2083"/>
                  </a:lnTo>
                  <a:lnTo>
                    <a:pt x="1583" y="2126"/>
                  </a:lnTo>
                  <a:lnTo>
                    <a:pt x="1628" y="2165"/>
                  </a:lnTo>
                  <a:lnTo>
                    <a:pt x="1675" y="2200"/>
                  </a:lnTo>
                  <a:lnTo>
                    <a:pt x="1723" y="2230"/>
                  </a:lnTo>
                  <a:lnTo>
                    <a:pt x="1718" y="2251"/>
                  </a:lnTo>
                  <a:lnTo>
                    <a:pt x="1714" y="2268"/>
                  </a:lnTo>
                  <a:lnTo>
                    <a:pt x="1711" y="2283"/>
                  </a:lnTo>
                  <a:lnTo>
                    <a:pt x="1708" y="2294"/>
                  </a:lnTo>
                  <a:lnTo>
                    <a:pt x="1706" y="2302"/>
                  </a:lnTo>
                  <a:lnTo>
                    <a:pt x="1706" y="2304"/>
                  </a:lnTo>
                  <a:lnTo>
                    <a:pt x="1722" y="2505"/>
                  </a:lnTo>
                  <a:lnTo>
                    <a:pt x="1659" y="2513"/>
                  </a:lnTo>
                  <a:lnTo>
                    <a:pt x="1594" y="2517"/>
                  </a:lnTo>
                  <a:lnTo>
                    <a:pt x="1530" y="2519"/>
                  </a:lnTo>
                  <a:lnTo>
                    <a:pt x="1433" y="2516"/>
                  </a:lnTo>
                  <a:lnTo>
                    <a:pt x="1338" y="2506"/>
                  </a:lnTo>
                  <a:lnTo>
                    <a:pt x="1245" y="2490"/>
                  </a:lnTo>
                  <a:lnTo>
                    <a:pt x="1154" y="2468"/>
                  </a:lnTo>
                  <a:lnTo>
                    <a:pt x="1064" y="2441"/>
                  </a:lnTo>
                  <a:lnTo>
                    <a:pt x="977" y="2407"/>
                  </a:lnTo>
                  <a:lnTo>
                    <a:pt x="893" y="2369"/>
                  </a:lnTo>
                  <a:lnTo>
                    <a:pt x="810" y="2325"/>
                  </a:lnTo>
                  <a:lnTo>
                    <a:pt x="732" y="2276"/>
                  </a:lnTo>
                  <a:lnTo>
                    <a:pt x="656" y="2222"/>
                  </a:lnTo>
                  <a:lnTo>
                    <a:pt x="583" y="2164"/>
                  </a:lnTo>
                  <a:lnTo>
                    <a:pt x="514" y="2101"/>
                  </a:lnTo>
                  <a:lnTo>
                    <a:pt x="448" y="2034"/>
                  </a:lnTo>
                  <a:lnTo>
                    <a:pt x="387" y="1963"/>
                  </a:lnTo>
                  <a:lnTo>
                    <a:pt x="328" y="1888"/>
                  </a:lnTo>
                  <a:lnTo>
                    <a:pt x="274" y="1809"/>
                  </a:lnTo>
                  <a:lnTo>
                    <a:pt x="225" y="1727"/>
                  </a:lnTo>
                  <a:lnTo>
                    <a:pt x="180" y="1641"/>
                  </a:lnTo>
                  <a:lnTo>
                    <a:pt x="139" y="1553"/>
                  </a:lnTo>
                  <a:lnTo>
                    <a:pt x="103" y="1461"/>
                  </a:lnTo>
                  <a:lnTo>
                    <a:pt x="72" y="1367"/>
                  </a:lnTo>
                  <a:lnTo>
                    <a:pt x="47" y="1270"/>
                  </a:lnTo>
                  <a:lnTo>
                    <a:pt x="27" y="1171"/>
                  </a:lnTo>
                  <a:lnTo>
                    <a:pt x="12" y="1070"/>
                  </a:lnTo>
                  <a:lnTo>
                    <a:pt x="3" y="968"/>
                  </a:lnTo>
                  <a:lnTo>
                    <a:pt x="0" y="862"/>
                  </a:lnTo>
                  <a:lnTo>
                    <a:pt x="3" y="761"/>
                  </a:lnTo>
                  <a:lnTo>
                    <a:pt x="11" y="662"/>
                  </a:lnTo>
                  <a:lnTo>
                    <a:pt x="25" y="565"/>
                  </a:lnTo>
                  <a:lnTo>
                    <a:pt x="44" y="470"/>
                  </a:lnTo>
                  <a:lnTo>
                    <a:pt x="68" y="376"/>
                  </a:lnTo>
                  <a:lnTo>
                    <a:pt x="96" y="285"/>
                  </a:lnTo>
                  <a:lnTo>
                    <a:pt x="131" y="197"/>
                  </a:lnTo>
                  <a:lnTo>
                    <a:pt x="168" y="111"/>
                  </a:lnTo>
                  <a:lnTo>
                    <a:pt x="210" y="27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" name="Freeform 295"/>
            <p:cNvSpPr>
              <a:spLocks noEditPoints="1"/>
            </p:cNvSpPr>
            <p:nvPr/>
          </p:nvSpPr>
          <p:spPr bwMode="auto">
            <a:xfrm>
              <a:off x="2638425" y="4291013"/>
              <a:ext cx="263525" cy="79375"/>
            </a:xfrm>
            <a:custGeom>
              <a:avLst/>
              <a:gdLst>
                <a:gd name="T0" fmla="*/ 782 w 1831"/>
                <a:gd name="T1" fmla="*/ 179 h 603"/>
                <a:gd name="T2" fmla="*/ 779 w 1831"/>
                <a:gd name="T3" fmla="*/ 185 h 603"/>
                <a:gd name="T4" fmla="*/ 773 w 1831"/>
                <a:gd name="T5" fmla="*/ 194 h 603"/>
                <a:gd name="T6" fmla="*/ 763 w 1831"/>
                <a:gd name="T7" fmla="*/ 204 h 603"/>
                <a:gd name="T8" fmla="*/ 750 w 1831"/>
                <a:gd name="T9" fmla="*/ 214 h 603"/>
                <a:gd name="T10" fmla="*/ 737 w 1831"/>
                <a:gd name="T11" fmla="*/ 225 h 603"/>
                <a:gd name="T12" fmla="*/ 724 w 1831"/>
                <a:gd name="T13" fmla="*/ 235 h 603"/>
                <a:gd name="T14" fmla="*/ 711 w 1831"/>
                <a:gd name="T15" fmla="*/ 246 h 603"/>
                <a:gd name="T16" fmla="*/ 699 w 1831"/>
                <a:gd name="T17" fmla="*/ 254 h 603"/>
                <a:gd name="T18" fmla="*/ 690 w 1831"/>
                <a:gd name="T19" fmla="*/ 261 h 603"/>
                <a:gd name="T20" fmla="*/ 683 w 1831"/>
                <a:gd name="T21" fmla="*/ 266 h 603"/>
                <a:gd name="T22" fmla="*/ 681 w 1831"/>
                <a:gd name="T23" fmla="*/ 267 h 603"/>
                <a:gd name="T24" fmla="*/ 782 w 1831"/>
                <a:gd name="T25" fmla="*/ 331 h 603"/>
                <a:gd name="T26" fmla="*/ 990 w 1831"/>
                <a:gd name="T27" fmla="*/ 271 h 603"/>
                <a:gd name="T28" fmla="*/ 941 w 1831"/>
                <a:gd name="T29" fmla="*/ 179 h 603"/>
                <a:gd name="T30" fmla="*/ 851 w 1831"/>
                <a:gd name="T31" fmla="*/ 210 h 603"/>
                <a:gd name="T32" fmla="*/ 782 w 1831"/>
                <a:gd name="T33" fmla="*/ 179 h 603"/>
                <a:gd name="T34" fmla="*/ 1401 w 1831"/>
                <a:gd name="T35" fmla="*/ 72 h 603"/>
                <a:gd name="T36" fmla="*/ 1244 w 1831"/>
                <a:gd name="T37" fmla="*/ 166 h 603"/>
                <a:gd name="T38" fmla="*/ 1155 w 1831"/>
                <a:gd name="T39" fmla="*/ 226 h 603"/>
                <a:gd name="T40" fmla="*/ 1217 w 1831"/>
                <a:gd name="T41" fmla="*/ 270 h 603"/>
                <a:gd name="T42" fmla="*/ 1356 w 1831"/>
                <a:gd name="T43" fmla="*/ 255 h 603"/>
                <a:gd name="T44" fmla="*/ 1502 w 1831"/>
                <a:gd name="T45" fmla="*/ 135 h 603"/>
                <a:gd name="T46" fmla="*/ 1401 w 1831"/>
                <a:gd name="T47" fmla="*/ 72 h 603"/>
                <a:gd name="T48" fmla="*/ 1180 w 1831"/>
                <a:gd name="T49" fmla="*/ 0 h 603"/>
                <a:gd name="T50" fmla="*/ 1180 w 1831"/>
                <a:gd name="T51" fmla="*/ 0 h 603"/>
                <a:gd name="T52" fmla="*/ 1267 w 1831"/>
                <a:gd name="T53" fmla="*/ 4 h 603"/>
                <a:gd name="T54" fmla="*/ 1352 w 1831"/>
                <a:gd name="T55" fmla="*/ 11 h 603"/>
                <a:gd name="T56" fmla="*/ 1436 w 1831"/>
                <a:gd name="T57" fmla="*/ 24 h 603"/>
                <a:gd name="T58" fmla="*/ 1519 w 1831"/>
                <a:gd name="T59" fmla="*/ 43 h 603"/>
                <a:gd name="T60" fmla="*/ 1600 w 1831"/>
                <a:gd name="T61" fmla="*/ 66 h 603"/>
                <a:gd name="T62" fmla="*/ 1679 w 1831"/>
                <a:gd name="T63" fmla="*/ 93 h 603"/>
                <a:gd name="T64" fmla="*/ 1756 w 1831"/>
                <a:gd name="T65" fmla="*/ 124 h 603"/>
                <a:gd name="T66" fmla="*/ 1831 w 1831"/>
                <a:gd name="T67" fmla="*/ 160 h 603"/>
                <a:gd name="T68" fmla="*/ 1776 w 1831"/>
                <a:gd name="T69" fmla="*/ 169 h 603"/>
                <a:gd name="T70" fmla="*/ 1626 w 1831"/>
                <a:gd name="T71" fmla="*/ 145 h 603"/>
                <a:gd name="T72" fmla="*/ 1521 w 1831"/>
                <a:gd name="T73" fmla="*/ 221 h 603"/>
                <a:gd name="T74" fmla="*/ 1445 w 1831"/>
                <a:gd name="T75" fmla="*/ 311 h 603"/>
                <a:gd name="T76" fmla="*/ 1171 w 1831"/>
                <a:gd name="T77" fmla="*/ 338 h 603"/>
                <a:gd name="T78" fmla="*/ 1059 w 1831"/>
                <a:gd name="T79" fmla="*/ 319 h 603"/>
                <a:gd name="T80" fmla="*/ 981 w 1831"/>
                <a:gd name="T81" fmla="*/ 449 h 603"/>
                <a:gd name="T82" fmla="*/ 757 w 1831"/>
                <a:gd name="T83" fmla="*/ 463 h 603"/>
                <a:gd name="T84" fmla="*/ 616 w 1831"/>
                <a:gd name="T85" fmla="*/ 420 h 603"/>
                <a:gd name="T86" fmla="*/ 490 w 1831"/>
                <a:gd name="T87" fmla="*/ 494 h 603"/>
                <a:gd name="T88" fmla="*/ 218 w 1831"/>
                <a:gd name="T89" fmla="*/ 535 h 603"/>
                <a:gd name="T90" fmla="*/ 0 w 1831"/>
                <a:gd name="T91" fmla="*/ 603 h 603"/>
                <a:gd name="T92" fmla="*/ 0 w 1831"/>
                <a:gd name="T93" fmla="*/ 603 h 603"/>
                <a:gd name="T94" fmla="*/ 58 w 1831"/>
                <a:gd name="T95" fmla="*/ 531 h 603"/>
                <a:gd name="T96" fmla="*/ 120 w 1831"/>
                <a:gd name="T97" fmla="*/ 463 h 603"/>
                <a:gd name="T98" fmla="*/ 185 w 1831"/>
                <a:gd name="T99" fmla="*/ 399 h 603"/>
                <a:gd name="T100" fmla="*/ 253 w 1831"/>
                <a:gd name="T101" fmla="*/ 338 h 603"/>
                <a:gd name="T102" fmla="*/ 325 w 1831"/>
                <a:gd name="T103" fmla="*/ 283 h 603"/>
                <a:gd name="T104" fmla="*/ 400 w 1831"/>
                <a:gd name="T105" fmla="*/ 232 h 603"/>
                <a:gd name="T106" fmla="*/ 477 w 1831"/>
                <a:gd name="T107" fmla="*/ 185 h 603"/>
                <a:gd name="T108" fmla="*/ 558 w 1831"/>
                <a:gd name="T109" fmla="*/ 144 h 603"/>
                <a:gd name="T110" fmla="*/ 640 w 1831"/>
                <a:gd name="T111" fmla="*/ 107 h 603"/>
                <a:gd name="T112" fmla="*/ 725 w 1831"/>
                <a:gd name="T113" fmla="*/ 75 h 603"/>
                <a:gd name="T114" fmla="*/ 813 w 1831"/>
                <a:gd name="T115" fmla="*/ 49 h 603"/>
                <a:gd name="T116" fmla="*/ 902 w 1831"/>
                <a:gd name="T117" fmla="*/ 27 h 603"/>
                <a:gd name="T118" fmla="*/ 992 w 1831"/>
                <a:gd name="T119" fmla="*/ 13 h 603"/>
                <a:gd name="T120" fmla="*/ 1086 w 1831"/>
                <a:gd name="T121" fmla="*/ 4 h 603"/>
                <a:gd name="T122" fmla="*/ 1180 w 1831"/>
                <a:gd name="T123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1" h="603">
                  <a:moveTo>
                    <a:pt x="782" y="179"/>
                  </a:moveTo>
                  <a:lnTo>
                    <a:pt x="779" y="185"/>
                  </a:lnTo>
                  <a:lnTo>
                    <a:pt x="773" y="194"/>
                  </a:lnTo>
                  <a:lnTo>
                    <a:pt x="763" y="204"/>
                  </a:lnTo>
                  <a:lnTo>
                    <a:pt x="750" y="214"/>
                  </a:lnTo>
                  <a:lnTo>
                    <a:pt x="737" y="225"/>
                  </a:lnTo>
                  <a:lnTo>
                    <a:pt x="724" y="235"/>
                  </a:lnTo>
                  <a:lnTo>
                    <a:pt x="711" y="246"/>
                  </a:lnTo>
                  <a:lnTo>
                    <a:pt x="699" y="254"/>
                  </a:lnTo>
                  <a:lnTo>
                    <a:pt x="690" y="261"/>
                  </a:lnTo>
                  <a:lnTo>
                    <a:pt x="683" y="266"/>
                  </a:lnTo>
                  <a:lnTo>
                    <a:pt x="681" y="267"/>
                  </a:lnTo>
                  <a:lnTo>
                    <a:pt x="782" y="331"/>
                  </a:lnTo>
                  <a:lnTo>
                    <a:pt x="990" y="271"/>
                  </a:lnTo>
                  <a:lnTo>
                    <a:pt x="941" y="179"/>
                  </a:lnTo>
                  <a:lnTo>
                    <a:pt x="851" y="210"/>
                  </a:lnTo>
                  <a:lnTo>
                    <a:pt x="782" y="179"/>
                  </a:lnTo>
                  <a:close/>
                  <a:moveTo>
                    <a:pt x="1401" y="72"/>
                  </a:moveTo>
                  <a:lnTo>
                    <a:pt x="1244" y="166"/>
                  </a:lnTo>
                  <a:lnTo>
                    <a:pt x="1155" y="226"/>
                  </a:lnTo>
                  <a:lnTo>
                    <a:pt x="1217" y="270"/>
                  </a:lnTo>
                  <a:lnTo>
                    <a:pt x="1356" y="255"/>
                  </a:lnTo>
                  <a:lnTo>
                    <a:pt x="1502" y="135"/>
                  </a:lnTo>
                  <a:lnTo>
                    <a:pt x="1401" y="72"/>
                  </a:lnTo>
                  <a:close/>
                  <a:moveTo>
                    <a:pt x="1180" y="0"/>
                  </a:moveTo>
                  <a:lnTo>
                    <a:pt x="1180" y="0"/>
                  </a:lnTo>
                  <a:lnTo>
                    <a:pt x="1267" y="4"/>
                  </a:lnTo>
                  <a:lnTo>
                    <a:pt x="1352" y="11"/>
                  </a:lnTo>
                  <a:lnTo>
                    <a:pt x="1436" y="24"/>
                  </a:lnTo>
                  <a:lnTo>
                    <a:pt x="1519" y="43"/>
                  </a:lnTo>
                  <a:lnTo>
                    <a:pt x="1600" y="66"/>
                  </a:lnTo>
                  <a:lnTo>
                    <a:pt x="1679" y="93"/>
                  </a:lnTo>
                  <a:lnTo>
                    <a:pt x="1756" y="124"/>
                  </a:lnTo>
                  <a:lnTo>
                    <a:pt x="1831" y="160"/>
                  </a:lnTo>
                  <a:lnTo>
                    <a:pt x="1776" y="169"/>
                  </a:lnTo>
                  <a:lnTo>
                    <a:pt x="1626" y="145"/>
                  </a:lnTo>
                  <a:lnTo>
                    <a:pt x="1521" y="221"/>
                  </a:lnTo>
                  <a:lnTo>
                    <a:pt x="1445" y="311"/>
                  </a:lnTo>
                  <a:lnTo>
                    <a:pt x="1171" y="338"/>
                  </a:lnTo>
                  <a:lnTo>
                    <a:pt x="1059" y="319"/>
                  </a:lnTo>
                  <a:lnTo>
                    <a:pt x="981" y="449"/>
                  </a:lnTo>
                  <a:lnTo>
                    <a:pt x="757" y="463"/>
                  </a:lnTo>
                  <a:lnTo>
                    <a:pt x="616" y="420"/>
                  </a:lnTo>
                  <a:lnTo>
                    <a:pt x="490" y="494"/>
                  </a:lnTo>
                  <a:lnTo>
                    <a:pt x="218" y="535"/>
                  </a:lnTo>
                  <a:lnTo>
                    <a:pt x="0" y="603"/>
                  </a:lnTo>
                  <a:lnTo>
                    <a:pt x="0" y="603"/>
                  </a:lnTo>
                  <a:lnTo>
                    <a:pt x="58" y="531"/>
                  </a:lnTo>
                  <a:lnTo>
                    <a:pt x="120" y="463"/>
                  </a:lnTo>
                  <a:lnTo>
                    <a:pt x="185" y="399"/>
                  </a:lnTo>
                  <a:lnTo>
                    <a:pt x="253" y="338"/>
                  </a:lnTo>
                  <a:lnTo>
                    <a:pt x="325" y="283"/>
                  </a:lnTo>
                  <a:lnTo>
                    <a:pt x="400" y="232"/>
                  </a:lnTo>
                  <a:lnTo>
                    <a:pt x="477" y="185"/>
                  </a:lnTo>
                  <a:lnTo>
                    <a:pt x="558" y="144"/>
                  </a:lnTo>
                  <a:lnTo>
                    <a:pt x="640" y="107"/>
                  </a:lnTo>
                  <a:lnTo>
                    <a:pt x="725" y="75"/>
                  </a:lnTo>
                  <a:lnTo>
                    <a:pt x="813" y="49"/>
                  </a:lnTo>
                  <a:lnTo>
                    <a:pt x="902" y="27"/>
                  </a:lnTo>
                  <a:lnTo>
                    <a:pt x="992" y="13"/>
                  </a:lnTo>
                  <a:lnTo>
                    <a:pt x="1086" y="4"/>
                  </a:lnTo>
                  <a:lnTo>
                    <a:pt x="1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96" name="Freeform 300"/>
          <p:cNvSpPr>
            <a:spLocks noEditPoints="1"/>
          </p:cNvSpPr>
          <p:nvPr/>
        </p:nvSpPr>
        <p:spPr bwMode="auto">
          <a:xfrm>
            <a:off x="3529595" y="4287838"/>
            <a:ext cx="446088" cy="442913"/>
          </a:xfrm>
          <a:custGeom>
            <a:avLst/>
            <a:gdLst>
              <a:gd name="T0" fmla="*/ 2298 w 3087"/>
              <a:gd name="T1" fmla="*/ 2755 h 3343"/>
              <a:gd name="T2" fmla="*/ 789 w 3087"/>
              <a:gd name="T3" fmla="*/ 2755 h 3343"/>
              <a:gd name="T4" fmla="*/ 1680 w 3087"/>
              <a:gd name="T5" fmla="*/ 2538 h 3343"/>
              <a:gd name="T6" fmla="*/ 1842 w 3087"/>
              <a:gd name="T7" fmla="*/ 2840 h 3343"/>
              <a:gd name="T8" fmla="*/ 1909 w 3087"/>
              <a:gd name="T9" fmla="*/ 2578 h 3343"/>
              <a:gd name="T10" fmla="*/ 1329 w 3087"/>
              <a:gd name="T11" fmla="*/ 2547 h 3343"/>
              <a:gd name="T12" fmla="*/ 1172 w 3087"/>
              <a:gd name="T13" fmla="*/ 2731 h 3343"/>
              <a:gd name="T14" fmla="*/ 1366 w 3087"/>
              <a:gd name="T15" fmla="*/ 2956 h 3343"/>
              <a:gd name="T16" fmla="*/ 2405 w 3087"/>
              <a:gd name="T17" fmla="*/ 2073 h 3343"/>
              <a:gd name="T18" fmla="*/ 2463 w 3087"/>
              <a:gd name="T19" fmla="*/ 2490 h 3343"/>
              <a:gd name="T20" fmla="*/ 2694 w 3087"/>
              <a:gd name="T21" fmla="*/ 2244 h 3343"/>
              <a:gd name="T22" fmla="*/ 2805 w 3087"/>
              <a:gd name="T23" fmla="*/ 1833 h 3343"/>
              <a:gd name="T24" fmla="*/ 1847 w 3087"/>
              <a:gd name="T25" fmla="*/ 2235 h 3343"/>
              <a:gd name="T26" fmla="*/ 2122 w 3087"/>
              <a:gd name="T27" fmla="*/ 2117 h 3343"/>
              <a:gd name="T28" fmla="*/ 934 w 3087"/>
              <a:gd name="T29" fmla="*/ 1833 h 3343"/>
              <a:gd name="T30" fmla="*/ 1003 w 3087"/>
              <a:gd name="T31" fmla="*/ 2295 h 3343"/>
              <a:gd name="T32" fmla="*/ 1408 w 3087"/>
              <a:gd name="T33" fmla="*/ 2215 h 3343"/>
              <a:gd name="T34" fmla="*/ 311 w 3087"/>
              <a:gd name="T35" fmla="*/ 2003 h 3343"/>
              <a:gd name="T36" fmla="*/ 472 w 3087"/>
              <a:gd name="T37" fmla="*/ 2394 h 3343"/>
              <a:gd name="T38" fmla="*/ 745 w 3087"/>
              <a:gd name="T39" fmla="*/ 2412 h 3343"/>
              <a:gd name="T40" fmla="*/ 662 w 3087"/>
              <a:gd name="T41" fmla="*/ 1833 h 3343"/>
              <a:gd name="T42" fmla="*/ 1847 w 3087"/>
              <a:gd name="T43" fmla="*/ 1108 h 3343"/>
              <a:gd name="T44" fmla="*/ 2146 w 3087"/>
              <a:gd name="T45" fmla="*/ 1413 h 3343"/>
              <a:gd name="T46" fmla="*/ 1002 w 3087"/>
              <a:gd name="T47" fmla="*/ 1047 h 3343"/>
              <a:gd name="T48" fmla="*/ 934 w 3087"/>
              <a:gd name="T49" fmla="*/ 1510 h 3343"/>
              <a:gd name="T50" fmla="*/ 1160 w 3087"/>
              <a:gd name="T51" fmla="*/ 1092 h 3343"/>
              <a:gd name="T52" fmla="*/ 472 w 3087"/>
              <a:gd name="T53" fmla="*/ 949 h 3343"/>
              <a:gd name="T54" fmla="*/ 311 w 3087"/>
              <a:gd name="T55" fmla="*/ 1341 h 3343"/>
              <a:gd name="T56" fmla="*/ 682 w 3087"/>
              <a:gd name="T57" fmla="*/ 1270 h 3343"/>
              <a:gd name="T58" fmla="*/ 625 w 3087"/>
              <a:gd name="T59" fmla="*/ 853 h 3343"/>
              <a:gd name="T60" fmla="*/ 2341 w 3087"/>
              <a:gd name="T61" fmla="*/ 932 h 3343"/>
              <a:gd name="T62" fmla="*/ 2425 w 3087"/>
              <a:gd name="T63" fmla="*/ 1510 h 3343"/>
              <a:gd name="T64" fmla="*/ 2726 w 3087"/>
              <a:gd name="T65" fmla="*/ 1178 h 3343"/>
              <a:gd name="T66" fmla="*/ 2518 w 3087"/>
              <a:gd name="T67" fmla="*/ 809 h 3343"/>
              <a:gd name="T68" fmla="*/ 2243 w 3087"/>
              <a:gd name="T69" fmla="*/ 547 h 3343"/>
              <a:gd name="T70" fmla="*/ 817 w 3087"/>
              <a:gd name="T71" fmla="*/ 607 h 3343"/>
              <a:gd name="T72" fmla="*/ 1680 w 3087"/>
              <a:gd name="T73" fmla="*/ 806 h 3343"/>
              <a:gd name="T74" fmla="*/ 1949 w 3087"/>
              <a:gd name="T75" fmla="*/ 675 h 3343"/>
              <a:gd name="T76" fmla="*/ 1762 w 3087"/>
              <a:gd name="T77" fmla="*/ 420 h 3343"/>
              <a:gd name="T78" fmla="*/ 1324 w 3087"/>
              <a:gd name="T79" fmla="*/ 420 h 3343"/>
              <a:gd name="T80" fmla="*/ 1138 w 3087"/>
              <a:gd name="T81" fmla="*/ 675 h 3343"/>
              <a:gd name="T82" fmla="*/ 1408 w 3087"/>
              <a:gd name="T83" fmla="*/ 806 h 3343"/>
              <a:gd name="T84" fmla="*/ 1737 w 3087"/>
              <a:gd name="T85" fmla="*/ 13 h 3343"/>
              <a:gd name="T86" fmla="*/ 2186 w 3087"/>
              <a:gd name="T87" fmla="*/ 152 h 3343"/>
              <a:gd name="T88" fmla="*/ 2568 w 3087"/>
              <a:gd name="T89" fmla="*/ 423 h 3343"/>
              <a:gd name="T90" fmla="*/ 2860 w 3087"/>
              <a:gd name="T91" fmla="*/ 800 h 3343"/>
              <a:gd name="T92" fmla="*/ 3039 w 3087"/>
              <a:gd name="T93" fmla="*/ 1260 h 3343"/>
              <a:gd name="T94" fmla="*/ 3084 w 3087"/>
              <a:gd name="T95" fmla="*/ 1778 h 3343"/>
              <a:gd name="T96" fmla="*/ 2983 w 3087"/>
              <a:gd name="T97" fmla="*/ 2276 h 3343"/>
              <a:gd name="T98" fmla="*/ 2755 w 3087"/>
              <a:gd name="T99" fmla="*/ 2705 h 3343"/>
              <a:gd name="T100" fmla="*/ 2425 w 3087"/>
              <a:gd name="T101" fmla="*/ 3043 h 3343"/>
              <a:gd name="T102" fmla="*/ 2013 w 3087"/>
              <a:gd name="T103" fmla="*/ 3264 h 3343"/>
              <a:gd name="T104" fmla="*/ 1543 w 3087"/>
              <a:gd name="T105" fmla="*/ 3343 h 3343"/>
              <a:gd name="T106" fmla="*/ 1074 w 3087"/>
              <a:gd name="T107" fmla="*/ 3264 h 3343"/>
              <a:gd name="T108" fmla="*/ 663 w 3087"/>
              <a:gd name="T109" fmla="*/ 3043 h 3343"/>
              <a:gd name="T110" fmla="*/ 331 w 3087"/>
              <a:gd name="T111" fmla="*/ 2705 h 3343"/>
              <a:gd name="T112" fmla="*/ 104 w 3087"/>
              <a:gd name="T113" fmla="*/ 2276 h 3343"/>
              <a:gd name="T114" fmla="*/ 3 w 3087"/>
              <a:gd name="T115" fmla="*/ 1778 h 3343"/>
              <a:gd name="T116" fmla="*/ 47 w 3087"/>
              <a:gd name="T117" fmla="*/ 1260 h 3343"/>
              <a:gd name="T118" fmla="*/ 227 w 3087"/>
              <a:gd name="T119" fmla="*/ 800 h 3343"/>
              <a:gd name="T120" fmla="*/ 519 w 3087"/>
              <a:gd name="T121" fmla="*/ 423 h 3343"/>
              <a:gd name="T122" fmla="*/ 901 w 3087"/>
              <a:gd name="T123" fmla="*/ 152 h 3343"/>
              <a:gd name="T124" fmla="*/ 1350 w 3087"/>
              <a:gd name="T125" fmla="*/ 13 h 3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87" h="3343">
                <a:moveTo>
                  <a:pt x="2240" y="2718"/>
                </a:moveTo>
                <a:lnTo>
                  <a:pt x="2214" y="2778"/>
                </a:lnTo>
                <a:lnTo>
                  <a:pt x="2187" y="2833"/>
                </a:lnTo>
                <a:lnTo>
                  <a:pt x="2243" y="2796"/>
                </a:lnTo>
                <a:lnTo>
                  <a:pt x="2298" y="2755"/>
                </a:lnTo>
                <a:lnTo>
                  <a:pt x="2270" y="2737"/>
                </a:lnTo>
                <a:lnTo>
                  <a:pt x="2240" y="2718"/>
                </a:lnTo>
                <a:close/>
                <a:moveTo>
                  <a:pt x="847" y="2717"/>
                </a:moveTo>
                <a:lnTo>
                  <a:pt x="818" y="2736"/>
                </a:lnTo>
                <a:lnTo>
                  <a:pt x="789" y="2755"/>
                </a:lnTo>
                <a:lnTo>
                  <a:pt x="843" y="2796"/>
                </a:lnTo>
                <a:lnTo>
                  <a:pt x="901" y="2835"/>
                </a:lnTo>
                <a:lnTo>
                  <a:pt x="874" y="2777"/>
                </a:lnTo>
                <a:lnTo>
                  <a:pt x="847" y="2717"/>
                </a:lnTo>
                <a:close/>
                <a:moveTo>
                  <a:pt x="1680" y="2538"/>
                </a:moveTo>
                <a:lnTo>
                  <a:pt x="1680" y="2982"/>
                </a:lnTo>
                <a:lnTo>
                  <a:pt x="1721" y="2956"/>
                </a:lnTo>
                <a:lnTo>
                  <a:pt x="1762" y="2924"/>
                </a:lnTo>
                <a:lnTo>
                  <a:pt x="1802" y="2885"/>
                </a:lnTo>
                <a:lnTo>
                  <a:pt x="1842" y="2840"/>
                </a:lnTo>
                <a:lnTo>
                  <a:pt x="1879" y="2788"/>
                </a:lnTo>
                <a:lnTo>
                  <a:pt x="1915" y="2731"/>
                </a:lnTo>
                <a:lnTo>
                  <a:pt x="1949" y="2668"/>
                </a:lnTo>
                <a:lnTo>
                  <a:pt x="1982" y="2600"/>
                </a:lnTo>
                <a:lnTo>
                  <a:pt x="1909" y="2578"/>
                </a:lnTo>
                <a:lnTo>
                  <a:pt x="1834" y="2561"/>
                </a:lnTo>
                <a:lnTo>
                  <a:pt x="1757" y="2547"/>
                </a:lnTo>
                <a:lnTo>
                  <a:pt x="1680" y="2538"/>
                </a:lnTo>
                <a:close/>
                <a:moveTo>
                  <a:pt x="1408" y="2538"/>
                </a:moveTo>
                <a:lnTo>
                  <a:pt x="1329" y="2547"/>
                </a:lnTo>
                <a:lnTo>
                  <a:pt x="1253" y="2561"/>
                </a:lnTo>
                <a:lnTo>
                  <a:pt x="1179" y="2578"/>
                </a:lnTo>
                <a:lnTo>
                  <a:pt x="1106" y="2600"/>
                </a:lnTo>
                <a:lnTo>
                  <a:pt x="1138" y="2668"/>
                </a:lnTo>
                <a:lnTo>
                  <a:pt x="1172" y="2731"/>
                </a:lnTo>
                <a:lnTo>
                  <a:pt x="1208" y="2788"/>
                </a:lnTo>
                <a:lnTo>
                  <a:pt x="1245" y="2840"/>
                </a:lnTo>
                <a:lnTo>
                  <a:pt x="1284" y="2885"/>
                </a:lnTo>
                <a:lnTo>
                  <a:pt x="1324" y="2924"/>
                </a:lnTo>
                <a:lnTo>
                  <a:pt x="1366" y="2956"/>
                </a:lnTo>
                <a:lnTo>
                  <a:pt x="1408" y="2982"/>
                </a:lnTo>
                <a:lnTo>
                  <a:pt x="1408" y="2538"/>
                </a:lnTo>
                <a:close/>
                <a:moveTo>
                  <a:pt x="2425" y="1833"/>
                </a:moveTo>
                <a:lnTo>
                  <a:pt x="2417" y="1955"/>
                </a:lnTo>
                <a:lnTo>
                  <a:pt x="2405" y="2073"/>
                </a:lnTo>
                <a:lnTo>
                  <a:pt x="2388" y="2190"/>
                </a:lnTo>
                <a:lnTo>
                  <a:pt x="2367" y="2302"/>
                </a:lnTo>
                <a:lnTo>
                  <a:pt x="2342" y="2410"/>
                </a:lnTo>
                <a:lnTo>
                  <a:pt x="2404" y="2450"/>
                </a:lnTo>
                <a:lnTo>
                  <a:pt x="2463" y="2490"/>
                </a:lnTo>
                <a:lnTo>
                  <a:pt x="2518" y="2534"/>
                </a:lnTo>
                <a:lnTo>
                  <a:pt x="2569" y="2466"/>
                </a:lnTo>
                <a:lnTo>
                  <a:pt x="2616" y="2394"/>
                </a:lnTo>
                <a:lnTo>
                  <a:pt x="2657" y="2320"/>
                </a:lnTo>
                <a:lnTo>
                  <a:pt x="2694" y="2244"/>
                </a:lnTo>
                <a:lnTo>
                  <a:pt x="2726" y="2166"/>
                </a:lnTo>
                <a:lnTo>
                  <a:pt x="2753" y="2085"/>
                </a:lnTo>
                <a:lnTo>
                  <a:pt x="2775" y="2003"/>
                </a:lnTo>
                <a:lnTo>
                  <a:pt x="2792" y="1919"/>
                </a:lnTo>
                <a:lnTo>
                  <a:pt x="2805" y="1833"/>
                </a:lnTo>
                <a:lnTo>
                  <a:pt x="2425" y="1833"/>
                </a:lnTo>
                <a:close/>
                <a:moveTo>
                  <a:pt x="1680" y="1833"/>
                </a:moveTo>
                <a:lnTo>
                  <a:pt x="1680" y="2215"/>
                </a:lnTo>
                <a:lnTo>
                  <a:pt x="1763" y="2222"/>
                </a:lnTo>
                <a:lnTo>
                  <a:pt x="1847" y="2235"/>
                </a:lnTo>
                <a:lnTo>
                  <a:pt x="1928" y="2252"/>
                </a:lnTo>
                <a:lnTo>
                  <a:pt x="2006" y="2272"/>
                </a:lnTo>
                <a:lnTo>
                  <a:pt x="2083" y="2296"/>
                </a:lnTo>
                <a:lnTo>
                  <a:pt x="2105" y="2208"/>
                </a:lnTo>
                <a:lnTo>
                  <a:pt x="2122" y="2117"/>
                </a:lnTo>
                <a:lnTo>
                  <a:pt x="2136" y="2024"/>
                </a:lnTo>
                <a:lnTo>
                  <a:pt x="2146" y="1930"/>
                </a:lnTo>
                <a:lnTo>
                  <a:pt x="2154" y="1833"/>
                </a:lnTo>
                <a:lnTo>
                  <a:pt x="1680" y="1833"/>
                </a:lnTo>
                <a:close/>
                <a:moveTo>
                  <a:pt x="934" y="1833"/>
                </a:moveTo>
                <a:lnTo>
                  <a:pt x="941" y="1930"/>
                </a:lnTo>
                <a:lnTo>
                  <a:pt x="952" y="2024"/>
                </a:lnTo>
                <a:lnTo>
                  <a:pt x="965" y="2117"/>
                </a:lnTo>
                <a:lnTo>
                  <a:pt x="983" y="2207"/>
                </a:lnTo>
                <a:lnTo>
                  <a:pt x="1003" y="2295"/>
                </a:lnTo>
                <a:lnTo>
                  <a:pt x="1080" y="2271"/>
                </a:lnTo>
                <a:lnTo>
                  <a:pt x="1160" y="2251"/>
                </a:lnTo>
                <a:lnTo>
                  <a:pt x="1241" y="2234"/>
                </a:lnTo>
                <a:lnTo>
                  <a:pt x="1323" y="2222"/>
                </a:lnTo>
                <a:lnTo>
                  <a:pt x="1408" y="2215"/>
                </a:lnTo>
                <a:lnTo>
                  <a:pt x="1408" y="1833"/>
                </a:lnTo>
                <a:lnTo>
                  <a:pt x="934" y="1833"/>
                </a:lnTo>
                <a:close/>
                <a:moveTo>
                  <a:pt x="281" y="1833"/>
                </a:moveTo>
                <a:lnTo>
                  <a:pt x="294" y="1919"/>
                </a:lnTo>
                <a:lnTo>
                  <a:pt x="311" y="2003"/>
                </a:lnTo>
                <a:lnTo>
                  <a:pt x="333" y="2085"/>
                </a:lnTo>
                <a:lnTo>
                  <a:pt x="360" y="2166"/>
                </a:lnTo>
                <a:lnTo>
                  <a:pt x="393" y="2244"/>
                </a:lnTo>
                <a:lnTo>
                  <a:pt x="430" y="2320"/>
                </a:lnTo>
                <a:lnTo>
                  <a:pt x="472" y="2394"/>
                </a:lnTo>
                <a:lnTo>
                  <a:pt x="518" y="2466"/>
                </a:lnTo>
                <a:lnTo>
                  <a:pt x="568" y="2534"/>
                </a:lnTo>
                <a:lnTo>
                  <a:pt x="626" y="2491"/>
                </a:lnTo>
                <a:lnTo>
                  <a:pt x="684" y="2450"/>
                </a:lnTo>
                <a:lnTo>
                  <a:pt x="745" y="2412"/>
                </a:lnTo>
                <a:lnTo>
                  <a:pt x="720" y="2302"/>
                </a:lnTo>
                <a:lnTo>
                  <a:pt x="699" y="2190"/>
                </a:lnTo>
                <a:lnTo>
                  <a:pt x="683" y="2073"/>
                </a:lnTo>
                <a:lnTo>
                  <a:pt x="670" y="1955"/>
                </a:lnTo>
                <a:lnTo>
                  <a:pt x="662" y="1833"/>
                </a:lnTo>
                <a:lnTo>
                  <a:pt x="281" y="1833"/>
                </a:lnTo>
                <a:close/>
                <a:moveTo>
                  <a:pt x="2083" y="1047"/>
                </a:moveTo>
                <a:lnTo>
                  <a:pt x="2007" y="1072"/>
                </a:lnTo>
                <a:lnTo>
                  <a:pt x="1928" y="1092"/>
                </a:lnTo>
                <a:lnTo>
                  <a:pt x="1847" y="1108"/>
                </a:lnTo>
                <a:lnTo>
                  <a:pt x="1764" y="1121"/>
                </a:lnTo>
                <a:lnTo>
                  <a:pt x="1680" y="1130"/>
                </a:lnTo>
                <a:lnTo>
                  <a:pt x="1680" y="1510"/>
                </a:lnTo>
                <a:lnTo>
                  <a:pt x="2154" y="1510"/>
                </a:lnTo>
                <a:lnTo>
                  <a:pt x="2146" y="1413"/>
                </a:lnTo>
                <a:lnTo>
                  <a:pt x="2136" y="1319"/>
                </a:lnTo>
                <a:lnTo>
                  <a:pt x="2122" y="1226"/>
                </a:lnTo>
                <a:lnTo>
                  <a:pt x="2105" y="1136"/>
                </a:lnTo>
                <a:lnTo>
                  <a:pt x="2083" y="1047"/>
                </a:lnTo>
                <a:close/>
                <a:moveTo>
                  <a:pt x="1002" y="1047"/>
                </a:moveTo>
                <a:lnTo>
                  <a:pt x="982" y="1136"/>
                </a:lnTo>
                <a:lnTo>
                  <a:pt x="965" y="1226"/>
                </a:lnTo>
                <a:lnTo>
                  <a:pt x="952" y="1319"/>
                </a:lnTo>
                <a:lnTo>
                  <a:pt x="941" y="1413"/>
                </a:lnTo>
                <a:lnTo>
                  <a:pt x="934" y="1510"/>
                </a:lnTo>
                <a:lnTo>
                  <a:pt x="1408" y="1510"/>
                </a:lnTo>
                <a:lnTo>
                  <a:pt x="1408" y="1130"/>
                </a:lnTo>
                <a:lnTo>
                  <a:pt x="1323" y="1121"/>
                </a:lnTo>
                <a:lnTo>
                  <a:pt x="1241" y="1108"/>
                </a:lnTo>
                <a:lnTo>
                  <a:pt x="1160" y="1092"/>
                </a:lnTo>
                <a:lnTo>
                  <a:pt x="1080" y="1072"/>
                </a:lnTo>
                <a:lnTo>
                  <a:pt x="1002" y="1047"/>
                </a:lnTo>
                <a:close/>
                <a:moveTo>
                  <a:pt x="568" y="810"/>
                </a:moveTo>
                <a:lnTo>
                  <a:pt x="518" y="879"/>
                </a:lnTo>
                <a:lnTo>
                  <a:pt x="472" y="949"/>
                </a:lnTo>
                <a:lnTo>
                  <a:pt x="430" y="1023"/>
                </a:lnTo>
                <a:lnTo>
                  <a:pt x="393" y="1099"/>
                </a:lnTo>
                <a:lnTo>
                  <a:pt x="361" y="1178"/>
                </a:lnTo>
                <a:lnTo>
                  <a:pt x="333" y="1258"/>
                </a:lnTo>
                <a:lnTo>
                  <a:pt x="311" y="1341"/>
                </a:lnTo>
                <a:lnTo>
                  <a:pt x="294" y="1424"/>
                </a:lnTo>
                <a:lnTo>
                  <a:pt x="282" y="1510"/>
                </a:lnTo>
                <a:lnTo>
                  <a:pt x="662" y="1510"/>
                </a:lnTo>
                <a:lnTo>
                  <a:pt x="670" y="1388"/>
                </a:lnTo>
                <a:lnTo>
                  <a:pt x="682" y="1270"/>
                </a:lnTo>
                <a:lnTo>
                  <a:pt x="699" y="1154"/>
                </a:lnTo>
                <a:lnTo>
                  <a:pt x="720" y="1042"/>
                </a:lnTo>
                <a:lnTo>
                  <a:pt x="745" y="932"/>
                </a:lnTo>
                <a:lnTo>
                  <a:pt x="684" y="894"/>
                </a:lnTo>
                <a:lnTo>
                  <a:pt x="625" y="853"/>
                </a:lnTo>
                <a:lnTo>
                  <a:pt x="568" y="810"/>
                </a:lnTo>
                <a:close/>
                <a:moveTo>
                  <a:pt x="2518" y="809"/>
                </a:moveTo>
                <a:lnTo>
                  <a:pt x="2461" y="852"/>
                </a:lnTo>
                <a:lnTo>
                  <a:pt x="2403" y="894"/>
                </a:lnTo>
                <a:lnTo>
                  <a:pt x="2341" y="932"/>
                </a:lnTo>
                <a:lnTo>
                  <a:pt x="2367" y="1042"/>
                </a:lnTo>
                <a:lnTo>
                  <a:pt x="2388" y="1154"/>
                </a:lnTo>
                <a:lnTo>
                  <a:pt x="2405" y="1270"/>
                </a:lnTo>
                <a:lnTo>
                  <a:pt x="2417" y="1388"/>
                </a:lnTo>
                <a:lnTo>
                  <a:pt x="2425" y="1510"/>
                </a:lnTo>
                <a:lnTo>
                  <a:pt x="2805" y="1510"/>
                </a:lnTo>
                <a:lnTo>
                  <a:pt x="2792" y="1424"/>
                </a:lnTo>
                <a:lnTo>
                  <a:pt x="2775" y="1341"/>
                </a:lnTo>
                <a:lnTo>
                  <a:pt x="2753" y="1258"/>
                </a:lnTo>
                <a:lnTo>
                  <a:pt x="2726" y="1178"/>
                </a:lnTo>
                <a:lnTo>
                  <a:pt x="2694" y="1099"/>
                </a:lnTo>
                <a:lnTo>
                  <a:pt x="2657" y="1022"/>
                </a:lnTo>
                <a:lnTo>
                  <a:pt x="2615" y="948"/>
                </a:lnTo>
                <a:lnTo>
                  <a:pt x="2568" y="877"/>
                </a:lnTo>
                <a:lnTo>
                  <a:pt x="2518" y="809"/>
                </a:lnTo>
                <a:close/>
                <a:moveTo>
                  <a:pt x="2187" y="510"/>
                </a:moveTo>
                <a:lnTo>
                  <a:pt x="2214" y="566"/>
                </a:lnTo>
                <a:lnTo>
                  <a:pt x="2240" y="626"/>
                </a:lnTo>
                <a:lnTo>
                  <a:pt x="2298" y="588"/>
                </a:lnTo>
                <a:lnTo>
                  <a:pt x="2243" y="547"/>
                </a:lnTo>
                <a:lnTo>
                  <a:pt x="2187" y="510"/>
                </a:lnTo>
                <a:close/>
                <a:moveTo>
                  <a:pt x="901" y="510"/>
                </a:moveTo>
                <a:lnTo>
                  <a:pt x="843" y="547"/>
                </a:lnTo>
                <a:lnTo>
                  <a:pt x="789" y="588"/>
                </a:lnTo>
                <a:lnTo>
                  <a:pt x="817" y="607"/>
                </a:lnTo>
                <a:lnTo>
                  <a:pt x="847" y="625"/>
                </a:lnTo>
                <a:lnTo>
                  <a:pt x="874" y="566"/>
                </a:lnTo>
                <a:lnTo>
                  <a:pt x="901" y="510"/>
                </a:lnTo>
                <a:close/>
                <a:moveTo>
                  <a:pt x="1680" y="362"/>
                </a:moveTo>
                <a:lnTo>
                  <a:pt x="1680" y="806"/>
                </a:lnTo>
                <a:lnTo>
                  <a:pt x="1757" y="796"/>
                </a:lnTo>
                <a:lnTo>
                  <a:pt x="1833" y="783"/>
                </a:lnTo>
                <a:lnTo>
                  <a:pt x="1909" y="765"/>
                </a:lnTo>
                <a:lnTo>
                  <a:pt x="1982" y="744"/>
                </a:lnTo>
                <a:lnTo>
                  <a:pt x="1949" y="675"/>
                </a:lnTo>
                <a:lnTo>
                  <a:pt x="1915" y="612"/>
                </a:lnTo>
                <a:lnTo>
                  <a:pt x="1879" y="554"/>
                </a:lnTo>
                <a:lnTo>
                  <a:pt x="1842" y="503"/>
                </a:lnTo>
                <a:lnTo>
                  <a:pt x="1802" y="459"/>
                </a:lnTo>
                <a:lnTo>
                  <a:pt x="1762" y="420"/>
                </a:lnTo>
                <a:lnTo>
                  <a:pt x="1721" y="387"/>
                </a:lnTo>
                <a:lnTo>
                  <a:pt x="1680" y="362"/>
                </a:lnTo>
                <a:close/>
                <a:moveTo>
                  <a:pt x="1408" y="361"/>
                </a:moveTo>
                <a:lnTo>
                  <a:pt x="1366" y="387"/>
                </a:lnTo>
                <a:lnTo>
                  <a:pt x="1324" y="420"/>
                </a:lnTo>
                <a:lnTo>
                  <a:pt x="1284" y="459"/>
                </a:lnTo>
                <a:lnTo>
                  <a:pt x="1245" y="503"/>
                </a:lnTo>
                <a:lnTo>
                  <a:pt x="1208" y="554"/>
                </a:lnTo>
                <a:lnTo>
                  <a:pt x="1172" y="612"/>
                </a:lnTo>
                <a:lnTo>
                  <a:pt x="1138" y="675"/>
                </a:lnTo>
                <a:lnTo>
                  <a:pt x="1106" y="744"/>
                </a:lnTo>
                <a:lnTo>
                  <a:pt x="1178" y="765"/>
                </a:lnTo>
                <a:lnTo>
                  <a:pt x="1253" y="783"/>
                </a:lnTo>
                <a:lnTo>
                  <a:pt x="1329" y="796"/>
                </a:lnTo>
                <a:lnTo>
                  <a:pt x="1408" y="806"/>
                </a:lnTo>
                <a:lnTo>
                  <a:pt x="1408" y="361"/>
                </a:lnTo>
                <a:close/>
                <a:moveTo>
                  <a:pt x="1543" y="0"/>
                </a:moveTo>
                <a:lnTo>
                  <a:pt x="1543" y="0"/>
                </a:lnTo>
                <a:lnTo>
                  <a:pt x="1641" y="3"/>
                </a:lnTo>
                <a:lnTo>
                  <a:pt x="1737" y="13"/>
                </a:lnTo>
                <a:lnTo>
                  <a:pt x="1831" y="29"/>
                </a:lnTo>
                <a:lnTo>
                  <a:pt x="1923" y="51"/>
                </a:lnTo>
                <a:lnTo>
                  <a:pt x="2013" y="79"/>
                </a:lnTo>
                <a:lnTo>
                  <a:pt x="2101" y="113"/>
                </a:lnTo>
                <a:lnTo>
                  <a:pt x="2186" y="152"/>
                </a:lnTo>
                <a:lnTo>
                  <a:pt x="2268" y="197"/>
                </a:lnTo>
                <a:lnTo>
                  <a:pt x="2349" y="246"/>
                </a:lnTo>
                <a:lnTo>
                  <a:pt x="2425" y="300"/>
                </a:lnTo>
                <a:lnTo>
                  <a:pt x="2498" y="359"/>
                </a:lnTo>
                <a:lnTo>
                  <a:pt x="2568" y="423"/>
                </a:lnTo>
                <a:lnTo>
                  <a:pt x="2635" y="490"/>
                </a:lnTo>
                <a:lnTo>
                  <a:pt x="2697" y="562"/>
                </a:lnTo>
                <a:lnTo>
                  <a:pt x="2755" y="638"/>
                </a:lnTo>
                <a:lnTo>
                  <a:pt x="2810" y="718"/>
                </a:lnTo>
                <a:lnTo>
                  <a:pt x="2860" y="800"/>
                </a:lnTo>
                <a:lnTo>
                  <a:pt x="2906" y="886"/>
                </a:lnTo>
                <a:lnTo>
                  <a:pt x="2947" y="976"/>
                </a:lnTo>
                <a:lnTo>
                  <a:pt x="2983" y="1068"/>
                </a:lnTo>
                <a:lnTo>
                  <a:pt x="3014" y="1163"/>
                </a:lnTo>
                <a:lnTo>
                  <a:pt x="3039" y="1260"/>
                </a:lnTo>
                <a:lnTo>
                  <a:pt x="3060" y="1360"/>
                </a:lnTo>
                <a:lnTo>
                  <a:pt x="3075" y="1462"/>
                </a:lnTo>
                <a:lnTo>
                  <a:pt x="3084" y="1566"/>
                </a:lnTo>
                <a:lnTo>
                  <a:pt x="3087" y="1672"/>
                </a:lnTo>
                <a:lnTo>
                  <a:pt x="3084" y="1778"/>
                </a:lnTo>
                <a:lnTo>
                  <a:pt x="3075" y="1881"/>
                </a:lnTo>
                <a:lnTo>
                  <a:pt x="3060" y="1983"/>
                </a:lnTo>
                <a:lnTo>
                  <a:pt x="3039" y="2083"/>
                </a:lnTo>
                <a:lnTo>
                  <a:pt x="3014" y="2180"/>
                </a:lnTo>
                <a:lnTo>
                  <a:pt x="2983" y="2276"/>
                </a:lnTo>
                <a:lnTo>
                  <a:pt x="2947" y="2367"/>
                </a:lnTo>
                <a:lnTo>
                  <a:pt x="2906" y="2457"/>
                </a:lnTo>
                <a:lnTo>
                  <a:pt x="2860" y="2543"/>
                </a:lnTo>
                <a:lnTo>
                  <a:pt x="2810" y="2626"/>
                </a:lnTo>
                <a:lnTo>
                  <a:pt x="2755" y="2705"/>
                </a:lnTo>
                <a:lnTo>
                  <a:pt x="2697" y="2781"/>
                </a:lnTo>
                <a:lnTo>
                  <a:pt x="2635" y="2853"/>
                </a:lnTo>
                <a:lnTo>
                  <a:pt x="2568" y="2920"/>
                </a:lnTo>
                <a:lnTo>
                  <a:pt x="2498" y="2985"/>
                </a:lnTo>
                <a:lnTo>
                  <a:pt x="2425" y="3043"/>
                </a:lnTo>
                <a:lnTo>
                  <a:pt x="2349" y="3098"/>
                </a:lnTo>
                <a:lnTo>
                  <a:pt x="2268" y="3147"/>
                </a:lnTo>
                <a:lnTo>
                  <a:pt x="2186" y="3191"/>
                </a:lnTo>
                <a:lnTo>
                  <a:pt x="2101" y="3230"/>
                </a:lnTo>
                <a:lnTo>
                  <a:pt x="2013" y="3264"/>
                </a:lnTo>
                <a:lnTo>
                  <a:pt x="1923" y="3292"/>
                </a:lnTo>
                <a:lnTo>
                  <a:pt x="1831" y="3314"/>
                </a:lnTo>
                <a:lnTo>
                  <a:pt x="1737" y="3330"/>
                </a:lnTo>
                <a:lnTo>
                  <a:pt x="1641" y="3340"/>
                </a:lnTo>
                <a:lnTo>
                  <a:pt x="1543" y="3343"/>
                </a:lnTo>
                <a:lnTo>
                  <a:pt x="1446" y="3340"/>
                </a:lnTo>
                <a:lnTo>
                  <a:pt x="1350" y="3330"/>
                </a:lnTo>
                <a:lnTo>
                  <a:pt x="1256" y="3314"/>
                </a:lnTo>
                <a:lnTo>
                  <a:pt x="1164" y="3292"/>
                </a:lnTo>
                <a:lnTo>
                  <a:pt x="1074" y="3264"/>
                </a:lnTo>
                <a:lnTo>
                  <a:pt x="986" y="3230"/>
                </a:lnTo>
                <a:lnTo>
                  <a:pt x="901" y="3191"/>
                </a:lnTo>
                <a:lnTo>
                  <a:pt x="818" y="3147"/>
                </a:lnTo>
                <a:lnTo>
                  <a:pt x="739" y="3098"/>
                </a:lnTo>
                <a:lnTo>
                  <a:pt x="663" y="3043"/>
                </a:lnTo>
                <a:lnTo>
                  <a:pt x="589" y="2985"/>
                </a:lnTo>
                <a:lnTo>
                  <a:pt x="519" y="2920"/>
                </a:lnTo>
                <a:lnTo>
                  <a:pt x="453" y="2853"/>
                </a:lnTo>
                <a:lnTo>
                  <a:pt x="390" y="2781"/>
                </a:lnTo>
                <a:lnTo>
                  <a:pt x="331" y="2705"/>
                </a:lnTo>
                <a:lnTo>
                  <a:pt x="277" y="2626"/>
                </a:lnTo>
                <a:lnTo>
                  <a:pt x="227" y="2543"/>
                </a:lnTo>
                <a:lnTo>
                  <a:pt x="181" y="2457"/>
                </a:lnTo>
                <a:lnTo>
                  <a:pt x="141" y="2367"/>
                </a:lnTo>
                <a:lnTo>
                  <a:pt x="104" y="2276"/>
                </a:lnTo>
                <a:lnTo>
                  <a:pt x="73" y="2180"/>
                </a:lnTo>
                <a:lnTo>
                  <a:pt x="47" y="2083"/>
                </a:lnTo>
                <a:lnTo>
                  <a:pt x="27" y="1983"/>
                </a:lnTo>
                <a:lnTo>
                  <a:pt x="12" y="1881"/>
                </a:lnTo>
                <a:lnTo>
                  <a:pt x="3" y="1778"/>
                </a:lnTo>
                <a:lnTo>
                  <a:pt x="0" y="1672"/>
                </a:lnTo>
                <a:lnTo>
                  <a:pt x="3" y="1566"/>
                </a:lnTo>
                <a:lnTo>
                  <a:pt x="12" y="1462"/>
                </a:lnTo>
                <a:lnTo>
                  <a:pt x="27" y="1360"/>
                </a:lnTo>
                <a:lnTo>
                  <a:pt x="47" y="1260"/>
                </a:lnTo>
                <a:lnTo>
                  <a:pt x="73" y="1163"/>
                </a:lnTo>
                <a:lnTo>
                  <a:pt x="104" y="1068"/>
                </a:lnTo>
                <a:lnTo>
                  <a:pt x="141" y="976"/>
                </a:lnTo>
                <a:lnTo>
                  <a:pt x="181" y="886"/>
                </a:lnTo>
                <a:lnTo>
                  <a:pt x="227" y="800"/>
                </a:lnTo>
                <a:lnTo>
                  <a:pt x="277" y="718"/>
                </a:lnTo>
                <a:lnTo>
                  <a:pt x="331" y="638"/>
                </a:lnTo>
                <a:lnTo>
                  <a:pt x="390" y="562"/>
                </a:lnTo>
                <a:lnTo>
                  <a:pt x="453" y="490"/>
                </a:lnTo>
                <a:lnTo>
                  <a:pt x="519" y="423"/>
                </a:lnTo>
                <a:lnTo>
                  <a:pt x="589" y="359"/>
                </a:lnTo>
                <a:lnTo>
                  <a:pt x="663" y="300"/>
                </a:lnTo>
                <a:lnTo>
                  <a:pt x="739" y="246"/>
                </a:lnTo>
                <a:lnTo>
                  <a:pt x="818" y="197"/>
                </a:lnTo>
                <a:lnTo>
                  <a:pt x="901" y="152"/>
                </a:lnTo>
                <a:lnTo>
                  <a:pt x="986" y="113"/>
                </a:lnTo>
                <a:lnTo>
                  <a:pt x="1074" y="79"/>
                </a:lnTo>
                <a:lnTo>
                  <a:pt x="1164" y="51"/>
                </a:lnTo>
                <a:lnTo>
                  <a:pt x="1256" y="29"/>
                </a:lnTo>
                <a:lnTo>
                  <a:pt x="1350" y="13"/>
                </a:lnTo>
                <a:lnTo>
                  <a:pt x="1446" y="3"/>
                </a:lnTo>
                <a:lnTo>
                  <a:pt x="154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05" name="Group 904"/>
          <p:cNvGrpSpPr/>
          <p:nvPr/>
        </p:nvGrpSpPr>
        <p:grpSpPr>
          <a:xfrm>
            <a:off x="4474614" y="4289425"/>
            <a:ext cx="427038" cy="441326"/>
            <a:chOff x="4467225" y="4289425"/>
            <a:chExt cx="427038" cy="4413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0" name="Freeform 305"/>
            <p:cNvSpPr>
              <a:spLocks noEditPoints="1"/>
            </p:cNvSpPr>
            <p:nvPr/>
          </p:nvSpPr>
          <p:spPr bwMode="auto">
            <a:xfrm>
              <a:off x="4638675" y="4471988"/>
              <a:ext cx="255588" cy="258763"/>
            </a:xfrm>
            <a:custGeom>
              <a:avLst/>
              <a:gdLst>
                <a:gd name="T0" fmla="*/ 1436 w 1930"/>
                <a:gd name="T1" fmla="*/ 1615 h 1958"/>
                <a:gd name="T2" fmla="*/ 493 w 1930"/>
                <a:gd name="T3" fmla="*/ 1615 h 1958"/>
                <a:gd name="T4" fmla="*/ 1049 w 1930"/>
                <a:gd name="T5" fmla="*/ 1486 h 1958"/>
                <a:gd name="T6" fmla="*/ 1182 w 1930"/>
                <a:gd name="T7" fmla="*/ 1622 h 1958"/>
                <a:gd name="T8" fmla="*/ 1049 w 1930"/>
                <a:gd name="T9" fmla="*/ 1486 h 1958"/>
                <a:gd name="T10" fmla="*/ 718 w 1930"/>
                <a:gd name="T11" fmla="*/ 1576 h 1958"/>
                <a:gd name="T12" fmla="*/ 880 w 1930"/>
                <a:gd name="T13" fmla="*/ 1746 h 1958"/>
                <a:gd name="T14" fmla="*/ 1484 w 1930"/>
                <a:gd name="T15" fmla="*/ 1332 h 1958"/>
                <a:gd name="T16" fmla="*/ 1650 w 1930"/>
                <a:gd name="T17" fmla="*/ 1378 h 1958"/>
                <a:gd name="T18" fmla="*/ 1754 w 1930"/>
                <a:gd name="T19" fmla="*/ 1074 h 1958"/>
                <a:gd name="T20" fmla="*/ 1179 w 1930"/>
                <a:gd name="T21" fmla="*/ 1314 h 1958"/>
                <a:gd name="T22" fmla="*/ 1340 w 1930"/>
                <a:gd name="T23" fmla="*/ 1144 h 1958"/>
                <a:gd name="T24" fmla="*/ 599 w 1930"/>
                <a:gd name="T25" fmla="*/ 1214 h 1958"/>
                <a:gd name="T26" fmla="*/ 813 w 1930"/>
                <a:gd name="T27" fmla="*/ 1304 h 1958"/>
                <a:gd name="T28" fmla="*/ 186 w 1930"/>
                <a:gd name="T29" fmla="*/ 1139 h 1958"/>
                <a:gd name="T30" fmla="*/ 315 w 1930"/>
                <a:gd name="T31" fmla="*/ 1433 h 1958"/>
                <a:gd name="T32" fmla="*/ 431 w 1930"/>
                <a:gd name="T33" fmla="*/ 1248 h 1958"/>
                <a:gd name="T34" fmla="*/ 1242 w 1930"/>
                <a:gd name="T35" fmla="*/ 632 h 1958"/>
                <a:gd name="T36" fmla="*/ 1346 w 1930"/>
                <a:gd name="T37" fmla="*/ 885 h 1958"/>
                <a:gd name="T38" fmla="*/ 626 w 1930"/>
                <a:gd name="T39" fmla="*/ 613 h 1958"/>
                <a:gd name="T40" fmla="*/ 880 w 1930"/>
                <a:gd name="T41" fmla="*/ 885 h 1958"/>
                <a:gd name="T42" fmla="*/ 626 w 1930"/>
                <a:gd name="T43" fmla="*/ 613 h 1958"/>
                <a:gd name="T44" fmla="*/ 223 w 1930"/>
                <a:gd name="T45" fmla="*/ 697 h 1958"/>
                <a:gd name="T46" fmla="*/ 420 w 1930"/>
                <a:gd name="T47" fmla="*/ 796 h 1958"/>
                <a:gd name="T48" fmla="*/ 354 w 1930"/>
                <a:gd name="T49" fmla="*/ 474 h 1958"/>
                <a:gd name="T50" fmla="*/ 1483 w 1930"/>
                <a:gd name="T51" fmla="*/ 626 h 1958"/>
                <a:gd name="T52" fmla="*/ 1743 w 1930"/>
                <a:gd name="T53" fmla="*/ 821 h 1958"/>
                <a:gd name="T54" fmla="*/ 1614 w 1930"/>
                <a:gd name="T55" fmla="*/ 526 h 1958"/>
                <a:gd name="T56" fmla="*/ 1436 w 1930"/>
                <a:gd name="T57" fmla="*/ 345 h 1958"/>
                <a:gd name="T58" fmla="*/ 493 w 1930"/>
                <a:gd name="T59" fmla="*/ 345 h 1958"/>
                <a:gd name="T60" fmla="*/ 1049 w 1930"/>
                <a:gd name="T61" fmla="*/ 212 h 1958"/>
                <a:gd name="T62" fmla="*/ 1211 w 1930"/>
                <a:gd name="T63" fmla="*/ 383 h 1958"/>
                <a:gd name="T64" fmla="*/ 1049 w 1930"/>
                <a:gd name="T65" fmla="*/ 212 h 1958"/>
                <a:gd name="T66" fmla="*/ 747 w 1930"/>
                <a:gd name="T67" fmla="*/ 336 h 1958"/>
                <a:gd name="T68" fmla="*/ 880 w 1930"/>
                <a:gd name="T69" fmla="*/ 472 h 1958"/>
                <a:gd name="T70" fmla="*/ 1196 w 1930"/>
                <a:gd name="T71" fmla="*/ 30 h 1958"/>
                <a:gd name="T72" fmla="*/ 1534 w 1930"/>
                <a:gd name="T73" fmla="*/ 189 h 1958"/>
                <a:gd name="T74" fmla="*/ 1785 w 1930"/>
                <a:gd name="T75" fmla="*/ 464 h 1958"/>
                <a:gd name="T76" fmla="*/ 1917 w 1930"/>
                <a:gd name="T77" fmla="*/ 821 h 1958"/>
                <a:gd name="T78" fmla="*/ 1902 w 1930"/>
                <a:gd name="T79" fmla="*/ 1215 h 1958"/>
                <a:gd name="T80" fmla="*/ 1743 w 1930"/>
                <a:gd name="T81" fmla="*/ 1557 h 1958"/>
                <a:gd name="T82" fmla="*/ 1473 w 1930"/>
                <a:gd name="T83" fmla="*/ 1812 h 1958"/>
                <a:gd name="T84" fmla="*/ 1121 w 1930"/>
                <a:gd name="T85" fmla="*/ 1945 h 1958"/>
                <a:gd name="T86" fmla="*/ 733 w 1930"/>
                <a:gd name="T87" fmla="*/ 1929 h 1958"/>
                <a:gd name="T88" fmla="*/ 395 w 1930"/>
                <a:gd name="T89" fmla="*/ 1769 h 1958"/>
                <a:gd name="T90" fmla="*/ 144 w 1930"/>
                <a:gd name="T91" fmla="*/ 1495 h 1958"/>
                <a:gd name="T92" fmla="*/ 12 w 1930"/>
                <a:gd name="T93" fmla="*/ 1139 h 1958"/>
                <a:gd name="T94" fmla="*/ 27 w 1930"/>
                <a:gd name="T95" fmla="*/ 745 h 1958"/>
                <a:gd name="T96" fmla="*/ 186 w 1930"/>
                <a:gd name="T97" fmla="*/ 401 h 1958"/>
                <a:gd name="T98" fmla="*/ 456 w 1930"/>
                <a:gd name="T99" fmla="*/ 147 h 1958"/>
                <a:gd name="T100" fmla="*/ 808 w 1930"/>
                <a:gd name="T101" fmla="*/ 13 h 1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30" h="1958">
                  <a:moveTo>
                    <a:pt x="1400" y="1592"/>
                  </a:moveTo>
                  <a:lnTo>
                    <a:pt x="1384" y="1627"/>
                  </a:lnTo>
                  <a:lnTo>
                    <a:pt x="1367" y="1659"/>
                  </a:lnTo>
                  <a:lnTo>
                    <a:pt x="1402" y="1638"/>
                  </a:lnTo>
                  <a:lnTo>
                    <a:pt x="1436" y="1615"/>
                  </a:lnTo>
                  <a:lnTo>
                    <a:pt x="1418" y="1603"/>
                  </a:lnTo>
                  <a:lnTo>
                    <a:pt x="1400" y="1592"/>
                  </a:lnTo>
                  <a:close/>
                  <a:moveTo>
                    <a:pt x="529" y="1592"/>
                  </a:moveTo>
                  <a:lnTo>
                    <a:pt x="511" y="1603"/>
                  </a:lnTo>
                  <a:lnTo>
                    <a:pt x="493" y="1615"/>
                  </a:lnTo>
                  <a:lnTo>
                    <a:pt x="527" y="1638"/>
                  </a:lnTo>
                  <a:lnTo>
                    <a:pt x="563" y="1660"/>
                  </a:lnTo>
                  <a:lnTo>
                    <a:pt x="545" y="1627"/>
                  </a:lnTo>
                  <a:lnTo>
                    <a:pt x="529" y="1592"/>
                  </a:lnTo>
                  <a:close/>
                  <a:moveTo>
                    <a:pt x="1049" y="1486"/>
                  </a:moveTo>
                  <a:lnTo>
                    <a:pt x="1049" y="1746"/>
                  </a:lnTo>
                  <a:lnTo>
                    <a:pt x="1085" y="1726"/>
                  </a:lnTo>
                  <a:lnTo>
                    <a:pt x="1119" y="1697"/>
                  </a:lnTo>
                  <a:lnTo>
                    <a:pt x="1151" y="1664"/>
                  </a:lnTo>
                  <a:lnTo>
                    <a:pt x="1182" y="1622"/>
                  </a:lnTo>
                  <a:lnTo>
                    <a:pt x="1211" y="1576"/>
                  </a:lnTo>
                  <a:lnTo>
                    <a:pt x="1239" y="1523"/>
                  </a:lnTo>
                  <a:lnTo>
                    <a:pt x="1178" y="1506"/>
                  </a:lnTo>
                  <a:lnTo>
                    <a:pt x="1115" y="1494"/>
                  </a:lnTo>
                  <a:lnTo>
                    <a:pt x="1049" y="1486"/>
                  </a:lnTo>
                  <a:close/>
                  <a:moveTo>
                    <a:pt x="880" y="1486"/>
                  </a:moveTo>
                  <a:lnTo>
                    <a:pt x="815" y="1494"/>
                  </a:lnTo>
                  <a:lnTo>
                    <a:pt x="751" y="1506"/>
                  </a:lnTo>
                  <a:lnTo>
                    <a:pt x="690" y="1523"/>
                  </a:lnTo>
                  <a:lnTo>
                    <a:pt x="718" y="1576"/>
                  </a:lnTo>
                  <a:lnTo>
                    <a:pt x="747" y="1622"/>
                  </a:lnTo>
                  <a:lnTo>
                    <a:pt x="778" y="1663"/>
                  </a:lnTo>
                  <a:lnTo>
                    <a:pt x="811" y="1697"/>
                  </a:lnTo>
                  <a:lnTo>
                    <a:pt x="845" y="1726"/>
                  </a:lnTo>
                  <a:lnTo>
                    <a:pt x="880" y="1746"/>
                  </a:lnTo>
                  <a:lnTo>
                    <a:pt x="880" y="1486"/>
                  </a:lnTo>
                  <a:close/>
                  <a:moveTo>
                    <a:pt x="1516" y="1074"/>
                  </a:moveTo>
                  <a:lnTo>
                    <a:pt x="1509" y="1162"/>
                  </a:lnTo>
                  <a:lnTo>
                    <a:pt x="1499" y="1248"/>
                  </a:lnTo>
                  <a:lnTo>
                    <a:pt x="1484" y="1332"/>
                  </a:lnTo>
                  <a:lnTo>
                    <a:pt x="1463" y="1413"/>
                  </a:lnTo>
                  <a:lnTo>
                    <a:pt x="1521" y="1446"/>
                  </a:lnTo>
                  <a:lnTo>
                    <a:pt x="1575" y="1484"/>
                  </a:lnTo>
                  <a:lnTo>
                    <a:pt x="1614" y="1432"/>
                  </a:lnTo>
                  <a:lnTo>
                    <a:pt x="1650" y="1378"/>
                  </a:lnTo>
                  <a:lnTo>
                    <a:pt x="1681" y="1321"/>
                  </a:lnTo>
                  <a:lnTo>
                    <a:pt x="1707" y="1261"/>
                  </a:lnTo>
                  <a:lnTo>
                    <a:pt x="1727" y="1201"/>
                  </a:lnTo>
                  <a:lnTo>
                    <a:pt x="1743" y="1139"/>
                  </a:lnTo>
                  <a:lnTo>
                    <a:pt x="1754" y="1074"/>
                  </a:lnTo>
                  <a:lnTo>
                    <a:pt x="1516" y="1074"/>
                  </a:lnTo>
                  <a:close/>
                  <a:moveTo>
                    <a:pt x="1049" y="1074"/>
                  </a:moveTo>
                  <a:lnTo>
                    <a:pt x="1049" y="1296"/>
                  </a:lnTo>
                  <a:lnTo>
                    <a:pt x="1115" y="1304"/>
                  </a:lnTo>
                  <a:lnTo>
                    <a:pt x="1179" y="1314"/>
                  </a:lnTo>
                  <a:lnTo>
                    <a:pt x="1242" y="1328"/>
                  </a:lnTo>
                  <a:lnTo>
                    <a:pt x="1302" y="1345"/>
                  </a:lnTo>
                  <a:lnTo>
                    <a:pt x="1319" y="1280"/>
                  </a:lnTo>
                  <a:lnTo>
                    <a:pt x="1330" y="1214"/>
                  </a:lnTo>
                  <a:lnTo>
                    <a:pt x="1340" y="1144"/>
                  </a:lnTo>
                  <a:lnTo>
                    <a:pt x="1346" y="1074"/>
                  </a:lnTo>
                  <a:lnTo>
                    <a:pt x="1049" y="1074"/>
                  </a:lnTo>
                  <a:close/>
                  <a:moveTo>
                    <a:pt x="583" y="1074"/>
                  </a:moveTo>
                  <a:lnTo>
                    <a:pt x="589" y="1144"/>
                  </a:lnTo>
                  <a:lnTo>
                    <a:pt x="599" y="1214"/>
                  </a:lnTo>
                  <a:lnTo>
                    <a:pt x="611" y="1280"/>
                  </a:lnTo>
                  <a:lnTo>
                    <a:pt x="627" y="1345"/>
                  </a:lnTo>
                  <a:lnTo>
                    <a:pt x="687" y="1328"/>
                  </a:lnTo>
                  <a:lnTo>
                    <a:pt x="750" y="1314"/>
                  </a:lnTo>
                  <a:lnTo>
                    <a:pt x="813" y="1304"/>
                  </a:lnTo>
                  <a:lnTo>
                    <a:pt x="880" y="1297"/>
                  </a:lnTo>
                  <a:lnTo>
                    <a:pt x="880" y="1074"/>
                  </a:lnTo>
                  <a:lnTo>
                    <a:pt x="583" y="1074"/>
                  </a:lnTo>
                  <a:close/>
                  <a:moveTo>
                    <a:pt x="175" y="1074"/>
                  </a:moveTo>
                  <a:lnTo>
                    <a:pt x="186" y="1139"/>
                  </a:lnTo>
                  <a:lnTo>
                    <a:pt x="202" y="1201"/>
                  </a:lnTo>
                  <a:lnTo>
                    <a:pt x="223" y="1262"/>
                  </a:lnTo>
                  <a:lnTo>
                    <a:pt x="248" y="1321"/>
                  </a:lnTo>
                  <a:lnTo>
                    <a:pt x="279" y="1378"/>
                  </a:lnTo>
                  <a:lnTo>
                    <a:pt x="315" y="1433"/>
                  </a:lnTo>
                  <a:lnTo>
                    <a:pt x="354" y="1484"/>
                  </a:lnTo>
                  <a:lnTo>
                    <a:pt x="408" y="1446"/>
                  </a:lnTo>
                  <a:lnTo>
                    <a:pt x="465" y="1413"/>
                  </a:lnTo>
                  <a:lnTo>
                    <a:pt x="446" y="1332"/>
                  </a:lnTo>
                  <a:lnTo>
                    <a:pt x="431" y="1248"/>
                  </a:lnTo>
                  <a:lnTo>
                    <a:pt x="420" y="1162"/>
                  </a:lnTo>
                  <a:lnTo>
                    <a:pt x="413" y="1074"/>
                  </a:lnTo>
                  <a:lnTo>
                    <a:pt x="175" y="1074"/>
                  </a:lnTo>
                  <a:close/>
                  <a:moveTo>
                    <a:pt x="1302" y="614"/>
                  </a:moveTo>
                  <a:lnTo>
                    <a:pt x="1242" y="632"/>
                  </a:lnTo>
                  <a:lnTo>
                    <a:pt x="1179" y="645"/>
                  </a:lnTo>
                  <a:lnTo>
                    <a:pt x="1115" y="656"/>
                  </a:lnTo>
                  <a:lnTo>
                    <a:pt x="1049" y="661"/>
                  </a:lnTo>
                  <a:lnTo>
                    <a:pt x="1049" y="885"/>
                  </a:lnTo>
                  <a:lnTo>
                    <a:pt x="1346" y="885"/>
                  </a:lnTo>
                  <a:lnTo>
                    <a:pt x="1340" y="815"/>
                  </a:lnTo>
                  <a:lnTo>
                    <a:pt x="1330" y="746"/>
                  </a:lnTo>
                  <a:lnTo>
                    <a:pt x="1319" y="679"/>
                  </a:lnTo>
                  <a:lnTo>
                    <a:pt x="1302" y="614"/>
                  </a:lnTo>
                  <a:close/>
                  <a:moveTo>
                    <a:pt x="626" y="613"/>
                  </a:moveTo>
                  <a:lnTo>
                    <a:pt x="611" y="679"/>
                  </a:lnTo>
                  <a:lnTo>
                    <a:pt x="599" y="746"/>
                  </a:lnTo>
                  <a:lnTo>
                    <a:pt x="589" y="815"/>
                  </a:lnTo>
                  <a:lnTo>
                    <a:pt x="583" y="885"/>
                  </a:lnTo>
                  <a:lnTo>
                    <a:pt x="880" y="885"/>
                  </a:lnTo>
                  <a:lnTo>
                    <a:pt x="880" y="661"/>
                  </a:lnTo>
                  <a:lnTo>
                    <a:pt x="813" y="655"/>
                  </a:lnTo>
                  <a:lnTo>
                    <a:pt x="749" y="645"/>
                  </a:lnTo>
                  <a:lnTo>
                    <a:pt x="687" y="631"/>
                  </a:lnTo>
                  <a:lnTo>
                    <a:pt x="626" y="613"/>
                  </a:lnTo>
                  <a:close/>
                  <a:moveTo>
                    <a:pt x="354" y="474"/>
                  </a:moveTo>
                  <a:lnTo>
                    <a:pt x="315" y="526"/>
                  </a:lnTo>
                  <a:lnTo>
                    <a:pt x="279" y="581"/>
                  </a:lnTo>
                  <a:lnTo>
                    <a:pt x="248" y="637"/>
                  </a:lnTo>
                  <a:lnTo>
                    <a:pt x="223" y="697"/>
                  </a:lnTo>
                  <a:lnTo>
                    <a:pt x="202" y="758"/>
                  </a:lnTo>
                  <a:lnTo>
                    <a:pt x="186" y="821"/>
                  </a:lnTo>
                  <a:lnTo>
                    <a:pt x="175" y="885"/>
                  </a:lnTo>
                  <a:lnTo>
                    <a:pt x="413" y="885"/>
                  </a:lnTo>
                  <a:lnTo>
                    <a:pt x="420" y="796"/>
                  </a:lnTo>
                  <a:lnTo>
                    <a:pt x="431" y="710"/>
                  </a:lnTo>
                  <a:lnTo>
                    <a:pt x="446" y="626"/>
                  </a:lnTo>
                  <a:lnTo>
                    <a:pt x="465" y="547"/>
                  </a:lnTo>
                  <a:lnTo>
                    <a:pt x="408" y="512"/>
                  </a:lnTo>
                  <a:lnTo>
                    <a:pt x="354" y="474"/>
                  </a:lnTo>
                  <a:close/>
                  <a:moveTo>
                    <a:pt x="1574" y="474"/>
                  </a:moveTo>
                  <a:lnTo>
                    <a:pt x="1538" y="499"/>
                  </a:lnTo>
                  <a:lnTo>
                    <a:pt x="1502" y="524"/>
                  </a:lnTo>
                  <a:lnTo>
                    <a:pt x="1463" y="546"/>
                  </a:lnTo>
                  <a:lnTo>
                    <a:pt x="1483" y="626"/>
                  </a:lnTo>
                  <a:lnTo>
                    <a:pt x="1498" y="710"/>
                  </a:lnTo>
                  <a:lnTo>
                    <a:pt x="1509" y="796"/>
                  </a:lnTo>
                  <a:lnTo>
                    <a:pt x="1516" y="885"/>
                  </a:lnTo>
                  <a:lnTo>
                    <a:pt x="1754" y="885"/>
                  </a:lnTo>
                  <a:lnTo>
                    <a:pt x="1743" y="821"/>
                  </a:lnTo>
                  <a:lnTo>
                    <a:pt x="1727" y="758"/>
                  </a:lnTo>
                  <a:lnTo>
                    <a:pt x="1707" y="697"/>
                  </a:lnTo>
                  <a:lnTo>
                    <a:pt x="1681" y="637"/>
                  </a:lnTo>
                  <a:lnTo>
                    <a:pt x="1650" y="581"/>
                  </a:lnTo>
                  <a:lnTo>
                    <a:pt x="1614" y="526"/>
                  </a:lnTo>
                  <a:lnTo>
                    <a:pt x="1574" y="474"/>
                  </a:lnTo>
                  <a:close/>
                  <a:moveTo>
                    <a:pt x="1367" y="299"/>
                  </a:moveTo>
                  <a:lnTo>
                    <a:pt x="1384" y="333"/>
                  </a:lnTo>
                  <a:lnTo>
                    <a:pt x="1400" y="367"/>
                  </a:lnTo>
                  <a:lnTo>
                    <a:pt x="1436" y="345"/>
                  </a:lnTo>
                  <a:lnTo>
                    <a:pt x="1402" y="321"/>
                  </a:lnTo>
                  <a:lnTo>
                    <a:pt x="1367" y="299"/>
                  </a:lnTo>
                  <a:close/>
                  <a:moveTo>
                    <a:pt x="563" y="299"/>
                  </a:moveTo>
                  <a:lnTo>
                    <a:pt x="527" y="321"/>
                  </a:lnTo>
                  <a:lnTo>
                    <a:pt x="493" y="345"/>
                  </a:lnTo>
                  <a:lnTo>
                    <a:pt x="510" y="356"/>
                  </a:lnTo>
                  <a:lnTo>
                    <a:pt x="529" y="367"/>
                  </a:lnTo>
                  <a:lnTo>
                    <a:pt x="545" y="332"/>
                  </a:lnTo>
                  <a:lnTo>
                    <a:pt x="563" y="299"/>
                  </a:lnTo>
                  <a:close/>
                  <a:moveTo>
                    <a:pt x="1049" y="212"/>
                  </a:moveTo>
                  <a:lnTo>
                    <a:pt x="1049" y="472"/>
                  </a:lnTo>
                  <a:lnTo>
                    <a:pt x="1115" y="464"/>
                  </a:lnTo>
                  <a:lnTo>
                    <a:pt x="1177" y="452"/>
                  </a:lnTo>
                  <a:lnTo>
                    <a:pt x="1238" y="436"/>
                  </a:lnTo>
                  <a:lnTo>
                    <a:pt x="1211" y="383"/>
                  </a:lnTo>
                  <a:lnTo>
                    <a:pt x="1182" y="336"/>
                  </a:lnTo>
                  <a:lnTo>
                    <a:pt x="1151" y="296"/>
                  </a:lnTo>
                  <a:lnTo>
                    <a:pt x="1118" y="261"/>
                  </a:lnTo>
                  <a:lnTo>
                    <a:pt x="1085" y="233"/>
                  </a:lnTo>
                  <a:lnTo>
                    <a:pt x="1049" y="212"/>
                  </a:lnTo>
                  <a:close/>
                  <a:moveTo>
                    <a:pt x="880" y="212"/>
                  </a:moveTo>
                  <a:lnTo>
                    <a:pt x="845" y="233"/>
                  </a:lnTo>
                  <a:lnTo>
                    <a:pt x="811" y="261"/>
                  </a:lnTo>
                  <a:lnTo>
                    <a:pt x="778" y="296"/>
                  </a:lnTo>
                  <a:lnTo>
                    <a:pt x="747" y="336"/>
                  </a:lnTo>
                  <a:lnTo>
                    <a:pt x="718" y="383"/>
                  </a:lnTo>
                  <a:lnTo>
                    <a:pt x="690" y="436"/>
                  </a:lnTo>
                  <a:lnTo>
                    <a:pt x="751" y="452"/>
                  </a:lnTo>
                  <a:lnTo>
                    <a:pt x="815" y="464"/>
                  </a:lnTo>
                  <a:lnTo>
                    <a:pt x="880" y="472"/>
                  </a:lnTo>
                  <a:lnTo>
                    <a:pt x="880" y="212"/>
                  </a:lnTo>
                  <a:close/>
                  <a:moveTo>
                    <a:pt x="965" y="0"/>
                  </a:moveTo>
                  <a:lnTo>
                    <a:pt x="1044" y="3"/>
                  </a:lnTo>
                  <a:lnTo>
                    <a:pt x="1121" y="13"/>
                  </a:lnTo>
                  <a:lnTo>
                    <a:pt x="1196" y="30"/>
                  </a:lnTo>
                  <a:lnTo>
                    <a:pt x="1269" y="50"/>
                  </a:lnTo>
                  <a:lnTo>
                    <a:pt x="1340" y="77"/>
                  </a:lnTo>
                  <a:lnTo>
                    <a:pt x="1408" y="110"/>
                  </a:lnTo>
                  <a:lnTo>
                    <a:pt x="1473" y="147"/>
                  </a:lnTo>
                  <a:lnTo>
                    <a:pt x="1534" y="189"/>
                  </a:lnTo>
                  <a:lnTo>
                    <a:pt x="1592" y="236"/>
                  </a:lnTo>
                  <a:lnTo>
                    <a:pt x="1647" y="287"/>
                  </a:lnTo>
                  <a:lnTo>
                    <a:pt x="1697" y="343"/>
                  </a:lnTo>
                  <a:lnTo>
                    <a:pt x="1743" y="401"/>
                  </a:lnTo>
                  <a:lnTo>
                    <a:pt x="1785" y="464"/>
                  </a:lnTo>
                  <a:lnTo>
                    <a:pt x="1821" y="530"/>
                  </a:lnTo>
                  <a:lnTo>
                    <a:pt x="1854" y="599"/>
                  </a:lnTo>
                  <a:lnTo>
                    <a:pt x="1880" y="670"/>
                  </a:lnTo>
                  <a:lnTo>
                    <a:pt x="1902" y="745"/>
                  </a:lnTo>
                  <a:lnTo>
                    <a:pt x="1917" y="821"/>
                  </a:lnTo>
                  <a:lnTo>
                    <a:pt x="1927" y="899"/>
                  </a:lnTo>
                  <a:lnTo>
                    <a:pt x="1930" y="980"/>
                  </a:lnTo>
                  <a:lnTo>
                    <a:pt x="1927" y="1059"/>
                  </a:lnTo>
                  <a:lnTo>
                    <a:pt x="1917" y="1139"/>
                  </a:lnTo>
                  <a:lnTo>
                    <a:pt x="1902" y="1215"/>
                  </a:lnTo>
                  <a:lnTo>
                    <a:pt x="1880" y="1289"/>
                  </a:lnTo>
                  <a:lnTo>
                    <a:pt x="1854" y="1360"/>
                  </a:lnTo>
                  <a:lnTo>
                    <a:pt x="1821" y="1429"/>
                  </a:lnTo>
                  <a:lnTo>
                    <a:pt x="1785" y="1495"/>
                  </a:lnTo>
                  <a:lnTo>
                    <a:pt x="1743" y="1557"/>
                  </a:lnTo>
                  <a:lnTo>
                    <a:pt x="1697" y="1616"/>
                  </a:lnTo>
                  <a:lnTo>
                    <a:pt x="1647" y="1671"/>
                  </a:lnTo>
                  <a:lnTo>
                    <a:pt x="1592" y="1722"/>
                  </a:lnTo>
                  <a:lnTo>
                    <a:pt x="1534" y="1769"/>
                  </a:lnTo>
                  <a:lnTo>
                    <a:pt x="1473" y="1812"/>
                  </a:lnTo>
                  <a:lnTo>
                    <a:pt x="1408" y="1849"/>
                  </a:lnTo>
                  <a:lnTo>
                    <a:pt x="1340" y="1881"/>
                  </a:lnTo>
                  <a:lnTo>
                    <a:pt x="1269" y="1908"/>
                  </a:lnTo>
                  <a:lnTo>
                    <a:pt x="1196" y="1929"/>
                  </a:lnTo>
                  <a:lnTo>
                    <a:pt x="1121" y="1945"/>
                  </a:lnTo>
                  <a:lnTo>
                    <a:pt x="1044" y="1955"/>
                  </a:lnTo>
                  <a:lnTo>
                    <a:pt x="965" y="1958"/>
                  </a:lnTo>
                  <a:lnTo>
                    <a:pt x="885" y="1955"/>
                  </a:lnTo>
                  <a:lnTo>
                    <a:pt x="808" y="1945"/>
                  </a:lnTo>
                  <a:lnTo>
                    <a:pt x="733" y="1929"/>
                  </a:lnTo>
                  <a:lnTo>
                    <a:pt x="660" y="1908"/>
                  </a:lnTo>
                  <a:lnTo>
                    <a:pt x="589" y="1881"/>
                  </a:lnTo>
                  <a:lnTo>
                    <a:pt x="522" y="1849"/>
                  </a:lnTo>
                  <a:lnTo>
                    <a:pt x="456" y="1812"/>
                  </a:lnTo>
                  <a:lnTo>
                    <a:pt x="395" y="1769"/>
                  </a:lnTo>
                  <a:lnTo>
                    <a:pt x="336" y="1722"/>
                  </a:lnTo>
                  <a:lnTo>
                    <a:pt x="283" y="1671"/>
                  </a:lnTo>
                  <a:lnTo>
                    <a:pt x="232" y="1616"/>
                  </a:lnTo>
                  <a:lnTo>
                    <a:pt x="186" y="1557"/>
                  </a:lnTo>
                  <a:lnTo>
                    <a:pt x="144" y="1495"/>
                  </a:lnTo>
                  <a:lnTo>
                    <a:pt x="108" y="1429"/>
                  </a:lnTo>
                  <a:lnTo>
                    <a:pt x="76" y="1360"/>
                  </a:lnTo>
                  <a:lnTo>
                    <a:pt x="49" y="1289"/>
                  </a:lnTo>
                  <a:lnTo>
                    <a:pt x="27" y="1215"/>
                  </a:lnTo>
                  <a:lnTo>
                    <a:pt x="12" y="1139"/>
                  </a:lnTo>
                  <a:lnTo>
                    <a:pt x="3" y="1059"/>
                  </a:lnTo>
                  <a:lnTo>
                    <a:pt x="0" y="980"/>
                  </a:lnTo>
                  <a:lnTo>
                    <a:pt x="3" y="899"/>
                  </a:lnTo>
                  <a:lnTo>
                    <a:pt x="12" y="821"/>
                  </a:lnTo>
                  <a:lnTo>
                    <a:pt x="27" y="745"/>
                  </a:lnTo>
                  <a:lnTo>
                    <a:pt x="49" y="670"/>
                  </a:lnTo>
                  <a:lnTo>
                    <a:pt x="76" y="599"/>
                  </a:lnTo>
                  <a:lnTo>
                    <a:pt x="108" y="530"/>
                  </a:lnTo>
                  <a:lnTo>
                    <a:pt x="144" y="464"/>
                  </a:lnTo>
                  <a:lnTo>
                    <a:pt x="186" y="401"/>
                  </a:lnTo>
                  <a:lnTo>
                    <a:pt x="232" y="343"/>
                  </a:lnTo>
                  <a:lnTo>
                    <a:pt x="283" y="287"/>
                  </a:lnTo>
                  <a:lnTo>
                    <a:pt x="336" y="236"/>
                  </a:lnTo>
                  <a:lnTo>
                    <a:pt x="395" y="189"/>
                  </a:lnTo>
                  <a:lnTo>
                    <a:pt x="456" y="147"/>
                  </a:lnTo>
                  <a:lnTo>
                    <a:pt x="522" y="110"/>
                  </a:lnTo>
                  <a:lnTo>
                    <a:pt x="589" y="77"/>
                  </a:lnTo>
                  <a:lnTo>
                    <a:pt x="660" y="50"/>
                  </a:lnTo>
                  <a:lnTo>
                    <a:pt x="733" y="30"/>
                  </a:lnTo>
                  <a:lnTo>
                    <a:pt x="808" y="13"/>
                  </a:lnTo>
                  <a:lnTo>
                    <a:pt x="885" y="3"/>
                  </a:lnTo>
                  <a:lnTo>
                    <a:pt x="9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" name="Freeform 306"/>
            <p:cNvSpPr>
              <a:spLocks noEditPoints="1"/>
            </p:cNvSpPr>
            <p:nvPr/>
          </p:nvSpPr>
          <p:spPr bwMode="auto">
            <a:xfrm>
              <a:off x="4467225" y="4289425"/>
              <a:ext cx="334963" cy="419100"/>
            </a:xfrm>
            <a:custGeom>
              <a:avLst/>
              <a:gdLst>
                <a:gd name="T0" fmla="*/ 740 w 2533"/>
                <a:gd name="T1" fmla="*/ 365 h 3177"/>
                <a:gd name="T2" fmla="*/ 381 w 2533"/>
                <a:gd name="T3" fmla="*/ 750 h 3177"/>
                <a:gd name="T4" fmla="*/ 740 w 2533"/>
                <a:gd name="T5" fmla="*/ 750 h 3177"/>
                <a:gd name="T6" fmla="*/ 740 w 2533"/>
                <a:gd name="T7" fmla="*/ 365 h 3177"/>
                <a:gd name="T8" fmla="*/ 812 w 2533"/>
                <a:gd name="T9" fmla="*/ 0 h 3177"/>
                <a:gd name="T10" fmla="*/ 2533 w 2533"/>
                <a:gd name="T11" fmla="*/ 0 h 3177"/>
                <a:gd name="T12" fmla="*/ 2533 w 2533"/>
                <a:gd name="T13" fmla="*/ 1314 h 3177"/>
                <a:gd name="T14" fmla="*/ 2468 w 2533"/>
                <a:gd name="T15" fmla="*/ 1298 h 3177"/>
                <a:gd name="T16" fmla="*/ 2403 w 2533"/>
                <a:gd name="T17" fmla="*/ 1287 h 3177"/>
                <a:gd name="T18" fmla="*/ 2337 w 2533"/>
                <a:gd name="T19" fmla="*/ 1281 h 3177"/>
                <a:gd name="T20" fmla="*/ 2337 w 2533"/>
                <a:gd name="T21" fmla="*/ 198 h 3177"/>
                <a:gd name="T22" fmla="*/ 936 w 2533"/>
                <a:gd name="T23" fmla="*/ 198 h 3177"/>
                <a:gd name="T24" fmla="*/ 936 w 2533"/>
                <a:gd name="T25" fmla="*/ 949 h 3177"/>
                <a:gd name="T26" fmla="*/ 196 w 2533"/>
                <a:gd name="T27" fmla="*/ 949 h 3177"/>
                <a:gd name="T28" fmla="*/ 196 w 2533"/>
                <a:gd name="T29" fmla="*/ 2978 h 3177"/>
                <a:gd name="T30" fmla="*/ 1384 w 2533"/>
                <a:gd name="T31" fmla="*/ 2978 h 3177"/>
                <a:gd name="T32" fmla="*/ 1423 w 2533"/>
                <a:gd name="T33" fmla="*/ 3033 h 3177"/>
                <a:gd name="T34" fmla="*/ 1466 w 2533"/>
                <a:gd name="T35" fmla="*/ 3084 h 3177"/>
                <a:gd name="T36" fmla="*/ 1511 w 2533"/>
                <a:gd name="T37" fmla="*/ 3132 h 3177"/>
                <a:gd name="T38" fmla="*/ 1559 w 2533"/>
                <a:gd name="T39" fmla="*/ 3177 h 3177"/>
                <a:gd name="T40" fmla="*/ 0 w 2533"/>
                <a:gd name="T41" fmla="*/ 3177 h 3177"/>
                <a:gd name="T42" fmla="*/ 0 w 2533"/>
                <a:gd name="T43" fmla="*/ 869 h 3177"/>
                <a:gd name="T44" fmla="*/ 812 w 2533"/>
                <a:gd name="T45" fmla="*/ 0 h 3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3" h="3177">
                  <a:moveTo>
                    <a:pt x="740" y="365"/>
                  </a:moveTo>
                  <a:lnTo>
                    <a:pt x="381" y="750"/>
                  </a:lnTo>
                  <a:lnTo>
                    <a:pt x="740" y="750"/>
                  </a:lnTo>
                  <a:lnTo>
                    <a:pt x="740" y="365"/>
                  </a:lnTo>
                  <a:close/>
                  <a:moveTo>
                    <a:pt x="812" y="0"/>
                  </a:moveTo>
                  <a:lnTo>
                    <a:pt x="2533" y="0"/>
                  </a:lnTo>
                  <a:lnTo>
                    <a:pt x="2533" y="1314"/>
                  </a:lnTo>
                  <a:lnTo>
                    <a:pt x="2468" y="1298"/>
                  </a:lnTo>
                  <a:lnTo>
                    <a:pt x="2403" y="1287"/>
                  </a:lnTo>
                  <a:lnTo>
                    <a:pt x="2337" y="1281"/>
                  </a:lnTo>
                  <a:lnTo>
                    <a:pt x="2337" y="198"/>
                  </a:lnTo>
                  <a:lnTo>
                    <a:pt x="936" y="198"/>
                  </a:lnTo>
                  <a:lnTo>
                    <a:pt x="936" y="949"/>
                  </a:lnTo>
                  <a:lnTo>
                    <a:pt x="196" y="949"/>
                  </a:lnTo>
                  <a:lnTo>
                    <a:pt x="196" y="2978"/>
                  </a:lnTo>
                  <a:lnTo>
                    <a:pt x="1384" y="2978"/>
                  </a:lnTo>
                  <a:lnTo>
                    <a:pt x="1423" y="3033"/>
                  </a:lnTo>
                  <a:lnTo>
                    <a:pt x="1466" y="3084"/>
                  </a:lnTo>
                  <a:lnTo>
                    <a:pt x="1511" y="3132"/>
                  </a:lnTo>
                  <a:lnTo>
                    <a:pt x="1559" y="3177"/>
                  </a:lnTo>
                  <a:lnTo>
                    <a:pt x="0" y="3177"/>
                  </a:lnTo>
                  <a:lnTo>
                    <a:pt x="0" y="869"/>
                  </a:lnTo>
                  <a:lnTo>
                    <a:pt x="8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" name="Freeform 307"/>
            <p:cNvSpPr>
              <a:spLocks/>
            </p:cNvSpPr>
            <p:nvPr/>
          </p:nvSpPr>
          <p:spPr bwMode="auto">
            <a:xfrm>
              <a:off x="4524375" y="4487863"/>
              <a:ext cx="155575" cy="30163"/>
            </a:xfrm>
            <a:custGeom>
              <a:avLst/>
              <a:gdLst>
                <a:gd name="T0" fmla="*/ 0 w 1176"/>
                <a:gd name="T1" fmla="*/ 0 h 224"/>
                <a:gd name="T2" fmla="*/ 1176 w 1176"/>
                <a:gd name="T3" fmla="*/ 0 h 224"/>
                <a:gd name="T4" fmla="*/ 1117 w 1176"/>
                <a:gd name="T5" fmla="*/ 50 h 224"/>
                <a:gd name="T6" fmla="*/ 1063 w 1176"/>
                <a:gd name="T7" fmla="*/ 105 h 224"/>
                <a:gd name="T8" fmla="*/ 1011 w 1176"/>
                <a:gd name="T9" fmla="*/ 162 h 224"/>
                <a:gd name="T10" fmla="*/ 964 w 1176"/>
                <a:gd name="T11" fmla="*/ 224 h 224"/>
                <a:gd name="T12" fmla="*/ 0 w 1176"/>
                <a:gd name="T13" fmla="*/ 224 h 224"/>
                <a:gd name="T14" fmla="*/ 0 w 1176"/>
                <a:gd name="T1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6" h="224">
                  <a:moveTo>
                    <a:pt x="0" y="0"/>
                  </a:moveTo>
                  <a:lnTo>
                    <a:pt x="1176" y="0"/>
                  </a:lnTo>
                  <a:lnTo>
                    <a:pt x="1117" y="50"/>
                  </a:lnTo>
                  <a:lnTo>
                    <a:pt x="1063" y="105"/>
                  </a:lnTo>
                  <a:lnTo>
                    <a:pt x="1011" y="162"/>
                  </a:lnTo>
                  <a:lnTo>
                    <a:pt x="964" y="224"/>
                  </a:lnTo>
                  <a:lnTo>
                    <a:pt x="0" y="2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" name="Freeform 308"/>
            <p:cNvSpPr>
              <a:spLocks/>
            </p:cNvSpPr>
            <p:nvPr/>
          </p:nvSpPr>
          <p:spPr bwMode="auto">
            <a:xfrm>
              <a:off x="4524375" y="4546600"/>
              <a:ext cx="111125" cy="30163"/>
            </a:xfrm>
            <a:custGeom>
              <a:avLst/>
              <a:gdLst>
                <a:gd name="T0" fmla="*/ 0 w 844"/>
                <a:gd name="T1" fmla="*/ 0 h 224"/>
                <a:gd name="T2" fmla="*/ 844 w 844"/>
                <a:gd name="T3" fmla="*/ 0 h 224"/>
                <a:gd name="T4" fmla="*/ 817 w 844"/>
                <a:gd name="T5" fmla="*/ 72 h 224"/>
                <a:gd name="T6" fmla="*/ 796 w 844"/>
                <a:gd name="T7" fmla="*/ 147 h 224"/>
                <a:gd name="T8" fmla="*/ 780 w 844"/>
                <a:gd name="T9" fmla="*/ 224 h 224"/>
                <a:gd name="T10" fmla="*/ 0 w 844"/>
                <a:gd name="T11" fmla="*/ 224 h 224"/>
                <a:gd name="T12" fmla="*/ 0 w 844"/>
                <a:gd name="T1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4" h="224">
                  <a:moveTo>
                    <a:pt x="0" y="0"/>
                  </a:moveTo>
                  <a:lnTo>
                    <a:pt x="844" y="0"/>
                  </a:lnTo>
                  <a:lnTo>
                    <a:pt x="817" y="72"/>
                  </a:lnTo>
                  <a:lnTo>
                    <a:pt x="796" y="147"/>
                  </a:lnTo>
                  <a:lnTo>
                    <a:pt x="780" y="224"/>
                  </a:lnTo>
                  <a:lnTo>
                    <a:pt x="0" y="2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" name="Freeform 309"/>
            <p:cNvSpPr>
              <a:spLocks/>
            </p:cNvSpPr>
            <p:nvPr/>
          </p:nvSpPr>
          <p:spPr bwMode="auto">
            <a:xfrm>
              <a:off x="4524375" y="4606925"/>
              <a:ext cx="104775" cy="30163"/>
            </a:xfrm>
            <a:custGeom>
              <a:avLst/>
              <a:gdLst>
                <a:gd name="T0" fmla="*/ 0 w 798"/>
                <a:gd name="T1" fmla="*/ 0 h 224"/>
                <a:gd name="T2" fmla="*/ 766 w 798"/>
                <a:gd name="T3" fmla="*/ 0 h 224"/>
                <a:gd name="T4" fmla="*/ 771 w 798"/>
                <a:gd name="T5" fmla="*/ 76 h 224"/>
                <a:gd name="T6" fmla="*/ 782 w 798"/>
                <a:gd name="T7" fmla="*/ 151 h 224"/>
                <a:gd name="T8" fmla="*/ 798 w 798"/>
                <a:gd name="T9" fmla="*/ 224 h 224"/>
                <a:gd name="T10" fmla="*/ 0 w 798"/>
                <a:gd name="T11" fmla="*/ 224 h 224"/>
                <a:gd name="T12" fmla="*/ 0 w 798"/>
                <a:gd name="T1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8" h="224">
                  <a:moveTo>
                    <a:pt x="0" y="0"/>
                  </a:moveTo>
                  <a:lnTo>
                    <a:pt x="766" y="0"/>
                  </a:lnTo>
                  <a:lnTo>
                    <a:pt x="771" y="76"/>
                  </a:lnTo>
                  <a:lnTo>
                    <a:pt x="782" y="151"/>
                  </a:lnTo>
                  <a:lnTo>
                    <a:pt x="798" y="224"/>
                  </a:lnTo>
                  <a:lnTo>
                    <a:pt x="0" y="2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2" name="Group 911"/>
          <p:cNvGrpSpPr/>
          <p:nvPr/>
        </p:nvGrpSpPr>
        <p:grpSpPr>
          <a:xfrm>
            <a:off x="5436302" y="4287838"/>
            <a:ext cx="374651" cy="442913"/>
            <a:chOff x="5430838" y="4287838"/>
            <a:chExt cx="374651" cy="442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9" name="Freeform 314"/>
            <p:cNvSpPr>
              <a:spLocks/>
            </p:cNvSpPr>
            <p:nvPr/>
          </p:nvSpPr>
          <p:spPr bwMode="auto">
            <a:xfrm>
              <a:off x="5605463" y="4287838"/>
              <a:ext cx="66675" cy="73025"/>
            </a:xfrm>
            <a:custGeom>
              <a:avLst/>
              <a:gdLst>
                <a:gd name="T0" fmla="*/ 253 w 501"/>
                <a:gd name="T1" fmla="*/ 0 h 545"/>
                <a:gd name="T2" fmla="*/ 253 w 501"/>
                <a:gd name="T3" fmla="*/ 0 h 545"/>
                <a:gd name="T4" fmla="*/ 291 w 501"/>
                <a:gd name="T5" fmla="*/ 3 h 545"/>
                <a:gd name="T6" fmla="*/ 329 w 501"/>
                <a:gd name="T7" fmla="*/ 13 h 545"/>
                <a:gd name="T8" fmla="*/ 364 w 501"/>
                <a:gd name="T9" fmla="*/ 29 h 545"/>
                <a:gd name="T10" fmla="*/ 396 w 501"/>
                <a:gd name="T11" fmla="*/ 51 h 545"/>
                <a:gd name="T12" fmla="*/ 427 w 501"/>
                <a:gd name="T13" fmla="*/ 80 h 545"/>
                <a:gd name="T14" fmla="*/ 450 w 501"/>
                <a:gd name="T15" fmla="*/ 108 h 545"/>
                <a:gd name="T16" fmla="*/ 468 w 501"/>
                <a:gd name="T17" fmla="*/ 138 h 545"/>
                <a:gd name="T18" fmla="*/ 483 w 501"/>
                <a:gd name="T19" fmla="*/ 170 h 545"/>
                <a:gd name="T20" fmla="*/ 493 w 501"/>
                <a:gd name="T21" fmla="*/ 202 h 545"/>
                <a:gd name="T22" fmla="*/ 499 w 501"/>
                <a:gd name="T23" fmla="*/ 238 h 545"/>
                <a:gd name="T24" fmla="*/ 501 w 501"/>
                <a:gd name="T25" fmla="*/ 275 h 545"/>
                <a:gd name="T26" fmla="*/ 498 w 501"/>
                <a:gd name="T27" fmla="*/ 317 h 545"/>
                <a:gd name="T28" fmla="*/ 489 w 501"/>
                <a:gd name="T29" fmla="*/ 358 h 545"/>
                <a:gd name="T30" fmla="*/ 474 w 501"/>
                <a:gd name="T31" fmla="*/ 396 h 545"/>
                <a:gd name="T32" fmla="*/ 454 w 501"/>
                <a:gd name="T33" fmla="*/ 432 h 545"/>
                <a:gd name="T34" fmla="*/ 427 w 501"/>
                <a:gd name="T35" fmla="*/ 464 h 545"/>
                <a:gd name="T36" fmla="*/ 402 w 501"/>
                <a:gd name="T37" fmla="*/ 489 h 545"/>
                <a:gd name="T38" fmla="*/ 375 w 501"/>
                <a:gd name="T39" fmla="*/ 510 h 545"/>
                <a:gd name="T40" fmla="*/ 346 w 501"/>
                <a:gd name="T41" fmla="*/ 525 h 545"/>
                <a:gd name="T42" fmla="*/ 317 w 501"/>
                <a:gd name="T43" fmla="*/ 536 h 545"/>
                <a:gd name="T44" fmla="*/ 285 w 501"/>
                <a:gd name="T45" fmla="*/ 542 h 545"/>
                <a:gd name="T46" fmla="*/ 253 w 501"/>
                <a:gd name="T47" fmla="*/ 545 h 545"/>
                <a:gd name="T48" fmla="*/ 218 w 501"/>
                <a:gd name="T49" fmla="*/ 542 h 545"/>
                <a:gd name="T50" fmla="*/ 186 w 501"/>
                <a:gd name="T51" fmla="*/ 536 h 545"/>
                <a:gd name="T52" fmla="*/ 155 w 501"/>
                <a:gd name="T53" fmla="*/ 525 h 545"/>
                <a:gd name="T54" fmla="*/ 126 w 501"/>
                <a:gd name="T55" fmla="*/ 509 h 545"/>
                <a:gd name="T56" fmla="*/ 99 w 501"/>
                <a:gd name="T57" fmla="*/ 489 h 545"/>
                <a:gd name="T58" fmla="*/ 74 w 501"/>
                <a:gd name="T59" fmla="*/ 464 h 545"/>
                <a:gd name="T60" fmla="*/ 47 w 501"/>
                <a:gd name="T61" fmla="*/ 432 h 545"/>
                <a:gd name="T62" fmla="*/ 27 w 501"/>
                <a:gd name="T63" fmla="*/ 396 h 545"/>
                <a:gd name="T64" fmla="*/ 12 w 501"/>
                <a:gd name="T65" fmla="*/ 358 h 545"/>
                <a:gd name="T66" fmla="*/ 3 w 501"/>
                <a:gd name="T67" fmla="*/ 317 h 545"/>
                <a:gd name="T68" fmla="*/ 0 w 501"/>
                <a:gd name="T69" fmla="*/ 275 h 545"/>
                <a:gd name="T70" fmla="*/ 2 w 501"/>
                <a:gd name="T71" fmla="*/ 238 h 545"/>
                <a:gd name="T72" fmla="*/ 8 w 501"/>
                <a:gd name="T73" fmla="*/ 202 h 545"/>
                <a:gd name="T74" fmla="*/ 18 w 501"/>
                <a:gd name="T75" fmla="*/ 170 h 545"/>
                <a:gd name="T76" fmla="*/ 33 w 501"/>
                <a:gd name="T77" fmla="*/ 138 h 545"/>
                <a:gd name="T78" fmla="*/ 51 w 501"/>
                <a:gd name="T79" fmla="*/ 108 h 545"/>
                <a:gd name="T80" fmla="*/ 74 w 501"/>
                <a:gd name="T81" fmla="*/ 80 h 545"/>
                <a:gd name="T82" fmla="*/ 99 w 501"/>
                <a:gd name="T83" fmla="*/ 55 h 545"/>
                <a:gd name="T84" fmla="*/ 126 w 501"/>
                <a:gd name="T85" fmla="*/ 36 h 545"/>
                <a:gd name="T86" fmla="*/ 155 w 501"/>
                <a:gd name="T87" fmla="*/ 21 h 545"/>
                <a:gd name="T88" fmla="*/ 186 w 501"/>
                <a:gd name="T89" fmla="*/ 9 h 545"/>
                <a:gd name="T90" fmla="*/ 218 w 501"/>
                <a:gd name="T91" fmla="*/ 2 h 545"/>
                <a:gd name="T92" fmla="*/ 253 w 501"/>
                <a:gd name="T93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1" h="545">
                  <a:moveTo>
                    <a:pt x="253" y="0"/>
                  </a:moveTo>
                  <a:lnTo>
                    <a:pt x="253" y="0"/>
                  </a:lnTo>
                  <a:lnTo>
                    <a:pt x="291" y="3"/>
                  </a:lnTo>
                  <a:lnTo>
                    <a:pt x="329" y="13"/>
                  </a:lnTo>
                  <a:lnTo>
                    <a:pt x="364" y="29"/>
                  </a:lnTo>
                  <a:lnTo>
                    <a:pt x="396" y="51"/>
                  </a:lnTo>
                  <a:lnTo>
                    <a:pt x="427" y="80"/>
                  </a:lnTo>
                  <a:lnTo>
                    <a:pt x="450" y="108"/>
                  </a:lnTo>
                  <a:lnTo>
                    <a:pt x="468" y="138"/>
                  </a:lnTo>
                  <a:lnTo>
                    <a:pt x="483" y="170"/>
                  </a:lnTo>
                  <a:lnTo>
                    <a:pt x="493" y="202"/>
                  </a:lnTo>
                  <a:lnTo>
                    <a:pt x="499" y="238"/>
                  </a:lnTo>
                  <a:lnTo>
                    <a:pt x="501" y="275"/>
                  </a:lnTo>
                  <a:lnTo>
                    <a:pt x="498" y="317"/>
                  </a:lnTo>
                  <a:lnTo>
                    <a:pt x="489" y="358"/>
                  </a:lnTo>
                  <a:lnTo>
                    <a:pt x="474" y="396"/>
                  </a:lnTo>
                  <a:lnTo>
                    <a:pt x="454" y="432"/>
                  </a:lnTo>
                  <a:lnTo>
                    <a:pt x="427" y="464"/>
                  </a:lnTo>
                  <a:lnTo>
                    <a:pt x="402" y="489"/>
                  </a:lnTo>
                  <a:lnTo>
                    <a:pt x="375" y="510"/>
                  </a:lnTo>
                  <a:lnTo>
                    <a:pt x="346" y="525"/>
                  </a:lnTo>
                  <a:lnTo>
                    <a:pt x="317" y="536"/>
                  </a:lnTo>
                  <a:lnTo>
                    <a:pt x="285" y="542"/>
                  </a:lnTo>
                  <a:lnTo>
                    <a:pt x="253" y="545"/>
                  </a:lnTo>
                  <a:lnTo>
                    <a:pt x="218" y="542"/>
                  </a:lnTo>
                  <a:lnTo>
                    <a:pt x="186" y="536"/>
                  </a:lnTo>
                  <a:lnTo>
                    <a:pt x="155" y="525"/>
                  </a:lnTo>
                  <a:lnTo>
                    <a:pt x="126" y="509"/>
                  </a:lnTo>
                  <a:lnTo>
                    <a:pt x="99" y="489"/>
                  </a:lnTo>
                  <a:lnTo>
                    <a:pt x="74" y="464"/>
                  </a:lnTo>
                  <a:lnTo>
                    <a:pt x="47" y="432"/>
                  </a:lnTo>
                  <a:lnTo>
                    <a:pt x="27" y="396"/>
                  </a:lnTo>
                  <a:lnTo>
                    <a:pt x="12" y="358"/>
                  </a:lnTo>
                  <a:lnTo>
                    <a:pt x="3" y="317"/>
                  </a:lnTo>
                  <a:lnTo>
                    <a:pt x="0" y="275"/>
                  </a:lnTo>
                  <a:lnTo>
                    <a:pt x="2" y="238"/>
                  </a:lnTo>
                  <a:lnTo>
                    <a:pt x="8" y="202"/>
                  </a:lnTo>
                  <a:lnTo>
                    <a:pt x="18" y="170"/>
                  </a:lnTo>
                  <a:lnTo>
                    <a:pt x="33" y="138"/>
                  </a:lnTo>
                  <a:lnTo>
                    <a:pt x="51" y="108"/>
                  </a:lnTo>
                  <a:lnTo>
                    <a:pt x="74" y="80"/>
                  </a:lnTo>
                  <a:lnTo>
                    <a:pt x="99" y="55"/>
                  </a:lnTo>
                  <a:lnTo>
                    <a:pt x="126" y="36"/>
                  </a:lnTo>
                  <a:lnTo>
                    <a:pt x="155" y="21"/>
                  </a:lnTo>
                  <a:lnTo>
                    <a:pt x="186" y="9"/>
                  </a:lnTo>
                  <a:lnTo>
                    <a:pt x="218" y="2"/>
                  </a:lnTo>
                  <a:lnTo>
                    <a:pt x="2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0" name="Freeform 315"/>
            <p:cNvSpPr>
              <a:spLocks/>
            </p:cNvSpPr>
            <p:nvPr/>
          </p:nvSpPr>
          <p:spPr bwMode="auto">
            <a:xfrm>
              <a:off x="5676901" y="4364038"/>
              <a:ext cx="128588" cy="252413"/>
            </a:xfrm>
            <a:custGeom>
              <a:avLst/>
              <a:gdLst>
                <a:gd name="T0" fmla="*/ 214 w 969"/>
                <a:gd name="T1" fmla="*/ 0 h 1904"/>
                <a:gd name="T2" fmla="*/ 603 w 969"/>
                <a:gd name="T3" fmla="*/ 0 h 1904"/>
                <a:gd name="T4" fmla="*/ 604 w 969"/>
                <a:gd name="T5" fmla="*/ 24 h 1904"/>
                <a:gd name="T6" fmla="*/ 604 w 969"/>
                <a:gd name="T7" fmla="*/ 54 h 1904"/>
                <a:gd name="T8" fmla="*/ 606 w 969"/>
                <a:gd name="T9" fmla="*/ 85 h 1904"/>
                <a:gd name="T10" fmla="*/ 607 w 969"/>
                <a:gd name="T11" fmla="*/ 118 h 1904"/>
                <a:gd name="T12" fmla="*/ 608 w 969"/>
                <a:gd name="T13" fmla="*/ 151 h 1904"/>
                <a:gd name="T14" fmla="*/ 608 w 969"/>
                <a:gd name="T15" fmla="*/ 182 h 1904"/>
                <a:gd name="T16" fmla="*/ 609 w 969"/>
                <a:gd name="T17" fmla="*/ 210 h 1904"/>
                <a:gd name="T18" fmla="*/ 609 w 969"/>
                <a:gd name="T19" fmla="*/ 233 h 1904"/>
                <a:gd name="T20" fmla="*/ 943 w 969"/>
                <a:gd name="T21" fmla="*/ 233 h 1904"/>
                <a:gd name="T22" fmla="*/ 943 w 969"/>
                <a:gd name="T23" fmla="*/ 636 h 1904"/>
                <a:gd name="T24" fmla="*/ 610 w 969"/>
                <a:gd name="T25" fmla="*/ 636 h 1904"/>
                <a:gd name="T26" fmla="*/ 610 w 969"/>
                <a:gd name="T27" fmla="*/ 1282 h 1904"/>
                <a:gd name="T28" fmla="*/ 611 w 969"/>
                <a:gd name="T29" fmla="*/ 1329 h 1904"/>
                <a:gd name="T30" fmla="*/ 616 w 969"/>
                <a:gd name="T31" fmla="*/ 1370 h 1904"/>
                <a:gd name="T32" fmla="*/ 624 w 969"/>
                <a:gd name="T33" fmla="*/ 1407 h 1904"/>
                <a:gd name="T34" fmla="*/ 634 w 969"/>
                <a:gd name="T35" fmla="*/ 1439 h 1904"/>
                <a:gd name="T36" fmla="*/ 649 w 969"/>
                <a:gd name="T37" fmla="*/ 1466 h 1904"/>
                <a:gd name="T38" fmla="*/ 667 w 969"/>
                <a:gd name="T39" fmla="*/ 1488 h 1904"/>
                <a:gd name="T40" fmla="*/ 687 w 969"/>
                <a:gd name="T41" fmla="*/ 1505 h 1904"/>
                <a:gd name="T42" fmla="*/ 711 w 969"/>
                <a:gd name="T43" fmla="*/ 1517 h 1904"/>
                <a:gd name="T44" fmla="*/ 737 w 969"/>
                <a:gd name="T45" fmla="*/ 1525 h 1904"/>
                <a:gd name="T46" fmla="*/ 768 w 969"/>
                <a:gd name="T47" fmla="*/ 1527 h 1904"/>
                <a:gd name="T48" fmla="*/ 811 w 969"/>
                <a:gd name="T49" fmla="*/ 1525 h 1904"/>
                <a:gd name="T50" fmla="*/ 852 w 969"/>
                <a:gd name="T51" fmla="*/ 1517 h 1904"/>
                <a:gd name="T52" fmla="*/ 892 w 969"/>
                <a:gd name="T53" fmla="*/ 1504 h 1904"/>
                <a:gd name="T54" fmla="*/ 930 w 969"/>
                <a:gd name="T55" fmla="*/ 1487 h 1904"/>
                <a:gd name="T56" fmla="*/ 969 w 969"/>
                <a:gd name="T57" fmla="*/ 1465 h 1904"/>
                <a:gd name="T58" fmla="*/ 969 w 969"/>
                <a:gd name="T59" fmla="*/ 1830 h 1904"/>
                <a:gd name="T60" fmla="*/ 932 w 969"/>
                <a:gd name="T61" fmla="*/ 1850 h 1904"/>
                <a:gd name="T62" fmla="*/ 892 w 969"/>
                <a:gd name="T63" fmla="*/ 1866 h 1904"/>
                <a:gd name="T64" fmla="*/ 849 w 969"/>
                <a:gd name="T65" fmla="*/ 1880 h 1904"/>
                <a:gd name="T66" fmla="*/ 803 w 969"/>
                <a:gd name="T67" fmla="*/ 1890 h 1904"/>
                <a:gd name="T68" fmla="*/ 754 w 969"/>
                <a:gd name="T69" fmla="*/ 1898 h 1904"/>
                <a:gd name="T70" fmla="*/ 704 w 969"/>
                <a:gd name="T71" fmla="*/ 1902 h 1904"/>
                <a:gd name="T72" fmla="*/ 652 w 969"/>
                <a:gd name="T73" fmla="*/ 1904 h 1904"/>
                <a:gd name="T74" fmla="*/ 600 w 969"/>
                <a:gd name="T75" fmla="*/ 1902 h 1904"/>
                <a:gd name="T76" fmla="*/ 553 w 969"/>
                <a:gd name="T77" fmla="*/ 1896 h 1904"/>
                <a:gd name="T78" fmla="*/ 509 w 969"/>
                <a:gd name="T79" fmla="*/ 1887 h 1904"/>
                <a:gd name="T80" fmla="*/ 468 w 969"/>
                <a:gd name="T81" fmla="*/ 1874 h 1904"/>
                <a:gd name="T82" fmla="*/ 431 w 969"/>
                <a:gd name="T83" fmla="*/ 1856 h 1904"/>
                <a:gd name="T84" fmla="*/ 397 w 969"/>
                <a:gd name="T85" fmla="*/ 1836 h 1904"/>
                <a:gd name="T86" fmla="*/ 366 w 969"/>
                <a:gd name="T87" fmla="*/ 1811 h 1904"/>
                <a:gd name="T88" fmla="*/ 338 w 969"/>
                <a:gd name="T89" fmla="*/ 1782 h 1904"/>
                <a:gd name="T90" fmla="*/ 312 w 969"/>
                <a:gd name="T91" fmla="*/ 1750 h 1904"/>
                <a:gd name="T92" fmla="*/ 291 w 969"/>
                <a:gd name="T93" fmla="*/ 1713 h 1904"/>
                <a:gd name="T94" fmla="*/ 272 w 969"/>
                <a:gd name="T95" fmla="*/ 1675 h 1904"/>
                <a:gd name="T96" fmla="*/ 257 w 969"/>
                <a:gd name="T97" fmla="*/ 1631 h 1904"/>
                <a:gd name="T98" fmla="*/ 244 w 969"/>
                <a:gd name="T99" fmla="*/ 1583 h 1904"/>
                <a:gd name="T100" fmla="*/ 234 w 969"/>
                <a:gd name="T101" fmla="*/ 1529 h 1904"/>
                <a:gd name="T102" fmla="*/ 225 w 969"/>
                <a:gd name="T103" fmla="*/ 1470 h 1904"/>
                <a:gd name="T104" fmla="*/ 219 w 969"/>
                <a:gd name="T105" fmla="*/ 1406 h 1904"/>
                <a:gd name="T106" fmla="*/ 216 w 969"/>
                <a:gd name="T107" fmla="*/ 1338 h 1904"/>
                <a:gd name="T108" fmla="*/ 214 w 969"/>
                <a:gd name="T109" fmla="*/ 1263 h 1904"/>
                <a:gd name="T110" fmla="*/ 214 w 969"/>
                <a:gd name="T111" fmla="*/ 636 h 1904"/>
                <a:gd name="T112" fmla="*/ 0 w 969"/>
                <a:gd name="T113" fmla="*/ 636 h 1904"/>
                <a:gd name="T114" fmla="*/ 0 w 969"/>
                <a:gd name="T115" fmla="*/ 233 h 1904"/>
                <a:gd name="T116" fmla="*/ 214 w 969"/>
                <a:gd name="T117" fmla="*/ 233 h 1904"/>
                <a:gd name="T118" fmla="*/ 214 w 969"/>
                <a:gd name="T119" fmla="*/ 0 h 1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69" h="1904">
                  <a:moveTo>
                    <a:pt x="214" y="0"/>
                  </a:moveTo>
                  <a:lnTo>
                    <a:pt x="603" y="0"/>
                  </a:lnTo>
                  <a:lnTo>
                    <a:pt x="604" y="24"/>
                  </a:lnTo>
                  <a:lnTo>
                    <a:pt x="604" y="54"/>
                  </a:lnTo>
                  <a:lnTo>
                    <a:pt x="606" y="85"/>
                  </a:lnTo>
                  <a:lnTo>
                    <a:pt x="607" y="118"/>
                  </a:lnTo>
                  <a:lnTo>
                    <a:pt x="608" y="151"/>
                  </a:lnTo>
                  <a:lnTo>
                    <a:pt x="608" y="182"/>
                  </a:lnTo>
                  <a:lnTo>
                    <a:pt x="609" y="210"/>
                  </a:lnTo>
                  <a:lnTo>
                    <a:pt x="609" y="233"/>
                  </a:lnTo>
                  <a:lnTo>
                    <a:pt x="943" y="233"/>
                  </a:lnTo>
                  <a:lnTo>
                    <a:pt x="943" y="636"/>
                  </a:lnTo>
                  <a:lnTo>
                    <a:pt x="610" y="636"/>
                  </a:lnTo>
                  <a:lnTo>
                    <a:pt x="610" y="1282"/>
                  </a:lnTo>
                  <a:lnTo>
                    <a:pt x="611" y="1329"/>
                  </a:lnTo>
                  <a:lnTo>
                    <a:pt x="616" y="1370"/>
                  </a:lnTo>
                  <a:lnTo>
                    <a:pt x="624" y="1407"/>
                  </a:lnTo>
                  <a:lnTo>
                    <a:pt x="634" y="1439"/>
                  </a:lnTo>
                  <a:lnTo>
                    <a:pt x="649" y="1466"/>
                  </a:lnTo>
                  <a:lnTo>
                    <a:pt x="667" y="1488"/>
                  </a:lnTo>
                  <a:lnTo>
                    <a:pt x="687" y="1505"/>
                  </a:lnTo>
                  <a:lnTo>
                    <a:pt x="711" y="1517"/>
                  </a:lnTo>
                  <a:lnTo>
                    <a:pt x="737" y="1525"/>
                  </a:lnTo>
                  <a:lnTo>
                    <a:pt x="768" y="1527"/>
                  </a:lnTo>
                  <a:lnTo>
                    <a:pt x="811" y="1525"/>
                  </a:lnTo>
                  <a:lnTo>
                    <a:pt x="852" y="1517"/>
                  </a:lnTo>
                  <a:lnTo>
                    <a:pt x="892" y="1504"/>
                  </a:lnTo>
                  <a:lnTo>
                    <a:pt x="930" y="1487"/>
                  </a:lnTo>
                  <a:lnTo>
                    <a:pt x="969" y="1465"/>
                  </a:lnTo>
                  <a:lnTo>
                    <a:pt x="969" y="1830"/>
                  </a:lnTo>
                  <a:lnTo>
                    <a:pt x="932" y="1850"/>
                  </a:lnTo>
                  <a:lnTo>
                    <a:pt x="892" y="1866"/>
                  </a:lnTo>
                  <a:lnTo>
                    <a:pt x="849" y="1880"/>
                  </a:lnTo>
                  <a:lnTo>
                    <a:pt x="803" y="1890"/>
                  </a:lnTo>
                  <a:lnTo>
                    <a:pt x="754" y="1898"/>
                  </a:lnTo>
                  <a:lnTo>
                    <a:pt x="704" y="1902"/>
                  </a:lnTo>
                  <a:lnTo>
                    <a:pt x="652" y="1904"/>
                  </a:lnTo>
                  <a:lnTo>
                    <a:pt x="600" y="1902"/>
                  </a:lnTo>
                  <a:lnTo>
                    <a:pt x="553" y="1896"/>
                  </a:lnTo>
                  <a:lnTo>
                    <a:pt x="509" y="1887"/>
                  </a:lnTo>
                  <a:lnTo>
                    <a:pt x="468" y="1874"/>
                  </a:lnTo>
                  <a:lnTo>
                    <a:pt x="431" y="1856"/>
                  </a:lnTo>
                  <a:lnTo>
                    <a:pt x="397" y="1836"/>
                  </a:lnTo>
                  <a:lnTo>
                    <a:pt x="366" y="1811"/>
                  </a:lnTo>
                  <a:lnTo>
                    <a:pt x="338" y="1782"/>
                  </a:lnTo>
                  <a:lnTo>
                    <a:pt x="312" y="1750"/>
                  </a:lnTo>
                  <a:lnTo>
                    <a:pt x="291" y="1713"/>
                  </a:lnTo>
                  <a:lnTo>
                    <a:pt x="272" y="1675"/>
                  </a:lnTo>
                  <a:lnTo>
                    <a:pt x="257" y="1631"/>
                  </a:lnTo>
                  <a:lnTo>
                    <a:pt x="244" y="1583"/>
                  </a:lnTo>
                  <a:lnTo>
                    <a:pt x="234" y="1529"/>
                  </a:lnTo>
                  <a:lnTo>
                    <a:pt x="225" y="1470"/>
                  </a:lnTo>
                  <a:lnTo>
                    <a:pt x="219" y="1406"/>
                  </a:lnTo>
                  <a:lnTo>
                    <a:pt x="216" y="1338"/>
                  </a:lnTo>
                  <a:lnTo>
                    <a:pt x="214" y="1263"/>
                  </a:lnTo>
                  <a:lnTo>
                    <a:pt x="214" y="636"/>
                  </a:lnTo>
                  <a:lnTo>
                    <a:pt x="0" y="636"/>
                  </a:lnTo>
                  <a:lnTo>
                    <a:pt x="0" y="233"/>
                  </a:lnTo>
                  <a:lnTo>
                    <a:pt x="214" y="233"/>
                  </a:lnTo>
                  <a:lnTo>
                    <a:pt x="2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" name="Freeform 316"/>
            <p:cNvSpPr>
              <a:spLocks noEditPoints="1"/>
            </p:cNvSpPr>
            <p:nvPr/>
          </p:nvSpPr>
          <p:spPr bwMode="auto">
            <a:xfrm>
              <a:off x="5430838" y="4386263"/>
              <a:ext cx="234950" cy="344488"/>
            </a:xfrm>
            <a:custGeom>
              <a:avLst/>
              <a:gdLst>
                <a:gd name="T0" fmla="*/ 497 w 1775"/>
                <a:gd name="T1" fmla="*/ 1925 h 2605"/>
                <a:gd name="T2" fmla="*/ 388 w 1775"/>
                <a:gd name="T3" fmla="*/ 2029 h 2605"/>
                <a:gd name="T4" fmla="*/ 402 w 1775"/>
                <a:gd name="T5" fmla="*/ 2182 h 2605"/>
                <a:gd name="T6" fmla="*/ 546 w 1775"/>
                <a:gd name="T7" fmla="*/ 2269 h 2605"/>
                <a:gd name="T8" fmla="*/ 788 w 1775"/>
                <a:gd name="T9" fmla="*/ 2277 h 2605"/>
                <a:gd name="T10" fmla="*/ 936 w 1775"/>
                <a:gd name="T11" fmla="*/ 2203 h 2605"/>
                <a:gd name="T12" fmla="*/ 971 w 1775"/>
                <a:gd name="T13" fmla="*/ 2053 h 2605"/>
                <a:gd name="T14" fmla="*/ 883 w 1775"/>
                <a:gd name="T15" fmla="*/ 1938 h 2605"/>
                <a:gd name="T16" fmla="*/ 671 w 1775"/>
                <a:gd name="T17" fmla="*/ 1899 h 2605"/>
                <a:gd name="T18" fmla="*/ 510 w 1775"/>
                <a:gd name="T19" fmla="*/ 446 h 2605"/>
                <a:gd name="T20" fmla="*/ 425 w 1775"/>
                <a:gd name="T21" fmla="*/ 591 h 2605"/>
                <a:gd name="T22" fmla="*/ 435 w 1775"/>
                <a:gd name="T23" fmla="*/ 799 h 2605"/>
                <a:gd name="T24" fmla="*/ 538 w 1775"/>
                <a:gd name="T25" fmla="*/ 914 h 2605"/>
                <a:gd name="T26" fmla="*/ 718 w 1775"/>
                <a:gd name="T27" fmla="*/ 924 h 2605"/>
                <a:gd name="T28" fmla="*/ 836 w 1775"/>
                <a:gd name="T29" fmla="*/ 830 h 2605"/>
                <a:gd name="T30" fmla="*/ 863 w 1775"/>
                <a:gd name="T31" fmla="*/ 635 h 2605"/>
                <a:gd name="T32" fmla="*/ 793 w 1775"/>
                <a:gd name="T33" fmla="*/ 468 h 2605"/>
                <a:gd name="T34" fmla="*/ 645 w 1775"/>
                <a:gd name="T35" fmla="*/ 410 h 2605"/>
                <a:gd name="T36" fmla="*/ 1339 w 1775"/>
                <a:gd name="T37" fmla="*/ 454 h 2605"/>
                <a:gd name="T38" fmla="*/ 1224 w 1775"/>
                <a:gd name="T39" fmla="*/ 532 h 2605"/>
                <a:gd name="T40" fmla="*/ 1232 w 1775"/>
                <a:gd name="T41" fmla="*/ 777 h 2605"/>
                <a:gd name="T42" fmla="*/ 1105 w 1775"/>
                <a:gd name="T43" fmla="*/ 1055 h 2605"/>
                <a:gd name="T44" fmla="*/ 900 w 1775"/>
                <a:gd name="T45" fmla="*/ 1218 h 2605"/>
                <a:gd name="T46" fmla="*/ 684 w 1775"/>
                <a:gd name="T47" fmla="*/ 1280 h 2605"/>
                <a:gd name="T48" fmla="*/ 604 w 1775"/>
                <a:gd name="T49" fmla="*/ 1388 h 2605"/>
                <a:gd name="T50" fmla="*/ 648 w 1775"/>
                <a:gd name="T51" fmla="*/ 1515 h 2605"/>
                <a:gd name="T52" fmla="*/ 791 w 1775"/>
                <a:gd name="T53" fmla="*/ 1595 h 2605"/>
                <a:gd name="T54" fmla="*/ 1081 w 1775"/>
                <a:gd name="T55" fmla="*/ 1671 h 2605"/>
                <a:gd name="T56" fmla="*/ 1278 w 1775"/>
                <a:gd name="T57" fmla="*/ 1819 h 2605"/>
                <a:gd name="T58" fmla="*/ 1345 w 1775"/>
                <a:gd name="T59" fmla="*/ 2038 h 2605"/>
                <a:gd name="T60" fmla="*/ 1287 w 1775"/>
                <a:gd name="T61" fmla="*/ 2323 h 2605"/>
                <a:gd name="T62" fmla="*/ 1113 w 1775"/>
                <a:gd name="T63" fmla="*/ 2509 h 2605"/>
                <a:gd name="T64" fmla="*/ 825 w 1775"/>
                <a:gd name="T65" fmla="*/ 2597 h 2605"/>
                <a:gd name="T66" fmla="*/ 460 w 1775"/>
                <a:gd name="T67" fmla="*/ 2587 h 2605"/>
                <a:gd name="T68" fmla="*/ 182 w 1775"/>
                <a:gd name="T69" fmla="*/ 2480 h 2605"/>
                <a:gd name="T70" fmla="*/ 36 w 1775"/>
                <a:gd name="T71" fmla="*/ 2305 h 2605"/>
                <a:gd name="T72" fmla="*/ 2 w 1775"/>
                <a:gd name="T73" fmla="*/ 2065 h 2605"/>
                <a:gd name="T74" fmla="*/ 80 w 1775"/>
                <a:gd name="T75" fmla="*/ 1856 h 2605"/>
                <a:gd name="T76" fmla="*/ 276 w 1775"/>
                <a:gd name="T77" fmla="*/ 1714 h 2605"/>
                <a:gd name="T78" fmla="*/ 257 w 1775"/>
                <a:gd name="T79" fmla="*/ 1618 h 2605"/>
                <a:gd name="T80" fmla="*/ 212 w 1775"/>
                <a:gd name="T81" fmla="*/ 1453 h 2605"/>
                <a:gd name="T82" fmla="*/ 248 w 1775"/>
                <a:gd name="T83" fmla="*/ 1272 h 2605"/>
                <a:gd name="T84" fmla="*/ 331 w 1775"/>
                <a:gd name="T85" fmla="*/ 1189 h 2605"/>
                <a:gd name="T86" fmla="*/ 178 w 1775"/>
                <a:gd name="T87" fmla="*/ 1079 h 2605"/>
                <a:gd name="T88" fmla="*/ 50 w 1775"/>
                <a:gd name="T89" fmla="*/ 847 h 2605"/>
                <a:gd name="T90" fmla="*/ 36 w 1775"/>
                <a:gd name="T91" fmla="*/ 550 h 2605"/>
                <a:gd name="T92" fmla="*/ 166 w 1775"/>
                <a:gd name="T93" fmla="*/ 283 h 2605"/>
                <a:gd name="T94" fmla="*/ 403 w 1775"/>
                <a:gd name="T95" fmla="*/ 114 h 2605"/>
                <a:gd name="T96" fmla="*/ 689 w 1775"/>
                <a:gd name="T97" fmla="*/ 75 h 2605"/>
                <a:gd name="T98" fmla="*/ 954 w 1775"/>
                <a:gd name="T99" fmla="*/ 161 h 2605"/>
                <a:gd name="T100" fmla="*/ 1270 w 1775"/>
                <a:gd name="T101" fmla="*/ 102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75" h="2605">
                  <a:moveTo>
                    <a:pt x="671" y="1899"/>
                  </a:moveTo>
                  <a:lnTo>
                    <a:pt x="620" y="1901"/>
                  </a:lnTo>
                  <a:lnTo>
                    <a:pt x="574" y="1905"/>
                  </a:lnTo>
                  <a:lnTo>
                    <a:pt x="533" y="1914"/>
                  </a:lnTo>
                  <a:lnTo>
                    <a:pt x="497" y="1925"/>
                  </a:lnTo>
                  <a:lnTo>
                    <a:pt x="465" y="1939"/>
                  </a:lnTo>
                  <a:lnTo>
                    <a:pt x="439" y="1956"/>
                  </a:lnTo>
                  <a:lnTo>
                    <a:pt x="417" y="1978"/>
                  </a:lnTo>
                  <a:lnTo>
                    <a:pt x="401" y="2002"/>
                  </a:lnTo>
                  <a:lnTo>
                    <a:pt x="388" y="2029"/>
                  </a:lnTo>
                  <a:lnTo>
                    <a:pt x="381" y="2060"/>
                  </a:lnTo>
                  <a:lnTo>
                    <a:pt x="378" y="2092"/>
                  </a:lnTo>
                  <a:lnTo>
                    <a:pt x="381" y="2126"/>
                  </a:lnTo>
                  <a:lnTo>
                    <a:pt x="389" y="2155"/>
                  </a:lnTo>
                  <a:lnTo>
                    <a:pt x="402" y="2182"/>
                  </a:lnTo>
                  <a:lnTo>
                    <a:pt x="420" y="2206"/>
                  </a:lnTo>
                  <a:lnTo>
                    <a:pt x="444" y="2227"/>
                  </a:lnTo>
                  <a:lnTo>
                    <a:pt x="473" y="2243"/>
                  </a:lnTo>
                  <a:lnTo>
                    <a:pt x="507" y="2257"/>
                  </a:lnTo>
                  <a:lnTo>
                    <a:pt x="546" y="2269"/>
                  </a:lnTo>
                  <a:lnTo>
                    <a:pt x="590" y="2277"/>
                  </a:lnTo>
                  <a:lnTo>
                    <a:pt x="641" y="2281"/>
                  </a:lnTo>
                  <a:lnTo>
                    <a:pt x="695" y="2284"/>
                  </a:lnTo>
                  <a:lnTo>
                    <a:pt x="744" y="2281"/>
                  </a:lnTo>
                  <a:lnTo>
                    <a:pt x="788" y="2277"/>
                  </a:lnTo>
                  <a:lnTo>
                    <a:pt x="826" y="2268"/>
                  </a:lnTo>
                  <a:lnTo>
                    <a:pt x="861" y="2257"/>
                  </a:lnTo>
                  <a:lnTo>
                    <a:pt x="890" y="2242"/>
                  </a:lnTo>
                  <a:lnTo>
                    <a:pt x="916" y="2224"/>
                  </a:lnTo>
                  <a:lnTo>
                    <a:pt x="936" y="2203"/>
                  </a:lnTo>
                  <a:lnTo>
                    <a:pt x="953" y="2178"/>
                  </a:lnTo>
                  <a:lnTo>
                    <a:pt x="964" y="2151"/>
                  </a:lnTo>
                  <a:lnTo>
                    <a:pt x="971" y="2119"/>
                  </a:lnTo>
                  <a:lnTo>
                    <a:pt x="974" y="2086"/>
                  </a:lnTo>
                  <a:lnTo>
                    <a:pt x="971" y="2053"/>
                  </a:lnTo>
                  <a:lnTo>
                    <a:pt x="963" y="2024"/>
                  </a:lnTo>
                  <a:lnTo>
                    <a:pt x="951" y="1998"/>
                  </a:lnTo>
                  <a:lnTo>
                    <a:pt x="933" y="1975"/>
                  </a:lnTo>
                  <a:lnTo>
                    <a:pt x="911" y="1954"/>
                  </a:lnTo>
                  <a:lnTo>
                    <a:pt x="883" y="1938"/>
                  </a:lnTo>
                  <a:lnTo>
                    <a:pt x="851" y="1924"/>
                  </a:lnTo>
                  <a:lnTo>
                    <a:pt x="813" y="1913"/>
                  </a:lnTo>
                  <a:lnTo>
                    <a:pt x="770" y="1905"/>
                  </a:lnTo>
                  <a:lnTo>
                    <a:pt x="723" y="1901"/>
                  </a:lnTo>
                  <a:lnTo>
                    <a:pt x="671" y="1899"/>
                  </a:lnTo>
                  <a:close/>
                  <a:moveTo>
                    <a:pt x="645" y="410"/>
                  </a:moveTo>
                  <a:lnTo>
                    <a:pt x="605" y="412"/>
                  </a:lnTo>
                  <a:lnTo>
                    <a:pt x="570" y="419"/>
                  </a:lnTo>
                  <a:lnTo>
                    <a:pt x="538" y="430"/>
                  </a:lnTo>
                  <a:lnTo>
                    <a:pt x="510" y="446"/>
                  </a:lnTo>
                  <a:lnTo>
                    <a:pt x="485" y="466"/>
                  </a:lnTo>
                  <a:lnTo>
                    <a:pt x="465" y="491"/>
                  </a:lnTo>
                  <a:lnTo>
                    <a:pt x="448" y="519"/>
                  </a:lnTo>
                  <a:lnTo>
                    <a:pt x="435" y="553"/>
                  </a:lnTo>
                  <a:lnTo>
                    <a:pt x="425" y="591"/>
                  </a:lnTo>
                  <a:lnTo>
                    <a:pt x="420" y="634"/>
                  </a:lnTo>
                  <a:lnTo>
                    <a:pt x="418" y="681"/>
                  </a:lnTo>
                  <a:lnTo>
                    <a:pt x="420" y="724"/>
                  </a:lnTo>
                  <a:lnTo>
                    <a:pt x="425" y="764"/>
                  </a:lnTo>
                  <a:lnTo>
                    <a:pt x="435" y="799"/>
                  </a:lnTo>
                  <a:lnTo>
                    <a:pt x="448" y="831"/>
                  </a:lnTo>
                  <a:lnTo>
                    <a:pt x="465" y="858"/>
                  </a:lnTo>
                  <a:lnTo>
                    <a:pt x="485" y="881"/>
                  </a:lnTo>
                  <a:lnTo>
                    <a:pt x="510" y="899"/>
                  </a:lnTo>
                  <a:lnTo>
                    <a:pt x="538" y="914"/>
                  </a:lnTo>
                  <a:lnTo>
                    <a:pt x="570" y="924"/>
                  </a:lnTo>
                  <a:lnTo>
                    <a:pt x="605" y="931"/>
                  </a:lnTo>
                  <a:lnTo>
                    <a:pt x="645" y="933"/>
                  </a:lnTo>
                  <a:lnTo>
                    <a:pt x="684" y="931"/>
                  </a:lnTo>
                  <a:lnTo>
                    <a:pt x="718" y="924"/>
                  </a:lnTo>
                  <a:lnTo>
                    <a:pt x="749" y="914"/>
                  </a:lnTo>
                  <a:lnTo>
                    <a:pt x="776" y="899"/>
                  </a:lnTo>
                  <a:lnTo>
                    <a:pt x="799" y="880"/>
                  </a:lnTo>
                  <a:lnTo>
                    <a:pt x="820" y="857"/>
                  </a:lnTo>
                  <a:lnTo>
                    <a:pt x="836" y="830"/>
                  </a:lnTo>
                  <a:lnTo>
                    <a:pt x="849" y="797"/>
                  </a:lnTo>
                  <a:lnTo>
                    <a:pt x="858" y="761"/>
                  </a:lnTo>
                  <a:lnTo>
                    <a:pt x="864" y="721"/>
                  </a:lnTo>
                  <a:lnTo>
                    <a:pt x="865" y="677"/>
                  </a:lnTo>
                  <a:lnTo>
                    <a:pt x="863" y="635"/>
                  </a:lnTo>
                  <a:lnTo>
                    <a:pt x="857" y="597"/>
                  </a:lnTo>
                  <a:lnTo>
                    <a:pt x="846" y="560"/>
                  </a:lnTo>
                  <a:lnTo>
                    <a:pt x="833" y="525"/>
                  </a:lnTo>
                  <a:lnTo>
                    <a:pt x="814" y="494"/>
                  </a:lnTo>
                  <a:lnTo>
                    <a:pt x="793" y="468"/>
                  </a:lnTo>
                  <a:lnTo>
                    <a:pt x="768" y="447"/>
                  </a:lnTo>
                  <a:lnTo>
                    <a:pt x="741" y="431"/>
                  </a:lnTo>
                  <a:lnTo>
                    <a:pt x="713" y="419"/>
                  </a:lnTo>
                  <a:lnTo>
                    <a:pt x="680" y="412"/>
                  </a:lnTo>
                  <a:lnTo>
                    <a:pt x="645" y="410"/>
                  </a:lnTo>
                  <a:close/>
                  <a:moveTo>
                    <a:pt x="1339" y="0"/>
                  </a:moveTo>
                  <a:lnTo>
                    <a:pt x="1775" y="0"/>
                  </a:lnTo>
                  <a:lnTo>
                    <a:pt x="1775" y="1740"/>
                  </a:lnTo>
                  <a:lnTo>
                    <a:pt x="1339" y="1740"/>
                  </a:lnTo>
                  <a:lnTo>
                    <a:pt x="1339" y="454"/>
                  </a:lnTo>
                  <a:lnTo>
                    <a:pt x="1314" y="462"/>
                  </a:lnTo>
                  <a:lnTo>
                    <a:pt x="1284" y="471"/>
                  </a:lnTo>
                  <a:lnTo>
                    <a:pt x="1249" y="481"/>
                  </a:lnTo>
                  <a:lnTo>
                    <a:pt x="1211" y="490"/>
                  </a:lnTo>
                  <a:lnTo>
                    <a:pt x="1224" y="532"/>
                  </a:lnTo>
                  <a:lnTo>
                    <a:pt x="1234" y="571"/>
                  </a:lnTo>
                  <a:lnTo>
                    <a:pt x="1241" y="610"/>
                  </a:lnTo>
                  <a:lnTo>
                    <a:pt x="1244" y="647"/>
                  </a:lnTo>
                  <a:lnTo>
                    <a:pt x="1241" y="713"/>
                  </a:lnTo>
                  <a:lnTo>
                    <a:pt x="1232" y="777"/>
                  </a:lnTo>
                  <a:lnTo>
                    <a:pt x="1218" y="837"/>
                  </a:lnTo>
                  <a:lnTo>
                    <a:pt x="1198" y="895"/>
                  </a:lnTo>
                  <a:lnTo>
                    <a:pt x="1173" y="952"/>
                  </a:lnTo>
                  <a:lnTo>
                    <a:pt x="1142" y="1005"/>
                  </a:lnTo>
                  <a:lnTo>
                    <a:pt x="1105" y="1055"/>
                  </a:lnTo>
                  <a:lnTo>
                    <a:pt x="1069" y="1096"/>
                  </a:lnTo>
                  <a:lnTo>
                    <a:pt x="1031" y="1133"/>
                  </a:lnTo>
                  <a:lnTo>
                    <a:pt x="989" y="1166"/>
                  </a:lnTo>
                  <a:lnTo>
                    <a:pt x="946" y="1194"/>
                  </a:lnTo>
                  <a:lnTo>
                    <a:pt x="900" y="1218"/>
                  </a:lnTo>
                  <a:lnTo>
                    <a:pt x="851" y="1236"/>
                  </a:lnTo>
                  <a:lnTo>
                    <a:pt x="800" y="1252"/>
                  </a:lnTo>
                  <a:lnTo>
                    <a:pt x="747" y="1261"/>
                  </a:lnTo>
                  <a:lnTo>
                    <a:pt x="713" y="1269"/>
                  </a:lnTo>
                  <a:lnTo>
                    <a:pt x="684" y="1280"/>
                  </a:lnTo>
                  <a:lnTo>
                    <a:pt x="659" y="1294"/>
                  </a:lnTo>
                  <a:lnTo>
                    <a:pt x="639" y="1313"/>
                  </a:lnTo>
                  <a:lnTo>
                    <a:pt x="623" y="1333"/>
                  </a:lnTo>
                  <a:lnTo>
                    <a:pt x="611" y="1358"/>
                  </a:lnTo>
                  <a:lnTo>
                    <a:pt x="604" y="1388"/>
                  </a:lnTo>
                  <a:lnTo>
                    <a:pt x="602" y="1419"/>
                  </a:lnTo>
                  <a:lnTo>
                    <a:pt x="605" y="1443"/>
                  </a:lnTo>
                  <a:lnTo>
                    <a:pt x="614" y="1467"/>
                  </a:lnTo>
                  <a:lnTo>
                    <a:pt x="628" y="1491"/>
                  </a:lnTo>
                  <a:lnTo>
                    <a:pt x="648" y="1515"/>
                  </a:lnTo>
                  <a:lnTo>
                    <a:pt x="671" y="1537"/>
                  </a:lnTo>
                  <a:lnTo>
                    <a:pt x="696" y="1555"/>
                  </a:lnTo>
                  <a:lnTo>
                    <a:pt x="724" y="1571"/>
                  </a:lnTo>
                  <a:lnTo>
                    <a:pt x="756" y="1584"/>
                  </a:lnTo>
                  <a:lnTo>
                    <a:pt x="791" y="1595"/>
                  </a:lnTo>
                  <a:lnTo>
                    <a:pt x="828" y="1603"/>
                  </a:lnTo>
                  <a:lnTo>
                    <a:pt x="900" y="1615"/>
                  </a:lnTo>
                  <a:lnTo>
                    <a:pt x="965" y="1631"/>
                  </a:lnTo>
                  <a:lnTo>
                    <a:pt x="1026" y="1650"/>
                  </a:lnTo>
                  <a:lnTo>
                    <a:pt x="1081" y="1671"/>
                  </a:lnTo>
                  <a:lnTo>
                    <a:pt x="1131" y="1695"/>
                  </a:lnTo>
                  <a:lnTo>
                    <a:pt x="1176" y="1721"/>
                  </a:lnTo>
                  <a:lnTo>
                    <a:pt x="1215" y="1752"/>
                  </a:lnTo>
                  <a:lnTo>
                    <a:pt x="1249" y="1784"/>
                  </a:lnTo>
                  <a:lnTo>
                    <a:pt x="1278" y="1819"/>
                  </a:lnTo>
                  <a:lnTo>
                    <a:pt x="1302" y="1857"/>
                  </a:lnTo>
                  <a:lnTo>
                    <a:pt x="1321" y="1899"/>
                  </a:lnTo>
                  <a:lnTo>
                    <a:pt x="1334" y="1942"/>
                  </a:lnTo>
                  <a:lnTo>
                    <a:pt x="1341" y="1989"/>
                  </a:lnTo>
                  <a:lnTo>
                    <a:pt x="1345" y="2038"/>
                  </a:lnTo>
                  <a:lnTo>
                    <a:pt x="1343" y="2103"/>
                  </a:lnTo>
                  <a:lnTo>
                    <a:pt x="1335" y="2164"/>
                  </a:lnTo>
                  <a:lnTo>
                    <a:pt x="1323" y="2220"/>
                  </a:lnTo>
                  <a:lnTo>
                    <a:pt x="1307" y="2274"/>
                  </a:lnTo>
                  <a:lnTo>
                    <a:pt x="1287" y="2323"/>
                  </a:lnTo>
                  <a:lnTo>
                    <a:pt x="1261" y="2367"/>
                  </a:lnTo>
                  <a:lnTo>
                    <a:pt x="1231" y="2409"/>
                  </a:lnTo>
                  <a:lnTo>
                    <a:pt x="1197" y="2446"/>
                  </a:lnTo>
                  <a:lnTo>
                    <a:pt x="1157" y="2479"/>
                  </a:lnTo>
                  <a:lnTo>
                    <a:pt x="1113" y="2509"/>
                  </a:lnTo>
                  <a:lnTo>
                    <a:pt x="1065" y="2535"/>
                  </a:lnTo>
                  <a:lnTo>
                    <a:pt x="1011" y="2555"/>
                  </a:lnTo>
                  <a:lnTo>
                    <a:pt x="954" y="2574"/>
                  </a:lnTo>
                  <a:lnTo>
                    <a:pt x="891" y="2587"/>
                  </a:lnTo>
                  <a:lnTo>
                    <a:pt x="825" y="2597"/>
                  </a:lnTo>
                  <a:lnTo>
                    <a:pt x="753" y="2603"/>
                  </a:lnTo>
                  <a:lnTo>
                    <a:pt x="677" y="2605"/>
                  </a:lnTo>
                  <a:lnTo>
                    <a:pt x="600" y="2603"/>
                  </a:lnTo>
                  <a:lnTo>
                    <a:pt x="528" y="2597"/>
                  </a:lnTo>
                  <a:lnTo>
                    <a:pt x="460" y="2587"/>
                  </a:lnTo>
                  <a:lnTo>
                    <a:pt x="394" y="2573"/>
                  </a:lnTo>
                  <a:lnTo>
                    <a:pt x="334" y="2554"/>
                  </a:lnTo>
                  <a:lnTo>
                    <a:pt x="278" y="2533"/>
                  </a:lnTo>
                  <a:lnTo>
                    <a:pt x="225" y="2506"/>
                  </a:lnTo>
                  <a:lnTo>
                    <a:pt x="182" y="2480"/>
                  </a:lnTo>
                  <a:lnTo>
                    <a:pt x="145" y="2451"/>
                  </a:lnTo>
                  <a:lnTo>
                    <a:pt x="110" y="2418"/>
                  </a:lnTo>
                  <a:lnTo>
                    <a:pt x="81" y="2384"/>
                  </a:lnTo>
                  <a:lnTo>
                    <a:pt x="57" y="2347"/>
                  </a:lnTo>
                  <a:lnTo>
                    <a:pt x="36" y="2305"/>
                  </a:lnTo>
                  <a:lnTo>
                    <a:pt x="20" y="2262"/>
                  </a:lnTo>
                  <a:lnTo>
                    <a:pt x="9" y="2216"/>
                  </a:lnTo>
                  <a:lnTo>
                    <a:pt x="2" y="2167"/>
                  </a:lnTo>
                  <a:lnTo>
                    <a:pt x="0" y="2115"/>
                  </a:lnTo>
                  <a:lnTo>
                    <a:pt x="2" y="2065"/>
                  </a:lnTo>
                  <a:lnTo>
                    <a:pt x="9" y="2018"/>
                  </a:lnTo>
                  <a:lnTo>
                    <a:pt x="19" y="1974"/>
                  </a:lnTo>
                  <a:lnTo>
                    <a:pt x="35" y="1931"/>
                  </a:lnTo>
                  <a:lnTo>
                    <a:pt x="55" y="1892"/>
                  </a:lnTo>
                  <a:lnTo>
                    <a:pt x="80" y="1856"/>
                  </a:lnTo>
                  <a:lnTo>
                    <a:pt x="109" y="1823"/>
                  </a:lnTo>
                  <a:lnTo>
                    <a:pt x="144" y="1791"/>
                  </a:lnTo>
                  <a:lnTo>
                    <a:pt x="183" y="1763"/>
                  </a:lnTo>
                  <a:lnTo>
                    <a:pt x="227" y="1737"/>
                  </a:lnTo>
                  <a:lnTo>
                    <a:pt x="276" y="1714"/>
                  </a:lnTo>
                  <a:lnTo>
                    <a:pt x="331" y="1694"/>
                  </a:lnTo>
                  <a:lnTo>
                    <a:pt x="331" y="1687"/>
                  </a:lnTo>
                  <a:lnTo>
                    <a:pt x="302" y="1666"/>
                  </a:lnTo>
                  <a:lnTo>
                    <a:pt x="278" y="1643"/>
                  </a:lnTo>
                  <a:lnTo>
                    <a:pt x="257" y="1618"/>
                  </a:lnTo>
                  <a:lnTo>
                    <a:pt x="241" y="1590"/>
                  </a:lnTo>
                  <a:lnTo>
                    <a:pt x="228" y="1559"/>
                  </a:lnTo>
                  <a:lnTo>
                    <a:pt x="220" y="1526"/>
                  </a:lnTo>
                  <a:lnTo>
                    <a:pt x="214" y="1491"/>
                  </a:lnTo>
                  <a:lnTo>
                    <a:pt x="212" y="1453"/>
                  </a:lnTo>
                  <a:lnTo>
                    <a:pt x="213" y="1409"/>
                  </a:lnTo>
                  <a:lnTo>
                    <a:pt x="218" y="1369"/>
                  </a:lnTo>
                  <a:lnTo>
                    <a:pt x="225" y="1333"/>
                  </a:lnTo>
                  <a:lnTo>
                    <a:pt x="235" y="1301"/>
                  </a:lnTo>
                  <a:lnTo>
                    <a:pt x="248" y="1272"/>
                  </a:lnTo>
                  <a:lnTo>
                    <a:pt x="264" y="1247"/>
                  </a:lnTo>
                  <a:lnTo>
                    <a:pt x="283" y="1227"/>
                  </a:lnTo>
                  <a:lnTo>
                    <a:pt x="305" y="1209"/>
                  </a:lnTo>
                  <a:lnTo>
                    <a:pt x="331" y="1196"/>
                  </a:lnTo>
                  <a:lnTo>
                    <a:pt x="331" y="1189"/>
                  </a:lnTo>
                  <a:lnTo>
                    <a:pt x="297" y="1176"/>
                  </a:lnTo>
                  <a:lnTo>
                    <a:pt x="265" y="1157"/>
                  </a:lnTo>
                  <a:lnTo>
                    <a:pt x="235" y="1135"/>
                  </a:lnTo>
                  <a:lnTo>
                    <a:pt x="206" y="1109"/>
                  </a:lnTo>
                  <a:lnTo>
                    <a:pt x="178" y="1079"/>
                  </a:lnTo>
                  <a:lnTo>
                    <a:pt x="152" y="1045"/>
                  </a:lnTo>
                  <a:lnTo>
                    <a:pt x="125" y="1006"/>
                  </a:lnTo>
                  <a:lnTo>
                    <a:pt x="95" y="954"/>
                  </a:lnTo>
                  <a:lnTo>
                    <a:pt x="70" y="902"/>
                  </a:lnTo>
                  <a:lnTo>
                    <a:pt x="50" y="847"/>
                  </a:lnTo>
                  <a:lnTo>
                    <a:pt x="36" y="792"/>
                  </a:lnTo>
                  <a:lnTo>
                    <a:pt x="28" y="735"/>
                  </a:lnTo>
                  <a:lnTo>
                    <a:pt x="25" y="677"/>
                  </a:lnTo>
                  <a:lnTo>
                    <a:pt x="28" y="612"/>
                  </a:lnTo>
                  <a:lnTo>
                    <a:pt x="36" y="550"/>
                  </a:lnTo>
                  <a:lnTo>
                    <a:pt x="51" y="492"/>
                  </a:lnTo>
                  <a:lnTo>
                    <a:pt x="71" y="435"/>
                  </a:lnTo>
                  <a:lnTo>
                    <a:pt x="96" y="382"/>
                  </a:lnTo>
                  <a:lnTo>
                    <a:pt x="129" y="331"/>
                  </a:lnTo>
                  <a:lnTo>
                    <a:pt x="166" y="283"/>
                  </a:lnTo>
                  <a:lnTo>
                    <a:pt x="209" y="238"/>
                  </a:lnTo>
                  <a:lnTo>
                    <a:pt x="254" y="199"/>
                  </a:lnTo>
                  <a:lnTo>
                    <a:pt x="301" y="166"/>
                  </a:lnTo>
                  <a:lnTo>
                    <a:pt x="351" y="137"/>
                  </a:lnTo>
                  <a:lnTo>
                    <a:pt x="403" y="114"/>
                  </a:lnTo>
                  <a:lnTo>
                    <a:pt x="456" y="97"/>
                  </a:lnTo>
                  <a:lnTo>
                    <a:pt x="512" y="84"/>
                  </a:lnTo>
                  <a:lnTo>
                    <a:pt x="570" y="76"/>
                  </a:lnTo>
                  <a:lnTo>
                    <a:pt x="631" y="73"/>
                  </a:lnTo>
                  <a:lnTo>
                    <a:pt x="689" y="75"/>
                  </a:lnTo>
                  <a:lnTo>
                    <a:pt x="745" y="83"/>
                  </a:lnTo>
                  <a:lnTo>
                    <a:pt x="799" y="95"/>
                  </a:lnTo>
                  <a:lnTo>
                    <a:pt x="852" y="112"/>
                  </a:lnTo>
                  <a:lnTo>
                    <a:pt x="903" y="134"/>
                  </a:lnTo>
                  <a:lnTo>
                    <a:pt x="954" y="161"/>
                  </a:lnTo>
                  <a:lnTo>
                    <a:pt x="1011" y="159"/>
                  </a:lnTo>
                  <a:lnTo>
                    <a:pt x="1073" y="151"/>
                  </a:lnTo>
                  <a:lnTo>
                    <a:pt x="1136" y="139"/>
                  </a:lnTo>
                  <a:lnTo>
                    <a:pt x="1201" y="123"/>
                  </a:lnTo>
                  <a:lnTo>
                    <a:pt x="1270" y="102"/>
                  </a:lnTo>
                  <a:lnTo>
                    <a:pt x="1339" y="76"/>
                  </a:lnTo>
                  <a:lnTo>
                    <a:pt x="13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9" name="Group 918"/>
          <p:cNvGrpSpPr/>
          <p:nvPr/>
        </p:nvGrpSpPr>
        <p:grpSpPr>
          <a:xfrm>
            <a:off x="6336077" y="4287838"/>
            <a:ext cx="446088" cy="442913"/>
            <a:chOff x="6319838" y="4287838"/>
            <a:chExt cx="446088" cy="4429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6" name="Freeform 321"/>
            <p:cNvSpPr>
              <a:spLocks/>
            </p:cNvSpPr>
            <p:nvPr/>
          </p:nvSpPr>
          <p:spPr bwMode="auto">
            <a:xfrm>
              <a:off x="6429376" y="4451350"/>
              <a:ext cx="50800" cy="57150"/>
            </a:xfrm>
            <a:custGeom>
              <a:avLst/>
              <a:gdLst>
                <a:gd name="T0" fmla="*/ 178 w 351"/>
                <a:gd name="T1" fmla="*/ 0 h 438"/>
                <a:gd name="T2" fmla="*/ 205 w 351"/>
                <a:gd name="T3" fmla="*/ 2 h 438"/>
                <a:gd name="T4" fmla="*/ 230 w 351"/>
                <a:gd name="T5" fmla="*/ 7 h 438"/>
                <a:gd name="T6" fmla="*/ 253 w 351"/>
                <a:gd name="T7" fmla="*/ 17 h 438"/>
                <a:gd name="T8" fmla="*/ 274 w 351"/>
                <a:gd name="T9" fmla="*/ 31 h 438"/>
                <a:gd name="T10" fmla="*/ 293 w 351"/>
                <a:gd name="T11" fmla="*/ 49 h 438"/>
                <a:gd name="T12" fmla="*/ 310 w 351"/>
                <a:gd name="T13" fmla="*/ 70 h 438"/>
                <a:gd name="T14" fmla="*/ 324 w 351"/>
                <a:gd name="T15" fmla="*/ 97 h 438"/>
                <a:gd name="T16" fmla="*/ 335 w 351"/>
                <a:gd name="T17" fmla="*/ 126 h 438"/>
                <a:gd name="T18" fmla="*/ 344 w 351"/>
                <a:gd name="T19" fmla="*/ 156 h 438"/>
                <a:gd name="T20" fmla="*/ 349 w 351"/>
                <a:gd name="T21" fmla="*/ 189 h 438"/>
                <a:gd name="T22" fmla="*/ 351 w 351"/>
                <a:gd name="T23" fmla="*/ 224 h 438"/>
                <a:gd name="T24" fmla="*/ 349 w 351"/>
                <a:gd name="T25" fmla="*/ 264 h 438"/>
                <a:gd name="T26" fmla="*/ 344 w 351"/>
                <a:gd name="T27" fmla="*/ 301 h 438"/>
                <a:gd name="T28" fmla="*/ 334 w 351"/>
                <a:gd name="T29" fmla="*/ 332 h 438"/>
                <a:gd name="T30" fmla="*/ 322 w 351"/>
                <a:gd name="T31" fmla="*/ 361 h 438"/>
                <a:gd name="T32" fmla="*/ 307 w 351"/>
                <a:gd name="T33" fmla="*/ 384 h 438"/>
                <a:gd name="T34" fmla="*/ 288 w 351"/>
                <a:gd name="T35" fmla="*/ 403 h 438"/>
                <a:gd name="T36" fmla="*/ 265 w 351"/>
                <a:gd name="T37" fmla="*/ 418 h 438"/>
                <a:gd name="T38" fmla="*/ 240 w 351"/>
                <a:gd name="T39" fmla="*/ 429 h 438"/>
                <a:gd name="T40" fmla="*/ 210 w 351"/>
                <a:gd name="T41" fmla="*/ 436 h 438"/>
                <a:gd name="T42" fmla="*/ 178 w 351"/>
                <a:gd name="T43" fmla="*/ 438 h 438"/>
                <a:gd name="T44" fmla="*/ 144 w 351"/>
                <a:gd name="T45" fmla="*/ 436 h 438"/>
                <a:gd name="T46" fmla="*/ 114 w 351"/>
                <a:gd name="T47" fmla="*/ 429 h 438"/>
                <a:gd name="T48" fmla="*/ 86 w 351"/>
                <a:gd name="T49" fmla="*/ 418 h 438"/>
                <a:gd name="T50" fmla="*/ 63 w 351"/>
                <a:gd name="T51" fmla="*/ 404 h 438"/>
                <a:gd name="T52" fmla="*/ 44 w 351"/>
                <a:gd name="T53" fmla="*/ 385 h 438"/>
                <a:gd name="T54" fmla="*/ 28 w 351"/>
                <a:gd name="T55" fmla="*/ 362 h 438"/>
                <a:gd name="T56" fmla="*/ 16 w 351"/>
                <a:gd name="T57" fmla="*/ 335 h 438"/>
                <a:gd name="T58" fmla="*/ 7 w 351"/>
                <a:gd name="T59" fmla="*/ 303 h 438"/>
                <a:gd name="T60" fmla="*/ 1 w 351"/>
                <a:gd name="T61" fmla="*/ 267 h 438"/>
                <a:gd name="T62" fmla="*/ 0 w 351"/>
                <a:gd name="T63" fmla="*/ 227 h 438"/>
                <a:gd name="T64" fmla="*/ 1 w 351"/>
                <a:gd name="T65" fmla="*/ 184 h 438"/>
                <a:gd name="T66" fmla="*/ 7 w 351"/>
                <a:gd name="T67" fmla="*/ 145 h 438"/>
                <a:gd name="T68" fmla="*/ 16 w 351"/>
                <a:gd name="T69" fmla="*/ 111 h 438"/>
                <a:gd name="T70" fmla="*/ 28 w 351"/>
                <a:gd name="T71" fmla="*/ 81 h 438"/>
                <a:gd name="T72" fmla="*/ 44 w 351"/>
                <a:gd name="T73" fmla="*/ 56 h 438"/>
                <a:gd name="T74" fmla="*/ 63 w 351"/>
                <a:gd name="T75" fmla="*/ 37 h 438"/>
                <a:gd name="T76" fmla="*/ 86 w 351"/>
                <a:gd name="T77" fmla="*/ 20 h 438"/>
                <a:gd name="T78" fmla="*/ 114 w 351"/>
                <a:gd name="T79" fmla="*/ 8 h 438"/>
                <a:gd name="T80" fmla="*/ 144 w 351"/>
                <a:gd name="T81" fmla="*/ 2 h 438"/>
                <a:gd name="T82" fmla="*/ 178 w 351"/>
                <a:gd name="T8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1" h="438">
                  <a:moveTo>
                    <a:pt x="178" y="0"/>
                  </a:moveTo>
                  <a:lnTo>
                    <a:pt x="205" y="2"/>
                  </a:lnTo>
                  <a:lnTo>
                    <a:pt x="230" y="7"/>
                  </a:lnTo>
                  <a:lnTo>
                    <a:pt x="253" y="17"/>
                  </a:lnTo>
                  <a:lnTo>
                    <a:pt x="274" y="31"/>
                  </a:lnTo>
                  <a:lnTo>
                    <a:pt x="293" y="49"/>
                  </a:lnTo>
                  <a:lnTo>
                    <a:pt x="310" y="70"/>
                  </a:lnTo>
                  <a:lnTo>
                    <a:pt x="324" y="97"/>
                  </a:lnTo>
                  <a:lnTo>
                    <a:pt x="335" y="126"/>
                  </a:lnTo>
                  <a:lnTo>
                    <a:pt x="344" y="156"/>
                  </a:lnTo>
                  <a:lnTo>
                    <a:pt x="349" y="189"/>
                  </a:lnTo>
                  <a:lnTo>
                    <a:pt x="351" y="224"/>
                  </a:lnTo>
                  <a:lnTo>
                    <a:pt x="349" y="264"/>
                  </a:lnTo>
                  <a:lnTo>
                    <a:pt x="344" y="301"/>
                  </a:lnTo>
                  <a:lnTo>
                    <a:pt x="334" y="332"/>
                  </a:lnTo>
                  <a:lnTo>
                    <a:pt x="322" y="361"/>
                  </a:lnTo>
                  <a:lnTo>
                    <a:pt x="307" y="384"/>
                  </a:lnTo>
                  <a:lnTo>
                    <a:pt x="288" y="403"/>
                  </a:lnTo>
                  <a:lnTo>
                    <a:pt x="265" y="418"/>
                  </a:lnTo>
                  <a:lnTo>
                    <a:pt x="240" y="429"/>
                  </a:lnTo>
                  <a:lnTo>
                    <a:pt x="210" y="436"/>
                  </a:lnTo>
                  <a:lnTo>
                    <a:pt x="178" y="438"/>
                  </a:lnTo>
                  <a:lnTo>
                    <a:pt x="144" y="436"/>
                  </a:lnTo>
                  <a:lnTo>
                    <a:pt x="114" y="429"/>
                  </a:lnTo>
                  <a:lnTo>
                    <a:pt x="86" y="418"/>
                  </a:lnTo>
                  <a:lnTo>
                    <a:pt x="63" y="404"/>
                  </a:lnTo>
                  <a:lnTo>
                    <a:pt x="44" y="385"/>
                  </a:lnTo>
                  <a:lnTo>
                    <a:pt x="28" y="362"/>
                  </a:lnTo>
                  <a:lnTo>
                    <a:pt x="16" y="335"/>
                  </a:lnTo>
                  <a:lnTo>
                    <a:pt x="7" y="303"/>
                  </a:lnTo>
                  <a:lnTo>
                    <a:pt x="1" y="267"/>
                  </a:lnTo>
                  <a:lnTo>
                    <a:pt x="0" y="227"/>
                  </a:lnTo>
                  <a:lnTo>
                    <a:pt x="1" y="184"/>
                  </a:lnTo>
                  <a:lnTo>
                    <a:pt x="7" y="145"/>
                  </a:lnTo>
                  <a:lnTo>
                    <a:pt x="16" y="111"/>
                  </a:lnTo>
                  <a:lnTo>
                    <a:pt x="28" y="81"/>
                  </a:lnTo>
                  <a:lnTo>
                    <a:pt x="44" y="56"/>
                  </a:lnTo>
                  <a:lnTo>
                    <a:pt x="63" y="37"/>
                  </a:lnTo>
                  <a:lnTo>
                    <a:pt x="86" y="20"/>
                  </a:lnTo>
                  <a:lnTo>
                    <a:pt x="114" y="8"/>
                  </a:lnTo>
                  <a:lnTo>
                    <a:pt x="144" y="2"/>
                  </a:lnTo>
                  <a:lnTo>
                    <a:pt x="1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7" name="Freeform 322"/>
            <p:cNvSpPr>
              <a:spLocks noEditPoints="1"/>
            </p:cNvSpPr>
            <p:nvPr/>
          </p:nvSpPr>
          <p:spPr bwMode="auto">
            <a:xfrm>
              <a:off x="6319838" y="4287838"/>
              <a:ext cx="446088" cy="442913"/>
            </a:xfrm>
            <a:custGeom>
              <a:avLst/>
              <a:gdLst>
                <a:gd name="T0" fmla="*/ 1327 w 3093"/>
                <a:gd name="T1" fmla="*/ 1011 h 3348"/>
                <a:gd name="T2" fmla="*/ 1087 w 3093"/>
                <a:gd name="T3" fmla="*/ 981 h 3348"/>
                <a:gd name="T4" fmla="*/ 826 w 3093"/>
                <a:gd name="T5" fmla="*/ 966 h 3348"/>
                <a:gd name="T6" fmla="*/ 600 w 3093"/>
                <a:gd name="T7" fmla="*/ 1092 h 3348"/>
                <a:gd name="T8" fmla="*/ 477 w 3093"/>
                <a:gd name="T9" fmla="*/ 1304 h 3348"/>
                <a:gd name="T10" fmla="*/ 469 w 3093"/>
                <a:gd name="T11" fmla="*/ 1574 h 3348"/>
                <a:gd name="T12" fmla="*/ 583 w 3093"/>
                <a:gd name="T13" fmla="*/ 1806 h 3348"/>
                <a:gd name="T14" fmla="*/ 697 w 3093"/>
                <a:gd name="T15" fmla="*/ 1895 h 3348"/>
                <a:gd name="T16" fmla="*/ 616 w 3093"/>
                <a:gd name="T17" fmla="*/ 1998 h 3348"/>
                <a:gd name="T18" fmla="*/ 610 w 3093"/>
                <a:gd name="T19" fmla="*/ 2178 h 3348"/>
                <a:gd name="T20" fmla="*/ 697 w 3093"/>
                <a:gd name="T21" fmla="*/ 2305 h 3348"/>
                <a:gd name="T22" fmla="*/ 540 w 3093"/>
                <a:gd name="T23" fmla="*/ 2400 h 3348"/>
                <a:gd name="T24" fmla="*/ 445 w 3093"/>
                <a:gd name="T25" fmla="*/ 2574 h 3348"/>
                <a:gd name="T26" fmla="*/ 457 w 3093"/>
                <a:gd name="T27" fmla="*/ 2798 h 3348"/>
                <a:gd name="T28" fmla="*/ 577 w 3093"/>
                <a:gd name="T29" fmla="*/ 2966 h 3348"/>
                <a:gd name="T30" fmla="*/ 797 w 3093"/>
                <a:gd name="T31" fmla="*/ 3057 h 3348"/>
                <a:gd name="T32" fmla="*/ 1090 w 3093"/>
                <a:gd name="T33" fmla="*/ 3065 h 3348"/>
                <a:gd name="T34" fmla="*/ 1325 w 3093"/>
                <a:gd name="T35" fmla="*/ 2982 h 3348"/>
                <a:gd name="T36" fmla="*/ 1458 w 3093"/>
                <a:gd name="T37" fmla="*/ 2806 h 3348"/>
                <a:gd name="T38" fmla="*/ 1488 w 3093"/>
                <a:gd name="T39" fmla="*/ 2554 h 3348"/>
                <a:gd name="T40" fmla="*/ 1405 w 3093"/>
                <a:gd name="T41" fmla="*/ 2373 h 3348"/>
                <a:gd name="T42" fmla="*/ 1202 w 3093"/>
                <a:gd name="T43" fmla="*/ 2260 h 3348"/>
                <a:gd name="T44" fmla="*/ 991 w 3093"/>
                <a:gd name="T45" fmla="*/ 2200 h 3348"/>
                <a:gd name="T46" fmla="*/ 912 w 3093"/>
                <a:gd name="T47" fmla="*/ 2101 h 3348"/>
                <a:gd name="T48" fmla="*/ 937 w 3093"/>
                <a:gd name="T49" fmla="*/ 1991 h 3348"/>
                <a:gd name="T50" fmla="*/ 1070 w 3093"/>
                <a:gd name="T51" fmla="*/ 1939 h 3348"/>
                <a:gd name="T52" fmla="*/ 1271 w 3093"/>
                <a:gd name="T53" fmla="*/ 1815 h 3348"/>
                <a:gd name="T54" fmla="*/ 1392 w 3093"/>
                <a:gd name="T55" fmla="*/ 1593 h 3348"/>
                <a:gd name="T56" fmla="*/ 1405 w 3093"/>
                <a:gd name="T57" fmla="*/ 1372 h 3348"/>
                <a:gd name="T58" fmla="*/ 1467 w 3093"/>
                <a:gd name="T59" fmla="*/ 1280 h 3348"/>
                <a:gd name="T60" fmla="*/ 1487 w 3093"/>
                <a:gd name="T61" fmla="*/ 893 h 3348"/>
                <a:gd name="T62" fmla="*/ 2064 w 3093"/>
                <a:gd name="T63" fmla="*/ 1290 h 3348"/>
                <a:gd name="T64" fmla="*/ 2084 w 3093"/>
                <a:gd name="T65" fmla="*/ 2063 h 3348"/>
                <a:gd name="T66" fmla="*/ 2166 w 3093"/>
                <a:gd name="T67" fmla="*/ 2253 h 3348"/>
                <a:gd name="T68" fmla="*/ 2322 w 3093"/>
                <a:gd name="T69" fmla="*/ 2342 h 3348"/>
                <a:gd name="T70" fmla="*/ 2544 w 3093"/>
                <a:gd name="T71" fmla="*/ 2335 h 3348"/>
                <a:gd name="T72" fmla="*/ 2657 w 3093"/>
                <a:gd name="T73" fmla="*/ 1983 h 3348"/>
                <a:gd name="T74" fmla="*/ 2498 w 3093"/>
                <a:gd name="T75" fmla="*/ 2035 h 3348"/>
                <a:gd name="T76" fmla="*/ 2399 w 3093"/>
                <a:gd name="T77" fmla="*/ 1972 h 3348"/>
                <a:gd name="T78" fmla="*/ 2375 w 3093"/>
                <a:gd name="T79" fmla="*/ 1290 h 3348"/>
                <a:gd name="T80" fmla="*/ 2373 w 3093"/>
                <a:gd name="T81" fmla="*/ 903 h 3348"/>
                <a:gd name="T82" fmla="*/ 2370 w 3093"/>
                <a:gd name="T83" fmla="*/ 757 h 3348"/>
                <a:gd name="T84" fmla="*/ 1577 w 3093"/>
                <a:gd name="T85" fmla="*/ 300 h 3348"/>
                <a:gd name="T86" fmla="*/ 1478 w 3093"/>
                <a:gd name="T87" fmla="*/ 433 h 3348"/>
                <a:gd name="T88" fmla="*/ 1490 w 3093"/>
                <a:gd name="T89" fmla="*/ 606 h 3348"/>
                <a:gd name="T90" fmla="*/ 1606 w 3093"/>
                <a:gd name="T91" fmla="*/ 720 h 3348"/>
                <a:gd name="T92" fmla="*/ 1754 w 3093"/>
                <a:gd name="T93" fmla="*/ 706 h 3348"/>
                <a:gd name="T94" fmla="*/ 1853 w 3093"/>
                <a:gd name="T95" fmla="*/ 574 h 3348"/>
                <a:gd name="T96" fmla="*/ 1842 w 3093"/>
                <a:gd name="T97" fmla="*/ 401 h 3348"/>
                <a:gd name="T98" fmla="*/ 1727 w 3093"/>
                <a:gd name="T99" fmla="*/ 286 h 3348"/>
                <a:gd name="T100" fmla="*/ 3093 w 3093"/>
                <a:gd name="T101" fmla="*/ 3348 h 3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93" h="3348">
                  <a:moveTo>
                    <a:pt x="1487" y="893"/>
                  </a:moveTo>
                  <a:lnTo>
                    <a:pt x="1487" y="957"/>
                  </a:lnTo>
                  <a:lnTo>
                    <a:pt x="1432" y="979"/>
                  </a:lnTo>
                  <a:lnTo>
                    <a:pt x="1379" y="997"/>
                  </a:lnTo>
                  <a:lnTo>
                    <a:pt x="1327" y="1011"/>
                  </a:lnTo>
                  <a:lnTo>
                    <a:pt x="1278" y="1019"/>
                  </a:lnTo>
                  <a:lnTo>
                    <a:pt x="1230" y="1026"/>
                  </a:lnTo>
                  <a:lnTo>
                    <a:pt x="1185" y="1028"/>
                  </a:lnTo>
                  <a:lnTo>
                    <a:pt x="1137" y="1001"/>
                  </a:lnTo>
                  <a:lnTo>
                    <a:pt x="1087" y="981"/>
                  </a:lnTo>
                  <a:lnTo>
                    <a:pt x="1037" y="966"/>
                  </a:lnTo>
                  <a:lnTo>
                    <a:pt x="986" y="957"/>
                  </a:lnTo>
                  <a:lnTo>
                    <a:pt x="932" y="954"/>
                  </a:lnTo>
                  <a:lnTo>
                    <a:pt x="878" y="957"/>
                  </a:lnTo>
                  <a:lnTo>
                    <a:pt x="826" y="966"/>
                  </a:lnTo>
                  <a:lnTo>
                    <a:pt x="776" y="980"/>
                  </a:lnTo>
                  <a:lnTo>
                    <a:pt x="729" y="1000"/>
                  </a:lnTo>
                  <a:lnTo>
                    <a:pt x="685" y="1025"/>
                  </a:lnTo>
                  <a:lnTo>
                    <a:pt x="642" y="1055"/>
                  </a:lnTo>
                  <a:lnTo>
                    <a:pt x="600" y="1092"/>
                  </a:lnTo>
                  <a:lnTo>
                    <a:pt x="567" y="1130"/>
                  </a:lnTo>
                  <a:lnTo>
                    <a:pt x="538" y="1171"/>
                  </a:lnTo>
                  <a:lnTo>
                    <a:pt x="513" y="1213"/>
                  </a:lnTo>
                  <a:lnTo>
                    <a:pt x="493" y="1258"/>
                  </a:lnTo>
                  <a:lnTo>
                    <a:pt x="477" y="1304"/>
                  </a:lnTo>
                  <a:lnTo>
                    <a:pt x="466" y="1354"/>
                  </a:lnTo>
                  <a:lnTo>
                    <a:pt x="459" y="1405"/>
                  </a:lnTo>
                  <a:lnTo>
                    <a:pt x="457" y="1460"/>
                  </a:lnTo>
                  <a:lnTo>
                    <a:pt x="460" y="1517"/>
                  </a:lnTo>
                  <a:lnTo>
                    <a:pt x="469" y="1574"/>
                  </a:lnTo>
                  <a:lnTo>
                    <a:pt x="485" y="1629"/>
                  </a:lnTo>
                  <a:lnTo>
                    <a:pt x="507" y="1683"/>
                  </a:lnTo>
                  <a:lnTo>
                    <a:pt x="535" y="1735"/>
                  </a:lnTo>
                  <a:lnTo>
                    <a:pt x="559" y="1772"/>
                  </a:lnTo>
                  <a:lnTo>
                    <a:pt x="583" y="1806"/>
                  </a:lnTo>
                  <a:lnTo>
                    <a:pt x="609" y="1833"/>
                  </a:lnTo>
                  <a:lnTo>
                    <a:pt x="637" y="1856"/>
                  </a:lnTo>
                  <a:lnTo>
                    <a:pt x="666" y="1874"/>
                  </a:lnTo>
                  <a:lnTo>
                    <a:pt x="697" y="1888"/>
                  </a:lnTo>
                  <a:lnTo>
                    <a:pt x="697" y="1895"/>
                  </a:lnTo>
                  <a:lnTo>
                    <a:pt x="674" y="1907"/>
                  </a:lnTo>
                  <a:lnTo>
                    <a:pt x="655" y="1924"/>
                  </a:lnTo>
                  <a:lnTo>
                    <a:pt x="639" y="1945"/>
                  </a:lnTo>
                  <a:lnTo>
                    <a:pt x="626" y="1969"/>
                  </a:lnTo>
                  <a:lnTo>
                    <a:pt x="616" y="1998"/>
                  </a:lnTo>
                  <a:lnTo>
                    <a:pt x="608" y="2031"/>
                  </a:lnTo>
                  <a:lnTo>
                    <a:pt x="604" y="2068"/>
                  </a:lnTo>
                  <a:lnTo>
                    <a:pt x="603" y="2109"/>
                  </a:lnTo>
                  <a:lnTo>
                    <a:pt x="604" y="2145"/>
                  </a:lnTo>
                  <a:lnTo>
                    <a:pt x="610" y="2178"/>
                  </a:lnTo>
                  <a:lnTo>
                    <a:pt x="620" y="2209"/>
                  </a:lnTo>
                  <a:lnTo>
                    <a:pt x="633" y="2237"/>
                  </a:lnTo>
                  <a:lnTo>
                    <a:pt x="650" y="2262"/>
                  </a:lnTo>
                  <a:lnTo>
                    <a:pt x="671" y="2284"/>
                  </a:lnTo>
                  <a:lnTo>
                    <a:pt x="697" y="2305"/>
                  </a:lnTo>
                  <a:lnTo>
                    <a:pt x="697" y="2310"/>
                  </a:lnTo>
                  <a:lnTo>
                    <a:pt x="651" y="2328"/>
                  </a:lnTo>
                  <a:lnTo>
                    <a:pt x="608" y="2350"/>
                  </a:lnTo>
                  <a:lnTo>
                    <a:pt x="572" y="2374"/>
                  </a:lnTo>
                  <a:lnTo>
                    <a:pt x="540" y="2400"/>
                  </a:lnTo>
                  <a:lnTo>
                    <a:pt x="512" y="2430"/>
                  </a:lnTo>
                  <a:lnTo>
                    <a:pt x="489" y="2462"/>
                  </a:lnTo>
                  <a:lnTo>
                    <a:pt x="470" y="2497"/>
                  </a:lnTo>
                  <a:lnTo>
                    <a:pt x="456" y="2534"/>
                  </a:lnTo>
                  <a:lnTo>
                    <a:pt x="445" y="2574"/>
                  </a:lnTo>
                  <a:lnTo>
                    <a:pt x="439" y="2617"/>
                  </a:lnTo>
                  <a:lnTo>
                    <a:pt x="437" y="2662"/>
                  </a:lnTo>
                  <a:lnTo>
                    <a:pt x="439" y="2710"/>
                  </a:lnTo>
                  <a:lnTo>
                    <a:pt x="446" y="2756"/>
                  </a:lnTo>
                  <a:lnTo>
                    <a:pt x="457" y="2798"/>
                  </a:lnTo>
                  <a:lnTo>
                    <a:pt x="472" y="2837"/>
                  </a:lnTo>
                  <a:lnTo>
                    <a:pt x="492" y="2874"/>
                  </a:lnTo>
                  <a:lnTo>
                    <a:pt x="516" y="2907"/>
                  </a:lnTo>
                  <a:lnTo>
                    <a:pt x="544" y="2937"/>
                  </a:lnTo>
                  <a:lnTo>
                    <a:pt x="577" y="2966"/>
                  </a:lnTo>
                  <a:lnTo>
                    <a:pt x="613" y="2990"/>
                  </a:lnTo>
                  <a:lnTo>
                    <a:pt x="655" y="3011"/>
                  </a:lnTo>
                  <a:lnTo>
                    <a:pt x="699" y="3030"/>
                  </a:lnTo>
                  <a:lnTo>
                    <a:pt x="747" y="3045"/>
                  </a:lnTo>
                  <a:lnTo>
                    <a:pt x="797" y="3057"/>
                  </a:lnTo>
                  <a:lnTo>
                    <a:pt x="851" y="3066"/>
                  </a:lnTo>
                  <a:lnTo>
                    <a:pt x="908" y="3071"/>
                  </a:lnTo>
                  <a:lnTo>
                    <a:pt x="968" y="3072"/>
                  </a:lnTo>
                  <a:lnTo>
                    <a:pt x="1031" y="3071"/>
                  </a:lnTo>
                  <a:lnTo>
                    <a:pt x="1090" y="3065"/>
                  </a:lnTo>
                  <a:lnTo>
                    <a:pt x="1146" y="3056"/>
                  </a:lnTo>
                  <a:lnTo>
                    <a:pt x="1196" y="3043"/>
                  </a:lnTo>
                  <a:lnTo>
                    <a:pt x="1243" y="3027"/>
                  </a:lnTo>
                  <a:lnTo>
                    <a:pt x="1286" y="3006"/>
                  </a:lnTo>
                  <a:lnTo>
                    <a:pt x="1325" y="2982"/>
                  </a:lnTo>
                  <a:lnTo>
                    <a:pt x="1360" y="2954"/>
                  </a:lnTo>
                  <a:lnTo>
                    <a:pt x="1391" y="2922"/>
                  </a:lnTo>
                  <a:lnTo>
                    <a:pt x="1417" y="2887"/>
                  </a:lnTo>
                  <a:lnTo>
                    <a:pt x="1440" y="2848"/>
                  </a:lnTo>
                  <a:lnTo>
                    <a:pt x="1458" y="2806"/>
                  </a:lnTo>
                  <a:lnTo>
                    <a:pt x="1472" y="2759"/>
                  </a:lnTo>
                  <a:lnTo>
                    <a:pt x="1482" y="2709"/>
                  </a:lnTo>
                  <a:lnTo>
                    <a:pt x="1488" y="2656"/>
                  </a:lnTo>
                  <a:lnTo>
                    <a:pt x="1491" y="2598"/>
                  </a:lnTo>
                  <a:lnTo>
                    <a:pt x="1488" y="2554"/>
                  </a:lnTo>
                  <a:lnTo>
                    <a:pt x="1481" y="2512"/>
                  </a:lnTo>
                  <a:lnTo>
                    <a:pt x="1469" y="2473"/>
                  </a:lnTo>
                  <a:lnTo>
                    <a:pt x="1452" y="2437"/>
                  </a:lnTo>
                  <a:lnTo>
                    <a:pt x="1431" y="2404"/>
                  </a:lnTo>
                  <a:lnTo>
                    <a:pt x="1405" y="2373"/>
                  </a:lnTo>
                  <a:lnTo>
                    <a:pt x="1374" y="2345"/>
                  </a:lnTo>
                  <a:lnTo>
                    <a:pt x="1337" y="2320"/>
                  </a:lnTo>
                  <a:lnTo>
                    <a:pt x="1297" y="2297"/>
                  </a:lnTo>
                  <a:lnTo>
                    <a:pt x="1252" y="2277"/>
                  </a:lnTo>
                  <a:lnTo>
                    <a:pt x="1202" y="2260"/>
                  </a:lnTo>
                  <a:lnTo>
                    <a:pt x="1147" y="2246"/>
                  </a:lnTo>
                  <a:lnTo>
                    <a:pt x="1086" y="2234"/>
                  </a:lnTo>
                  <a:lnTo>
                    <a:pt x="1051" y="2226"/>
                  </a:lnTo>
                  <a:lnTo>
                    <a:pt x="1019" y="2214"/>
                  </a:lnTo>
                  <a:lnTo>
                    <a:pt x="991" y="2200"/>
                  </a:lnTo>
                  <a:lnTo>
                    <a:pt x="967" y="2182"/>
                  </a:lnTo>
                  <a:lnTo>
                    <a:pt x="946" y="2160"/>
                  </a:lnTo>
                  <a:lnTo>
                    <a:pt x="930" y="2140"/>
                  </a:lnTo>
                  <a:lnTo>
                    <a:pt x="918" y="2121"/>
                  </a:lnTo>
                  <a:lnTo>
                    <a:pt x="912" y="2101"/>
                  </a:lnTo>
                  <a:lnTo>
                    <a:pt x="909" y="2081"/>
                  </a:lnTo>
                  <a:lnTo>
                    <a:pt x="911" y="2054"/>
                  </a:lnTo>
                  <a:lnTo>
                    <a:pt x="916" y="2031"/>
                  </a:lnTo>
                  <a:lnTo>
                    <a:pt x="925" y="2009"/>
                  </a:lnTo>
                  <a:lnTo>
                    <a:pt x="937" y="1991"/>
                  </a:lnTo>
                  <a:lnTo>
                    <a:pt x="953" y="1976"/>
                  </a:lnTo>
                  <a:lnTo>
                    <a:pt x="973" y="1964"/>
                  </a:lnTo>
                  <a:lnTo>
                    <a:pt x="995" y="1956"/>
                  </a:lnTo>
                  <a:lnTo>
                    <a:pt x="1022" y="1949"/>
                  </a:lnTo>
                  <a:lnTo>
                    <a:pt x="1070" y="1939"/>
                  </a:lnTo>
                  <a:lnTo>
                    <a:pt x="1116" y="1924"/>
                  </a:lnTo>
                  <a:lnTo>
                    <a:pt x="1158" y="1904"/>
                  </a:lnTo>
                  <a:lnTo>
                    <a:pt x="1198" y="1879"/>
                  </a:lnTo>
                  <a:lnTo>
                    <a:pt x="1236" y="1850"/>
                  </a:lnTo>
                  <a:lnTo>
                    <a:pt x="1271" y="1815"/>
                  </a:lnTo>
                  <a:lnTo>
                    <a:pt x="1303" y="1776"/>
                  </a:lnTo>
                  <a:lnTo>
                    <a:pt x="1331" y="1734"/>
                  </a:lnTo>
                  <a:lnTo>
                    <a:pt x="1357" y="1689"/>
                  </a:lnTo>
                  <a:lnTo>
                    <a:pt x="1377" y="1642"/>
                  </a:lnTo>
                  <a:lnTo>
                    <a:pt x="1392" y="1593"/>
                  </a:lnTo>
                  <a:lnTo>
                    <a:pt x="1403" y="1542"/>
                  </a:lnTo>
                  <a:lnTo>
                    <a:pt x="1410" y="1490"/>
                  </a:lnTo>
                  <a:lnTo>
                    <a:pt x="1412" y="1435"/>
                  </a:lnTo>
                  <a:lnTo>
                    <a:pt x="1410" y="1404"/>
                  </a:lnTo>
                  <a:lnTo>
                    <a:pt x="1405" y="1372"/>
                  </a:lnTo>
                  <a:lnTo>
                    <a:pt x="1396" y="1338"/>
                  </a:lnTo>
                  <a:lnTo>
                    <a:pt x="1386" y="1303"/>
                  </a:lnTo>
                  <a:lnTo>
                    <a:pt x="1417" y="1296"/>
                  </a:lnTo>
                  <a:lnTo>
                    <a:pt x="1443" y="1288"/>
                  </a:lnTo>
                  <a:lnTo>
                    <a:pt x="1467" y="1280"/>
                  </a:lnTo>
                  <a:lnTo>
                    <a:pt x="1487" y="1273"/>
                  </a:lnTo>
                  <a:lnTo>
                    <a:pt x="1487" y="2348"/>
                  </a:lnTo>
                  <a:lnTo>
                    <a:pt x="1828" y="2348"/>
                  </a:lnTo>
                  <a:lnTo>
                    <a:pt x="1828" y="893"/>
                  </a:lnTo>
                  <a:lnTo>
                    <a:pt x="1487" y="893"/>
                  </a:lnTo>
                  <a:close/>
                  <a:moveTo>
                    <a:pt x="2064" y="757"/>
                  </a:moveTo>
                  <a:lnTo>
                    <a:pt x="2064" y="952"/>
                  </a:lnTo>
                  <a:lnTo>
                    <a:pt x="1897" y="952"/>
                  </a:lnTo>
                  <a:lnTo>
                    <a:pt x="1897" y="1290"/>
                  </a:lnTo>
                  <a:lnTo>
                    <a:pt x="2064" y="1290"/>
                  </a:lnTo>
                  <a:lnTo>
                    <a:pt x="2064" y="1814"/>
                  </a:lnTo>
                  <a:lnTo>
                    <a:pt x="2066" y="1885"/>
                  </a:lnTo>
                  <a:lnTo>
                    <a:pt x="2069" y="1950"/>
                  </a:lnTo>
                  <a:lnTo>
                    <a:pt x="2075" y="2010"/>
                  </a:lnTo>
                  <a:lnTo>
                    <a:pt x="2084" y="2063"/>
                  </a:lnTo>
                  <a:lnTo>
                    <a:pt x="2096" y="2111"/>
                  </a:lnTo>
                  <a:lnTo>
                    <a:pt x="2109" y="2153"/>
                  </a:lnTo>
                  <a:lnTo>
                    <a:pt x="2125" y="2190"/>
                  </a:lnTo>
                  <a:lnTo>
                    <a:pt x="2144" y="2224"/>
                  </a:lnTo>
                  <a:lnTo>
                    <a:pt x="2166" y="2253"/>
                  </a:lnTo>
                  <a:lnTo>
                    <a:pt x="2191" y="2280"/>
                  </a:lnTo>
                  <a:lnTo>
                    <a:pt x="2219" y="2300"/>
                  </a:lnTo>
                  <a:lnTo>
                    <a:pt x="2250" y="2319"/>
                  </a:lnTo>
                  <a:lnTo>
                    <a:pt x="2284" y="2332"/>
                  </a:lnTo>
                  <a:lnTo>
                    <a:pt x="2322" y="2342"/>
                  </a:lnTo>
                  <a:lnTo>
                    <a:pt x="2363" y="2348"/>
                  </a:lnTo>
                  <a:lnTo>
                    <a:pt x="2407" y="2350"/>
                  </a:lnTo>
                  <a:lnTo>
                    <a:pt x="2455" y="2348"/>
                  </a:lnTo>
                  <a:lnTo>
                    <a:pt x="2500" y="2343"/>
                  </a:lnTo>
                  <a:lnTo>
                    <a:pt x="2544" y="2335"/>
                  </a:lnTo>
                  <a:lnTo>
                    <a:pt x="2585" y="2323"/>
                  </a:lnTo>
                  <a:lnTo>
                    <a:pt x="2622" y="2308"/>
                  </a:lnTo>
                  <a:lnTo>
                    <a:pt x="2656" y="2288"/>
                  </a:lnTo>
                  <a:lnTo>
                    <a:pt x="2657" y="2288"/>
                  </a:lnTo>
                  <a:lnTo>
                    <a:pt x="2657" y="1983"/>
                  </a:lnTo>
                  <a:lnTo>
                    <a:pt x="2626" y="2001"/>
                  </a:lnTo>
                  <a:lnTo>
                    <a:pt x="2596" y="2016"/>
                  </a:lnTo>
                  <a:lnTo>
                    <a:pt x="2564" y="2026"/>
                  </a:lnTo>
                  <a:lnTo>
                    <a:pt x="2532" y="2033"/>
                  </a:lnTo>
                  <a:lnTo>
                    <a:pt x="2498" y="2035"/>
                  </a:lnTo>
                  <a:lnTo>
                    <a:pt x="2472" y="2033"/>
                  </a:lnTo>
                  <a:lnTo>
                    <a:pt x="2449" y="2025"/>
                  </a:lnTo>
                  <a:lnTo>
                    <a:pt x="2430" y="2012"/>
                  </a:lnTo>
                  <a:lnTo>
                    <a:pt x="2413" y="1995"/>
                  </a:lnTo>
                  <a:lnTo>
                    <a:pt x="2399" y="1972"/>
                  </a:lnTo>
                  <a:lnTo>
                    <a:pt x="2388" y="1944"/>
                  </a:lnTo>
                  <a:lnTo>
                    <a:pt x="2381" y="1911"/>
                  </a:lnTo>
                  <a:lnTo>
                    <a:pt x="2376" y="1873"/>
                  </a:lnTo>
                  <a:lnTo>
                    <a:pt x="2375" y="1829"/>
                  </a:lnTo>
                  <a:lnTo>
                    <a:pt x="2375" y="1290"/>
                  </a:lnTo>
                  <a:lnTo>
                    <a:pt x="2636" y="1290"/>
                  </a:lnTo>
                  <a:lnTo>
                    <a:pt x="2636" y="952"/>
                  </a:lnTo>
                  <a:lnTo>
                    <a:pt x="2374" y="952"/>
                  </a:lnTo>
                  <a:lnTo>
                    <a:pt x="2374" y="930"/>
                  </a:lnTo>
                  <a:lnTo>
                    <a:pt x="2373" y="903"/>
                  </a:lnTo>
                  <a:lnTo>
                    <a:pt x="2373" y="873"/>
                  </a:lnTo>
                  <a:lnTo>
                    <a:pt x="2372" y="841"/>
                  </a:lnTo>
                  <a:lnTo>
                    <a:pt x="2371" y="810"/>
                  </a:lnTo>
                  <a:lnTo>
                    <a:pt x="2370" y="781"/>
                  </a:lnTo>
                  <a:lnTo>
                    <a:pt x="2370" y="757"/>
                  </a:lnTo>
                  <a:lnTo>
                    <a:pt x="2064" y="757"/>
                  </a:lnTo>
                  <a:close/>
                  <a:moveTo>
                    <a:pt x="1667" y="275"/>
                  </a:moveTo>
                  <a:lnTo>
                    <a:pt x="1635" y="278"/>
                  </a:lnTo>
                  <a:lnTo>
                    <a:pt x="1606" y="286"/>
                  </a:lnTo>
                  <a:lnTo>
                    <a:pt x="1577" y="300"/>
                  </a:lnTo>
                  <a:lnTo>
                    <a:pt x="1551" y="318"/>
                  </a:lnTo>
                  <a:lnTo>
                    <a:pt x="1527" y="342"/>
                  </a:lnTo>
                  <a:lnTo>
                    <a:pt x="1506" y="370"/>
                  </a:lnTo>
                  <a:lnTo>
                    <a:pt x="1490" y="401"/>
                  </a:lnTo>
                  <a:lnTo>
                    <a:pt x="1478" y="433"/>
                  </a:lnTo>
                  <a:lnTo>
                    <a:pt x="1471" y="468"/>
                  </a:lnTo>
                  <a:lnTo>
                    <a:pt x="1469" y="504"/>
                  </a:lnTo>
                  <a:lnTo>
                    <a:pt x="1471" y="540"/>
                  </a:lnTo>
                  <a:lnTo>
                    <a:pt x="1478" y="574"/>
                  </a:lnTo>
                  <a:lnTo>
                    <a:pt x="1490" y="606"/>
                  </a:lnTo>
                  <a:lnTo>
                    <a:pt x="1506" y="636"/>
                  </a:lnTo>
                  <a:lnTo>
                    <a:pt x="1527" y="664"/>
                  </a:lnTo>
                  <a:lnTo>
                    <a:pt x="1551" y="688"/>
                  </a:lnTo>
                  <a:lnTo>
                    <a:pt x="1577" y="706"/>
                  </a:lnTo>
                  <a:lnTo>
                    <a:pt x="1606" y="720"/>
                  </a:lnTo>
                  <a:lnTo>
                    <a:pt x="1635" y="728"/>
                  </a:lnTo>
                  <a:lnTo>
                    <a:pt x="1667" y="731"/>
                  </a:lnTo>
                  <a:lnTo>
                    <a:pt x="1698" y="728"/>
                  </a:lnTo>
                  <a:lnTo>
                    <a:pt x="1727" y="720"/>
                  </a:lnTo>
                  <a:lnTo>
                    <a:pt x="1754" y="706"/>
                  </a:lnTo>
                  <a:lnTo>
                    <a:pt x="1780" y="688"/>
                  </a:lnTo>
                  <a:lnTo>
                    <a:pt x="1804" y="664"/>
                  </a:lnTo>
                  <a:lnTo>
                    <a:pt x="1825" y="636"/>
                  </a:lnTo>
                  <a:lnTo>
                    <a:pt x="1842" y="606"/>
                  </a:lnTo>
                  <a:lnTo>
                    <a:pt x="1853" y="574"/>
                  </a:lnTo>
                  <a:lnTo>
                    <a:pt x="1860" y="540"/>
                  </a:lnTo>
                  <a:lnTo>
                    <a:pt x="1862" y="504"/>
                  </a:lnTo>
                  <a:lnTo>
                    <a:pt x="1860" y="468"/>
                  </a:lnTo>
                  <a:lnTo>
                    <a:pt x="1853" y="433"/>
                  </a:lnTo>
                  <a:lnTo>
                    <a:pt x="1842" y="401"/>
                  </a:lnTo>
                  <a:lnTo>
                    <a:pt x="1825" y="370"/>
                  </a:lnTo>
                  <a:lnTo>
                    <a:pt x="1804" y="342"/>
                  </a:lnTo>
                  <a:lnTo>
                    <a:pt x="1780" y="318"/>
                  </a:lnTo>
                  <a:lnTo>
                    <a:pt x="1754" y="300"/>
                  </a:lnTo>
                  <a:lnTo>
                    <a:pt x="1727" y="286"/>
                  </a:lnTo>
                  <a:lnTo>
                    <a:pt x="1698" y="278"/>
                  </a:lnTo>
                  <a:lnTo>
                    <a:pt x="1667" y="275"/>
                  </a:lnTo>
                  <a:close/>
                  <a:moveTo>
                    <a:pt x="0" y="0"/>
                  </a:moveTo>
                  <a:lnTo>
                    <a:pt x="3093" y="0"/>
                  </a:lnTo>
                  <a:lnTo>
                    <a:pt x="3093" y="3348"/>
                  </a:lnTo>
                  <a:lnTo>
                    <a:pt x="0" y="334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8" name="Freeform 323"/>
            <p:cNvSpPr>
              <a:spLocks/>
            </p:cNvSpPr>
            <p:nvPr/>
          </p:nvSpPr>
          <p:spPr bwMode="auto">
            <a:xfrm>
              <a:off x="6426201" y="4616450"/>
              <a:ext cx="66675" cy="41275"/>
            </a:xfrm>
            <a:custGeom>
              <a:avLst/>
              <a:gdLst>
                <a:gd name="T0" fmla="*/ 228 w 466"/>
                <a:gd name="T1" fmla="*/ 0 h 321"/>
                <a:gd name="T2" fmla="*/ 273 w 466"/>
                <a:gd name="T3" fmla="*/ 1 h 321"/>
                <a:gd name="T4" fmla="*/ 314 w 466"/>
                <a:gd name="T5" fmla="*/ 6 h 321"/>
                <a:gd name="T6" fmla="*/ 349 w 466"/>
                <a:gd name="T7" fmla="*/ 14 h 321"/>
                <a:gd name="T8" fmla="*/ 381 w 466"/>
                <a:gd name="T9" fmla="*/ 25 h 321"/>
                <a:gd name="T10" fmla="*/ 407 w 466"/>
                <a:gd name="T11" fmla="*/ 39 h 321"/>
                <a:gd name="T12" fmla="*/ 428 w 466"/>
                <a:gd name="T13" fmla="*/ 55 h 321"/>
                <a:gd name="T14" fmla="*/ 445 w 466"/>
                <a:gd name="T15" fmla="*/ 76 h 321"/>
                <a:gd name="T16" fmla="*/ 457 w 466"/>
                <a:gd name="T17" fmla="*/ 100 h 321"/>
                <a:gd name="T18" fmla="*/ 464 w 466"/>
                <a:gd name="T19" fmla="*/ 126 h 321"/>
                <a:gd name="T20" fmla="*/ 466 w 466"/>
                <a:gd name="T21" fmla="*/ 155 h 321"/>
                <a:gd name="T22" fmla="*/ 464 w 466"/>
                <a:gd name="T23" fmla="*/ 187 h 321"/>
                <a:gd name="T24" fmla="*/ 457 w 466"/>
                <a:gd name="T25" fmla="*/ 215 h 321"/>
                <a:gd name="T26" fmla="*/ 447 w 466"/>
                <a:gd name="T27" fmla="*/ 240 h 321"/>
                <a:gd name="T28" fmla="*/ 431 w 466"/>
                <a:gd name="T29" fmla="*/ 262 h 321"/>
                <a:gd name="T30" fmla="*/ 412 w 466"/>
                <a:gd name="T31" fmla="*/ 279 h 321"/>
                <a:gd name="T32" fmla="*/ 388 w 466"/>
                <a:gd name="T33" fmla="*/ 294 h 321"/>
                <a:gd name="T34" fmla="*/ 359 w 466"/>
                <a:gd name="T35" fmla="*/ 306 h 321"/>
                <a:gd name="T36" fmla="*/ 326 w 466"/>
                <a:gd name="T37" fmla="*/ 314 h 321"/>
                <a:gd name="T38" fmla="*/ 290 w 466"/>
                <a:gd name="T39" fmla="*/ 319 h 321"/>
                <a:gd name="T40" fmla="*/ 248 w 466"/>
                <a:gd name="T41" fmla="*/ 321 h 321"/>
                <a:gd name="T42" fmla="*/ 201 w 466"/>
                <a:gd name="T43" fmla="*/ 319 h 321"/>
                <a:gd name="T44" fmla="*/ 159 w 466"/>
                <a:gd name="T45" fmla="*/ 315 h 321"/>
                <a:gd name="T46" fmla="*/ 121 w 466"/>
                <a:gd name="T47" fmla="*/ 306 h 321"/>
                <a:gd name="T48" fmla="*/ 89 w 466"/>
                <a:gd name="T49" fmla="*/ 296 h 321"/>
                <a:gd name="T50" fmla="*/ 62 w 466"/>
                <a:gd name="T51" fmla="*/ 281 h 321"/>
                <a:gd name="T52" fmla="*/ 39 w 466"/>
                <a:gd name="T53" fmla="*/ 264 h 321"/>
                <a:gd name="T54" fmla="*/ 22 w 466"/>
                <a:gd name="T55" fmla="*/ 243 h 321"/>
                <a:gd name="T56" fmla="*/ 10 w 466"/>
                <a:gd name="T57" fmla="*/ 219 h 321"/>
                <a:gd name="T58" fmla="*/ 2 w 466"/>
                <a:gd name="T59" fmla="*/ 192 h 321"/>
                <a:gd name="T60" fmla="*/ 0 w 466"/>
                <a:gd name="T61" fmla="*/ 162 h 321"/>
                <a:gd name="T62" fmla="*/ 2 w 466"/>
                <a:gd name="T63" fmla="*/ 131 h 321"/>
                <a:gd name="T64" fmla="*/ 9 w 466"/>
                <a:gd name="T65" fmla="*/ 104 h 321"/>
                <a:gd name="T66" fmla="*/ 20 w 466"/>
                <a:gd name="T67" fmla="*/ 79 h 321"/>
                <a:gd name="T68" fmla="*/ 36 w 466"/>
                <a:gd name="T69" fmla="*/ 59 h 321"/>
                <a:gd name="T70" fmla="*/ 57 w 466"/>
                <a:gd name="T71" fmla="*/ 40 h 321"/>
                <a:gd name="T72" fmla="*/ 82 w 466"/>
                <a:gd name="T73" fmla="*/ 26 h 321"/>
                <a:gd name="T74" fmla="*/ 111 w 466"/>
                <a:gd name="T75" fmla="*/ 14 h 321"/>
                <a:gd name="T76" fmla="*/ 146 w 466"/>
                <a:gd name="T77" fmla="*/ 6 h 321"/>
                <a:gd name="T78" fmla="*/ 185 w 466"/>
                <a:gd name="T79" fmla="*/ 1 h 321"/>
                <a:gd name="T80" fmla="*/ 228 w 466"/>
                <a:gd name="T81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6" h="321">
                  <a:moveTo>
                    <a:pt x="228" y="0"/>
                  </a:moveTo>
                  <a:lnTo>
                    <a:pt x="273" y="1"/>
                  </a:lnTo>
                  <a:lnTo>
                    <a:pt x="314" y="6"/>
                  </a:lnTo>
                  <a:lnTo>
                    <a:pt x="349" y="14"/>
                  </a:lnTo>
                  <a:lnTo>
                    <a:pt x="381" y="25"/>
                  </a:lnTo>
                  <a:lnTo>
                    <a:pt x="407" y="39"/>
                  </a:lnTo>
                  <a:lnTo>
                    <a:pt x="428" y="55"/>
                  </a:lnTo>
                  <a:lnTo>
                    <a:pt x="445" y="76"/>
                  </a:lnTo>
                  <a:lnTo>
                    <a:pt x="457" y="100"/>
                  </a:lnTo>
                  <a:lnTo>
                    <a:pt x="464" y="126"/>
                  </a:lnTo>
                  <a:lnTo>
                    <a:pt x="466" y="155"/>
                  </a:lnTo>
                  <a:lnTo>
                    <a:pt x="464" y="187"/>
                  </a:lnTo>
                  <a:lnTo>
                    <a:pt x="457" y="215"/>
                  </a:lnTo>
                  <a:lnTo>
                    <a:pt x="447" y="240"/>
                  </a:lnTo>
                  <a:lnTo>
                    <a:pt x="431" y="262"/>
                  </a:lnTo>
                  <a:lnTo>
                    <a:pt x="412" y="279"/>
                  </a:lnTo>
                  <a:lnTo>
                    <a:pt x="388" y="294"/>
                  </a:lnTo>
                  <a:lnTo>
                    <a:pt x="359" y="306"/>
                  </a:lnTo>
                  <a:lnTo>
                    <a:pt x="326" y="314"/>
                  </a:lnTo>
                  <a:lnTo>
                    <a:pt x="290" y="319"/>
                  </a:lnTo>
                  <a:lnTo>
                    <a:pt x="248" y="321"/>
                  </a:lnTo>
                  <a:lnTo>
                    <a:pt x="201" y="319"/>
                  </a:lnTo>
                  <a:lnTo>
                    <a:pt x="159" y="315"/>
                  </a:lnTo>
                  <a:lnTo>
                    <a:pt x="121" y="306"/>
                  </a:lnTo>
                  <a:lnTo>
                    <a:pt x="89" y="296"/>
                  </a:lnTo>
                  <a:lnTo>
                    <a:pt x="62" y="281"/>
                  </a:lnTo>
                  <a:lnTo>
                    <a:pt x="39" y="264"/>
                  </a:lnTo>
                  <a:lnTo>
                    <a:pt x="22" y="243"/>
                  </a:lnTo>
                  <a:lnTo>
                    <a:pt x="10" y="219"/>
                  </a:lnTo>
                  <a:lnTo>
                    <a:pt x="2" y="192"/>
                  </a:lnTo>
                  <a:lnTo>
                    <a:pt x="0" y="162"/>
                  </a:lnTo>
                  <a:lnTo>
                    <a:pt x="2" y="131"/>
                  </a:lnTo>
                  <a:lnTo>
                    <a:pt x="9" y="104"/>
                  </a:lnTo>
                  <a:lnTo>
                    <a:pt x="20" y="79"/>
                  </a:lnTo>
                  <a:lnTo>
                    <a:pt x="36" y="59"/>
                  </a:lnTo>
                  <a:lnTo>
                    <a:pt x="57" y="40"/>
                  </a:lnTo>
                  <a:lnTo>
                    <a:pt x="82" y="26"/>
                  </a:lnTo>
                  <a:lnTo>
                    <a:pt x="111" y="14"/>
                  </a:lnTo>
                  <a:lnTo>
                    <a:pt x="146" y="6"/>
                  </a:lnTo>
                  <a:lnTo>
                    <a:pt x="185" y="1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8" name="Group 927"/>
          <p:cNvGrpSpPr/>
          <p:nvPr/>
        </p:nvGrpSpPr>
        <p:grpSpPr>
          <a:xfrm>
            <a:off x="7310465" y="4286250"/>
            <a:ext cx="368301" cy="444501"/>
            <a:chOff x="7296150" y="4286250"/>
            <a:chExt cx="368301" cy="4445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23" name="Freeform 328"/>
            <p:cNvSpPr>
              <a:spLocks noEditPoints="1"/>
            </p:cNvSpPr>
            <p:nvPr/>
          </p:nvSpPr>
          <p:spPr bwMode="auto">
            <a:xfrm>
              <a:off x="7296150" y="4286250"/>
              <a:ext cx="304800" cy="381000"/>
            </a:xfrm>
            <a:custGeom>
              <a:avLst/>
              <a:gdLst>
                <a:gd name="T0" fmla="*/ 675 w 2309"/>
                <a:gd name="T1" fmla="*/ 331 h 2886"/>
                <a:gd name="T2" fmla="*/ 346 w 2309"/>
                <a:gd name="T3" fmla="*/ 681 h 2886"/>
                <a:gd name="T4" fmla="*/ 675 w 2309"/>
                <a:gd name="T5" fmla="*/ 681 h 2886"/>
                <a:gd name="T6" fmla="*/ 675 w 2309"/>
                <a:gd name="T7" fmla="*/ 331 h 2886"/>
                <a:gd name="T8" fmla="*/ 853 w 2309"/>
                <a:gd name="T9" fmla="*/ 180 h 2886"/>
                <a:gd name="T10" fmla="*/ 853 w 2309"/>
                <a:gd name="T11" fmla="*/ 862 h 2886"/>
                <a:gd name="T12" fmla="*/ 179 w 2309"/>
                <a:gd name="T13" fmla="*/ 862 h 2886"/>
                <a:gd name="T14" fmla="*/ 179 w 2309"/>
                <a:gd name="T15" fmla="*/ 2706 h 2886"/>
                <a:gd name="T16" fmla="*/ 2130 w 2309"/>
                <a:gd name="T17" fmla="*/ 2706 h 2886"/>
                <a:gd name="T18" fmla="*/ 2130 w 2309"/>
                <a:gd name="T19" fmla="*/ 180 h 2886"/>
                <a:gd name="T20" fmla="*/ 853 w 2309"/>
                <a:gd name="T21" fmla="*/ 180 h 2886"/>
                <a:gd name="T22" fmla="*/ 740 w 2309"/>
                <a:gd name="T23" fmla="*/ 0 h 2886"/>
                <a:gd name="T24" fmla="*/ 2309 w 2309"/>
                <a:gd name="T25" fmla="*/ 0 h 2886"/>
                <a:gd name="T26" fmla="*/ 2309 w 2309"/>
                <a:gd name="T27" fmla="*/ 2886 h 2886"/>
                <a:gd name="T28" fmla="*/ 0 w 2309"/>
                <a:gd name="T29" fmla="*/ 2886 h 2886"/>
                <a:gd name="T30" fmla="*/ 0 w 2309"/>
                <a:gd name="T31" fmla="*/ 789 h 2886"/>
                <a:gd name="T32" fmla="*/ 740 w 2309"/>
                <a:gd name="T33" fmla="*/ 0 h 2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09" h="2886">
                  <a:moveTo>
                    <a:pt x="675" y="331"/>
                  </a:moveTo>
                  <a:lnTo>
                    <a:pt x="346" y="681"/>
                  </a:lnTo>
                  <a:lnTo>
                    <a:pt x="675" y="681"/>
                  </a:lnTo>
                  <a:lnTo>
                    <a:pt x="675" y="331"/>
                  </a:lnTo>
                  <a:close/>
                  <a:moveTo>
                    <a:pt x="853" y="180"/>
                  </a:moveTo>
                  <a:lnTo>
                    <a:pt x="853" y="862"/>
                  </a:lnTo>
                  <a:lnTo>
                    <a:pt x="179" y="862"/>
                  </a:lnTo>
                  <a:lnTo>
                    <a:pt x="179" y="2706"/>
                  </a:lnTo>
                  <a:lnTo>
                    <a:pt x="2130" y="2706"/>
                  </a:lnTo>
                  <a:lnTo>
                    <a:pt x="2130" y="180"/>
                  </a:lnTo>
                  <a:lnTo>
                    <a:pt x="853" y="180"/>
                  </a:lnTo>
                  <a:close/>
                  <a:moveTo>
                    <a:pt x="740" y="0"/>
                  </a:moveTo>
                  <a:lnTo>
                    <a:pt x="2309" y="0"/>
                  </a:lnTo>
                  <a:lnTo>
                    <a:pt x="2309" y="2886"/>
                  </a:lnTo>
                  <a:lnTo>
                    <a:pt x="0" y="2886"/>
                  </a:lnTo>
                  <a:lnTo>
                    <a:pt x="0" y="789"/>
                  </a:lnTo>
                  <a:lnTo>
                    <a:pt x="7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" name="Rectangle 329"/>
            <p:cNvSpPr>
              <a:spLocks noChangeArrowheads="1"/>
            </p:cNvSpPr>
            <p:nvPr/>
          </p:nvSpPr>
          <p:spPr bwMode="auto">
            <a:xfrm>
              <a:off x="7348538" y="4467225"/>
              <a:ext cx="200025" cy="269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5" name="Rectangle 330"/>
            <p:cNvSpPr>
              <a:spLocks noChangeArrowheads="1"/>
            </p:cNvSpPr>
            <p:nvPr/>
          </p:nvSpPr>
          <p:spPr bwMode="auto">
            <a:xfrm>
              <a:off x="7348538" y="4519613"/>
              <a:ext cx="200025" cy="269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6" name="Rectangle 331"/>
            <p:cNvSpPr>
              <a:spLocks noChangeArrowheads="1"/>
            </p:cNvSpPr>
            <p:nvPr/>
          </p:nvSpPr>
          <p:spPr bwMode="auto">
            <a:xfrm>
              <a:off x="7348538" y="4575175"/>
              <a:ext cx="200025" cy="269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7" name="Freeform 332"/>
            <p:cNvSpPr>
              <a:spLocks/>
            </p:cNvSpPr>
            <p:nvPr/>
          </p:nvSpPr>
          <p:spPr bwMode="auto">
            <a:xfrm>
              <a:off x="7358063" y="4348163"/>
              <a:ext cx="306388" cy="382588"/>
            </a:xfrm>
            <a:custGeom>
              <a:avLst/>
              <a:gdLst>
                <a:gd name="T0" fmla="*/ 1932 w 2309"/>
                <a:gd name="T1" fmla="*/ 0 h 2887"/>
                <a:gd name="T2" fmla="*/ 2309 w 2309"/>
                <a:gd name="T3" fmla="*/ 0 h 2887"/>
                <a:gd name="T4" fmla="*/ 2309 w 2309"/>
                <a:gd name="T5" fmla="*/ 2887 h 2887"/>
                <a:gd name="T6" fmla="*/ 0 w 2309"/>
                <a:gd name="T7" fmla="*/ 2887 h 2887"/>
                <a:gd name="T8" fmla="*/ 0 w 2309"/>
                <a:gd name="T9" fmla="*/ 2510 h 2887"/>
                <a:gd name="T10" fmla="*/ 179 w 2309"/>
                <a:gd name="T11" fmla="*/ 2510 h 2887"/>
                <a:gd name="T12" fmla="*/ 179 w 2309"/>
                <a:gd name="T13" fmla="*/ 2707 h 2887"/>
                <a:gd name="T14" fmla="*/ 2131 w 2309"/>
                <a:gd name="T15" fmla="*/ 2707 h 2887"/>
                <a:gd name="T16" fmla="*/ 2131 w 2309"/>
                <a:gd name="T17" fmla="*/ 180 h 2887"/>
                <a:gd name="T18" fmla="*/ 1932 w 2309"/>
                <a:gd name="T19" fmla="*/ 180 h 2887"/>
                <a:gd name="T20" fmla="*/ 1932 w 2309"/>
                <a:gd name="T21" fmla="*/ 0 h 2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9" h="2887">
                  <a:moveTo>
                    <a:pt x="1932" y="0"/>
                  </a:moveTo>
                  <a:lnTo>
                    <a:pt x="2309" y="0"/>
                  </a:lnTo>
                  <a:lnTo>
                    <a:pt x="2309" y="2887"/>
                  </a:lnTo>
                  <a:lnTo>
                    <a:pt x="0" y="2887"/>
                  </a:lnTo>
                  <a:lnTo>
                    <a:pt x="0" y="2510"/>
                  </a:lnTo>
                  <a:lnTo>
                    <a:pt x="179" y="2510"/>
                  </a:lnTo>
                  <a:lnTo>
                    <a:pt x="179" y="2707"/>
                  </a:lnTo>
                  <a:lnTo>
                    <a:pt x="2131" y="2707"/>
                  </a:lnTo>
                  <a:lnTo>
                    <a:pt x="2131" y="180"/>
                  </a:lnTo>
                  <a:lnTo>
                    <a:pt x="1932" y="180"/>
                  </a:lnTo>
                  <a:lnTo>
                    <a:pt x="19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5" name="Group 934"/>
          <p:cNvGrpSpPr/>
          <p:nvPr/>
        </p:nvGrpSpPr>
        <p:grpSpPr>
          <a:xfrm>
            <a:off x="8217384" y="4289425"/>
            <a:ext cx="425450" cy="441325"/>
            <a:chOff x="8213725" y="4289425"/>
            <a:chExt cx="425450" cy="441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2" name="Freeform 337"/>
            <p:cNvSpPr>
              <a:spLocks noEditPoints="1"/>
            </p:cNvSpPr>
            <p:nvPr/>
          </p:nvSpPr>
          <p:spPr bwMode="auto">
            <a:xfrm>
              <a:off x="8213725" y="4289425"/>
              <a:ext cx="425450" cy="441325"/>
            </a:xfrm>
            <a:custGeom>
              <a:avLst/>
              <a:gdLst>
                <a:gd name="T0" fmla="*/ 1142 w 3216"/>
                <a:gd name="T1" fmla="*/ 324 h 3335"/>
                <a:gd name="T2" fmla="*/ 823 w 3216"/>
                <a:gd name="T3" fmla="*/ 664 h 3335"/>
                <a:gd name="T4" fmla="*/ 1142 w 3216"/>
                <a:gd name="T5" fmla="*/ 664 h 3335"/>
                <a:gd name="T6" fmla="*/ 1142 w 3216"/>
                <a:gd name="T7" fmla="*/ 324 h 3335"/>
                <a:gd name="T8" fmla="*/ 1316 w 3216"/>
                <a:gd name="T9" fmla="*/ 176 h 3335"/>
                <a:gd name="T10" fmla="*/ 1316 w 3216"/>
                <a:gd name="T11" fmla="*/ 840 h 3335"/>
                <a:gd name="T12" fmla="*/ 660 w 3216"/>
                <a:gd name="T13" fmla="*/ 840 h 3335"/>
                <a:gd name="T14" fmla="*/ 660 w 3216"/>
                <a:gd name="T15" fmla="*/ 2089 h 3335"/>
                <a:gd name="T16" fmla="*/ 1608 w 3216"/>
                <a:gd name="T17" fmla="*/ 3011 h 3335"/>
                <a:gd name="T18" fmla="*/ 2556 w 3216"/>
                <a:gd name="T19" fmla="*/ 2089 h 3335"/>
                <a:gd name="T20" fmla="*/ 2556 w 3216"/>
                <a:gd name="T21" fmla="*/ 176 h 3335"/>
                <a:gd name="T22" fmla="*/ 1316 w 3216"/>
                <a:gd name="T23" fmla="*/ 176 h 3335"/>
                <a:gd name="T24" fmla="*/ 1205 w 3216"/>
                <a:gd name="T25" fmla="*/ 0 h 3335"/>
                <a:gd name="T26" fmla="*/ 2729 w 3216"/>
                <a:gd name="T27" fmla="*/ 0 h 3335"/>
                <a:gd name="T28" fmla="*/ 2729 w 3216"/>
                <a:gd name="T29" fmla="*/ 960 h 3335"/>
                <a:gd name="T30" fmla="*/ 3112 w 3216"/>
                <a:gd name="T31" fmla="*/ 1332 h 3335"/>
                <a:gd name="T32" fmla="*/ 2729 w 3216"/>
                <a:gd name="T33" fmla="*/ 1332 h 3335"/>
                <a:gd name="T34" fmla="*/ 2729 w 3216"/>
                <a:gd name="T35" fmla="*/ 1921 h 3335"/>
                <a:gd name="T36" fmla="*/ 3216 w 3216"/>
                <a:gd name="T37" fmla="*/ 1448 h 3335"/>
                <a:gd name="T38" fmla="*/ 3216 w 3216"/>
                <a:gd name="T39" fmla="*/ 3335 h 3335"/>
                <a:gd name="T40" fmla="*/ 0 w 3216"/>
                <a:gd name="T41" fmla="*/ 3335 h 3335"/>
                <a:gd name="T42" fmla="*/ 0 w 3216"/>
                <a:gd name="T43" fmla="*/ 1448 h 3335"/>
                <a:gd name="T44" fmla="*/ 487 w 3216"/>
                <a:gd name="T45" fmla="*/ 1921 h 3335"/>
                <a:gd name="T46" fmla="*/ 487 w 3216"/>
                <a:gd name="T47" fmla="*/ 1332 h 3335"/>
                <a:gd name="T48" fmla="*/ 105 w 3216"/>
                <a:gd name="T49" fmla="*/ 1332 h 3335"/>
                <a:gd name="T50" fmla="*/ 487 w 3216"/>
                <a:gd name="T51" fmla="*/ 960 h 3335"/>
                <a:gd name="T52" fmla="*/ 487 w 3216"/>
                <a:gd name="T53" fmla="*/ 769 h 3335"/>
                <a:gd name="T54" fmla="*/ 1205 w 3216"/>
                <a:gd name="T55" fmla="*/ 0 h 3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16" h="3335">
                  <a:moveTo>
                    <a:pt x="1142" y="324"/>
                  </a:moveTo>
                  <a:lnTo>
                    <a:pt x="823" y="664"/>
                  </a:lnTo>
                  <a:lnTo>
                    <a:pt x="1142" y="664"/>
                  </a:lnTo>
                  <a:lnTo>
                    <a:pt x="1142" y="324"/>
                  </a:lnTo>
                  <a:close/>
                  <a:moveTo>
                    <a:pt x="1316" y="176"/>
                  </a:moveTo>
                  <a:lnTo>
                    <a:pt x="1316" y="840"/>
                  </a:lnTo>
                  <a:lnTo>
                    <a:pt x="660" y="840"/>
                  </a:lnTo>
                  <a:lnTo>
                    <a:pt x="660" y="2089"/>
                  </a:lnTo>
                  <a:lnTo>
                    <a:pt x="1608" y="3011"/>
                  </a:lnTo>
                  <a:lnTo>
                    <a:pt x="2556" y="2089"/>
                  </a:lnTo>
                  <a:lnTo>
                    <a:pt x="2556" y="176"/>
                  </a:lnTo>
                  <a:lnTo>
                    <a:pt x="1316" y="176"/>
                  </a:lnTo>
                  <a:close/>
                  <a:moveTo>
                    <a:pt x="1205" y="0"/>
                  </a:moveTo>
                  <a:lnTo>
                    <a:pt x="2729" y="0"/>
                  </a:lnTo>
                  <a:lnTo>
                    <a:pt x="2729" y="960"/>
                  </a:lnTo>
                  <a:lnTo>
                    <a:pt x="3112" y="1332"/>
                  </a:lnTo>
                  <a:lnTo>
                    <a:pt x="2729" y="1332"/>
                  </a:lnTo>
                  <a:lnTo>
                    <a:pt x="2729" y="1921"/>
                  </a:lnTo>
                  <a:lnTo>
                    <a:pt x="3216" y="1448"/>
                  </a:lnTo>
                  <a:lnTo>
                    <a:pt x="3216" y="3335"/>
                  </a:lnTo>
                  <a:lnTo>
                    <a:pt x="0" y="3335"/>
                  </a:lnTo>
                  <a:lnTo>
                    <a:pt x="0" y="1448"/>
                  </a:lnTo>
                  <a:lnTo>
                    <a:pt x="487" y="1921"/>
                  </a:lnTo>
                  <a:lnTo>
                    <a:pt x="487" y="1332"/>
                  </a:lnTo>
                  <a:lnTo>
                    <a:pt x="105" y="1332"/>
                  </a:lnTo>
                  <a:lnTo>
                    <a:pt x="487" y="960"/>
                  </a:lnTo>
                  <a:lnTo>
                    <a:pt x="487" y="769"/>
                  </a:lnTo>
                  <a:lnTo>
                    <a:pt x="12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3" name="Rectangle 338"/>
            <p:cNvSpPr>
              <a:spLocks noChangeArrowheads="1"/>
            </p:cNvSpPr>
            <p:nvPr/>
          </p:nvSpPr>
          <p:spPr bwMode="auto">
            <a:xfrm>
              <a:off x="8351838" y="4437063"/>
              <a:ext cx="150813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4" name="Rectangle 339"/>
            <p:cNvSpPr>
              <a:spLocks noChangeArrowheads="1"/>
            </p:cNvSpPr>
            <p:nvPr/>
          </p:nvSpPr>
          <p:spPr bwMode="auto">
            <a:xfrm>
              <a:off x="8351838" y="4502150"/>
              <a:ext cx="150813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4" name="Group 943"/>
          <p:cNvGrpSpPr/>
          <p:nvPr/>
        </p:nvGrpSpPr>
        <p:grpSpPr>
          <a:xfrm>
            <a:off x="9154466" y="4291013"/>
            <a:ext cx="422275" cy="439738"/>
            <a:chOff x="9140825" y="4291013"/>
            <a:chExt cx="422275" cy="439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39" name="Freeform 344"/>
            <p:cNvSpPr>
              <a:spLocks noEditPoints="1"/>
            </p:cNvSpPr>
            <p:nvPr/>
          </p:nvSpPr>
          <p:spPr bwMode="auto">
            <a:xfrm>
              <a:off x="9140825" y="4291013"/>
              <a:ext cx="352425" cy="439738"/>
            </a:xfrm>
            <a:custGeom>
              <a:avLst/>
              <a:gdLst>
                <a:gd name="T0" fmla="*/ 777 w 2659"/>
                <a:gd name="T1" fmla="*/ 383 h 3325"/>
                <a:gd name="T2" fmla="*/ 399 w 2659"/>
                <a:gd name="T3" fmla="*/ 785 h 3325"/>
                <a:gd name="T4" fmla="*/ 777 w 2659"/>
                <a:gd name="T5" fmla="*/ 785 h 3325"/>
                <a:gd name="T6" fmla="*/ 777 w 2659"/>
                <a:gd name="T7" fmla="*/ 383 h 3325"/>
                <a:gd name="T8" fmla="*/ 852 w 2659"/>
                <a:gd name="T9" fmla="*/ 0 h 3325"/>
                <a:gd name="T10" fmla="*/ 2659 w 2659"/>
                <a:gd name="T11" fmla="*/ 0 h 3325"/>
                <a:gd name="T12" fmla="*/ 2659 w 2659"/>
                <a:gd name="T13" fmla="*/ 1527 h 3325"/>
                <a:gd name="T14" fmla="*/ 2611 w 2659"/>
                <a:gd name="T15" fmla="*/ 1500 h 3325"/>
                <a:gd name="T16" fmla="*/ 2560 w 2659"/>
                <a:gd name="T17" fmla="*/ 1476 h 3325"/>
                <a:gd name="T18" fmla="*/ 2508 w 2659"/>
                <a:gd name="T19" fmla="*/ 1457 h 3325"/>
                <a:gd name="T20" fmla="*/ 2454 w 2659"/>
                <a:gd name="T21" fmla="*/ 1442 h 3325"/>
                <a:gd name="T22" fmla="*/ 2454 w 2659"/>
                <a:gd name="T23" fmla="*/ 208 h 3325"/>
                <a:gd name="T24" fmla="*/ 984 w 2659"/>
                <a:gd name="T25" fmla="*/ 208 h 3325"/>
                <a:gd name="T26" fmla="*/ 984 w 2659"/>
                <a:gd name="T27" fmla="*/ 993 h 3325"/>
                <a:gd name="T28" fmla="*/ 205 w 2659"/>
                <a:gd name="T29" fmla="*/ 993 h 3325"/>
                <a:gd name="T30" fmla="*/ 205 w 2659"/>
                <a:gd name="T31" fmla="*/ 3118 h 3325"/>
                <a:gd name="T32" fmla="*/ 2454 w 2659"/>
                <a:gd name="T33" fmla="*/ 3118 h 3325"/>
                <a:gd name="T34" fmla="*/ 2454 w 2659"/>
                <a:gd name="T35" fmla="*/ 2898 h 3325"/>
                <a:gd name="T36" fmla="*/ 2485 w 2659"/>
                <a:gd name="T37" fmla="*/ 2892 h 3325"/>
                <a:gd name="T38" fmla="*/ 2514 w 2659"/>
                <a:gd name="T39" fmla="*/ 2884 h 3325"/>
                <a:gd name="T40" fmla="*/ 2659 w 2659"/>
                <a:gd name="T41" fmla="*/ 3031 h 3325"/>
                <a:gd name="T42" fmla="*/ 2659 w 2659"/>
                <a:gd name="T43" fmla="*/ 3325 h 3325"/>
                <a:gd name="T44" fmla="*/ 0 w 2659"/>
                <a:gd name="T45" fmla="*/ 3325 h 3325"/>
                <a:gd name="T46" fmla="*/ 0 w 2659"/>
                <a:gd name="T47" fmla="*/ 909 h 3325"/>
                <a:gd name="T48" fmla="*/ 852 w 2659"/>
                <a:gd name="T49" fmla="*/ 0 h 3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59" h="3325">
                  <a:moveTo>
                    <a:pt x="777" y="383"/>
                  </a:moveTo>
                  <a:lnTo>
                    <a:pt x="399" y="785"/>
                  </a:lnTo>
                  <a:lnTo>
                    <a:pt x="777" y="785"/>
                  </a:lnTo>
                  <a:lnTo>
                    <a:pt x="777" y="383"/>
                  </a:lnTo>
                  <a:close/>
                  <a:moveTo>
                    <a:pt x="852" y="0"/>
                  </a:moveTo>
                  <a:lnTo>
                    <a:pt x="2659" y="0"/>
                  </a:lnTo>
                  <a:lnTo>
                    <a:pt x="2659" y="1527"/>
                  </a:lnTo>
                  <a:lnTo>
                    <a:pt x="2611" y="1500"/>
                  </a:lnTo>
                  <a:lnTo>
                    <a:pt x="2560" y="1476"/>
                  </a:lnTo>
                  <a:lnTo>
                    <a:pt x="2508" y="1457"/>
                  </a:lnTo>
                  <a:lnTo>
                    <a:pt x="2454" y="1442"/>
                  </a:lnTo>
                  <a:lnTo>
                    <a:pt x="2454" y="208"/>
                  </a:lnTo>
                  <a:lnTo>
                    <a:pt x="984" y="208"/>
                  </a:lnTo>
                  <a:lnTo>
                    <a:pt x="984" y="993"/>
                  </a:lnTo>
                  <a:lnTo>
                    <a:pt x="205" y="993"/>
                  </a:lnTo>
                  <a:lnTo>
                    <a:pt x="205" y="3118"/>
                  </a:lnTo>
                  <a:lnTo>
                    <a:pt x="2454" y="3118"/>
                  </a:lnTo>
                  <a:lnTo>
                    <a:pt x="2454" y="2898"/>
                  </a:lnTo>
                  <a:lnTo>
                    <a:pt x="2485" y="2892"/>
                  </a:lnTo>
                  <a:lnTo>
                    <a:pt x="2514" y="2884"/>
                  </a:lnTo>
                  <a:lnTo>
                    <a:pt x="2659" y="3031"/>
                  </a:lnTo>
                  <a:lnTo>
                    <a:pt x="2659" y="3325"/>
                  </a:lnTo>
                  <a:lnTo>
                    <a:pt x="0" y="3325"/>
                  </a:lnTo>
                  <a:lnTo>
                    <a:pt x="0" y="909"/>
                  </a:lnTo>
                  <a:lnTo>
                    <a:pt x="8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0" name="Freeform 345"/>
            <p:cNvSpPr>
              <a:spLocks/>
            </p:cNvSpPr>
            <p:nvPr/>
          </p:nvSpPr>
          <p:spPr bwMode="auto">
            <a:xfrm>
              <a:off x="9201150" y="4498975"/>
              <a:ext cx="180975" cy="31750"/>
            </a:xfrm>
            <a:custGeom>
              <a:avLst/>
              <a:gdLst>
                <a:gd name="T0" fmla="*/ 0 w 1371"/>
                <a:gd name="T1" fmla="*/ 0 h 235"/>
                <a:gd name="T2" fmla="*/ 1371 w 1371"/>
                <a:gd name="T3" fmla="*/ 0 h 235"/>
                <a:gd name="T4" fmla="*/ 1335 w 1371"/>
                <a:gd name="T5" fmla="*/ 30 h 235"/>
                <a:gd name="T6" fmla="*/ 1300 w 1371"/>
                <a:gd name="T7" fmla="*/ 63 h 235"/>
                <a:gd name="T8" fmla="*/ 1263 w 1371"/>
                <a:gd name="T9" fmla="*/ 102 h 235"/>
                <a:gd name="T10" fmla="*/ 1230 w 1371"/>
                <a:gd name="T11" fmla="*/ 145 h 235"/>
                <a:gd name="T12" fmla="*/ 1200 w 1371"/>
                <a:gd name="T13" fmla="*/ 188 h 235"/>
                <a:gd name="T14" fmla="*/ 1173 w 1371"/>
                <a:gd name="T15" fmla="*/ 235 h 235"/>
                <a:gd name="T16" fmla="*/ 0 w 1371"/>
                <a:gd name="T17" fmla="*/ 235 h 235"/>
                <a:gd name="T18" fmla="*/ 0 w 1371"/>
                <a:gd name="T19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1" h="235">
                  <a:moveTo>
                    <a:pt x="0" y="0"/>
                  </a:moveTo>
                  <a:lnTo>
                    <a:pt x="1371" y="0"/>
                  </a:lnTo>
                  <a:lnTo>
                    <a:pt x="1335" y="30"/>
                  </a:lnTo>
                  <a:lnTo>
                    <a:pt x="1300" y="63"/>
                  </a:lnTo>
                  <a:lnTo>
                    <a:pt x="1263" y="102"/>
                  </a:lnTo>
                  <a:lnTo>
                    <a:pt x="1230" y="145"/>
                  </a:lnTo>
                  <a:lnTo>
                    <a:pt x="1200" y="188"/>
                  </a:lnTo>
                  <a:lnTo>
                    <a:pt x="1173" y="235"/>
                  </a:lnTo>
                  <a:lnTo>
                    <a:pt x="0" y="2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" name="Freeform 346"/>
            <p:cNvSpPr>
              <a:spLocks/>
            </p:cNvSpPr>
            <p:nvPr/>
          </p:nvSpPr>
          <p:spPr bwMode="auto">
            <a:xfrm>
              <a:off x="9201150" y="4560888"/>
              <a:ext cx="144463" cy="30163"/>
            </a:xfrm>
            <a:custGeom>
              <a:avLst/>
              <a:gdLst>
                <a:gd name="T0" fmla="*/ 0 w 1095"/>
                <a:gd name="T1" fmla="*/ 0 h 234"/>
                <a:gd name="T2" fmla="*/ 1095 w 1095"/>
                <a:gd name="T3" fmla="*/ 0 h 234"/>
                <a:gd name="T4" fmla="*/ 1086 w 1095"/>
                <a:gd name="T5" fmla="*/ 65 h 234"/>
                <a:gd name="T6" fmla="*/ 1083 w 1095"/>
                <a:gd name="T7" fmla="*/ 132 h 234"/>
                <a:gd name="T8" fmla="*/ 1085 w 1095"/>
                <a:gd name="T9" fmla="*/ 183 h 234"/>
                <a:gd name="T10" fmla="*/ 1090 w 1095"/>
                <a:gd name="T11" fmla="*/ 234 h 234"/>
                <a:gd name="T12" fmla="*/ 0 w 1095"/>
                <a:gd name="T13" fmla="*/ 234 h 234"/>
                <a:gd name="T14" fmla="*/ 0 w 1095"/>
                <a:gd name="T15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5" h="234">
                  <a:moveTo>
                    <a:pt x="0" y="0"/>
                  </a:moveTo>
                  <a:lnTo>
                    <a:pt x="1095" y="0"/>
                  </a:lnTo>
                  <a:lnTo>
                    <a:pt x="1086" y="65"/>
                  </a:lnTo>
                  <a:lnTo>
                    <a:pt x="1083" y="132"/>
                  </a:lnTo>
                  <a:lnTo>
                    <a:pt x="1085" y="183"/>
                  </a:lnTo>
                  <a:lnTo>
                    <a:pt x="1090" y="234"/>
                  </a:lnTo>
                  <a:lnTo>
                    <a:pt x="0" y="23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" name="Freeform 347"/>
            <p:cNvSpPr>
              <a:spLocks/>
            </p:cNvSpPr>
            <p:nvPr/>
          </p:nvSpPr>
          <p:spPr bwMode="auto">
            <a:xfrm>
              <a:off x="9201150" y="4624388"/>
              <a:ext cx="179388" cy="31750"/>
            </a:xfrm>
            <a:custGeom>
              <a:avLst/>
              <a:gdLst>
                <a:gd name="T0" fmla="*/ 0 w 1361"/>
                <a:gd name="T1" fmla="*/ 0 h 235"/>
                <a:gd name="T2" fmla="*/ 1169 w 1361"/>
                <a:gd name="T3" fmla="*/ 0 h 235"/>
                <a:gd name="T4" fmla="*/ 1197 w 1361"/>
                <a:gd name="T5" fmla="*/ 48 h 235"/>
                <a:gd name="T6" fmla="*/ 1228 w 1361"/>
                <a:gd name="T7" fmla="*/ 95 h 235"/>
                <a:gd name="T8" fmla="*/ 1262 w 1361"/>
                <a:gd name="T9" fmla="*/ 138 h 235"/>
                <a:gd name="T10" fmla="*/ 1300 w 1361"/>
                <a:gd name="T11" fmla="*/ 179 h 235"/>
                <a:gd name="T12" fmla="*/ 1330 w 1361"/>
                <a:gd name="T13" fmla="*/ 208 h 235"/>
                <a:gd name="T14" fmla="*/ 1361 w 1361"/>
                <a:gd name="T15" fmla="*/ 235 h 235"/>
                <a:gd name="T16" fmla="*/ 0 w 1361"/>
                <a:gd name="T17" fmla="*/ 235 h 235"/>
                <a:gd name="T18" fmla="*/ 0 w 1361"/>
                <a:gd name="T19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1" h="235">
                  <a:moveTo>
                    <a:pt x="0" y="0"/>
                  </a:moveTo>
                  <a:lnTo>
                    <a:pt x="1169" y="0"/>
                  </a:lnTo>
                  <a:lnTo>
                    <a:pt x="1197" y="48"/>
                  </a:lnTo>
                  <a:lnTo>
                    <a:pt x="1228" y="95"/>
                  </a:lnTo>
                  <a:lnTo>
                    <a:pt x="1262" y="138"/>
                  </a:lnTo>
                  <a:lnTo>
                    <a:pt x="1300" y="179"/>
                  </a:lnTo>
                  <a:lnTo>
                    <a:pt x="1330" y="208"/>
                  </a:lnTo>
                  <a:lnTo>
                    <a:pt x="1361" y="235"/>
                  </a:lnTo>
                  <a:lnTo>
                    <a:pt x="0" y="2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" name="Freeform 348"/>
            <p:cNvSpPr>
              <a:spLocks noEditPoints="1"/>
            </p:cNvSpPr>
            <p:nvPr/>
          </p:nvSpPr>
          <p:spPr bwMode="auto">
            <a:xfrm>
              <a:off x="9359900" y="4495800"/>
              <a:ext cx="203200" cy="206375"/>
            </a:xfrm>
            <a:custGeom>
              <a:avLst/>
              <a:gdLst>
                <a:gd name="T0" fmla="*/ 577 w 1544"/>
                <a:gd name="T1" fmla="*/ 223 h 1558"/>
                <a:gd name="T2" fmla="*/ 491 w 1544"/>
                <a:gd name="T3" fmla="*/ 242 h 1558"/>
                <a:gd name="T4" fmla="*/ 409 w 1544"/>
                <a:gd name="T5" fmla="*/ 281 h 1558"/>
                <a:gd name="T6" fmla="*/ 337 w 1544"/>
                <a:gd name="T7" fmla="*/ 339 h 1558"/>
                <a:gd name="T8" fmla="*/ 279 w 1544"/>
                <a:gd name="T9" fmla="*/ 413 h 1558"/>
                <a:gd name="T10" fmla="*/ 241 w 1544"/>
                <a:gd name="T11" fmla="*/ 494 h 1558"/>
                <a:gd name="T12" fmla="*/ 222 w 1544"/>
                <a:gd name="T13" fmla="*/ 581 h 1558"/>
                <a:gd name="T14" fmla="*/ 222 w 1544"/>
                <a:gd name="T15" fmla="*/ 671 h 1558"/>
                <a:gd name="T16" fmla="*/ 241 w 1544"/>
                <a:gd name="T17" fmla="*/ 757 h 1558"/>
                <a:gd name="T18" fmla="*/ 279 w 1544"/>
                <a:gd name="T19" fmla="*/ 840 h 1558"/>
                <a:gd name="T20" fmla="*/ 337 w 1544"/>
                <a:gd name="T21" fmla="*/ 913 h 1558"/>
                <a:gd name="T22" fmla="*/ 409 w 1544"/>
                <a:gd name="T23" fmla="*/ 972 h 1558"/>
                <a:gd name="T24" fmla="*/ 491 w 1544"/>
                <a:gd name="T25" fmla="*/ 1011 h 1558"/>
                <a:gd name="T26" fmla="*/ 577 w 1544"/>
                <a:gd name="T27" fmla="*/ 1029 h 1558"/>
                <a:gd name="T28" fmla="*/ 665 w 1544"/>
                <a:gd name="T29" fmla="*/ 1029 h 1558"/>
                <a:gd name="T30" fmla="*/ 751 w 1544"/>
                <a:gd name="T31" fmla="*/ 1011 h 1558"/>
                <a:gd name="T32" fmla="*/ 832 w 1544"/>
                <a:gd name="T33" fmla="*/ 972 h 1558"/>
                <a:gd name="T34" fmla="*/ 905 w 1544"/>
                <a:gd name="T35" fmla="*/ 913 h 1558"/>
                <a:gd name="T36" fmla="*/ 962 w 1544"/>
                <a:gd name="T37" fmla="*/ 840 h 1558"/>
                <a:gd name="T38" fmla="*/ 1001 w 1544"/>
                <a:gd name="T39" fmla="*/ 757 h 1558"/>
                <a:gd name="T40" fmla="*/ 1020 w 1544"/>
                <a:gd name="T41" fmla="*/ 671 h 1558"/>
                <a:gd name="T42" fmla="*/ 1020 w 1544"/>
                <a:gd name="T43" fmla="*/ 581 h 1558"/>
                <a:gd name="T44" fmla="*/ 1001 w 1544"/>
                <a:gd name="T45" fmla="*/ 494 h 1558"/>
                <a:gd name="T46" fmla="*/ 962 w 1544"/>
                <a:gd name="T47" fmla="*/ 413 h 1558"/>
                <a:gd name="T48" fmla="*/ 905 w 1544"/>
                <a:gd name="T49" fmla="*/ 339 h 1558"/>
                <a:gd name="T50" fmla="*/ 832 w 1544"/>
                <a:gd name="T51" fmla="*/ 281 h 1558"/>
                <a:gd name="T52" fmla="*/ 751 w 1544"/>
                <a:gd name="T53" fmla="*/ 242 h 1558"/>
                <a:gd name="T54" fmla="*/ 665 w 1544"/>
                <a:gd name="T55" fmla="*/ 223 h 1558"/>
                <a:gd name="T56" fmla="*/ 593 w 1544"/>
                <a:gd name="T57" fmla="*/ 0 h 1558"/>
                <a:gd name="T58" fmla="*/ 705 w 1544"/>
                <a:gd name="T59" fmla="*/ 4 h 1558"/>
                <a:gd name="T60" fmla="*/ 815 w 1544"/>
                <a:gd name="T61" fmla="*/ 30 h 1558"/>
                <a:gd name="T62" fmla="*/ 919 w 1544"/>
                <a:gd name="T63" fmla="*/ 76 h 1558"/>
                <a:gd name="T64" fmla="*/ 1016 w 1544"/>
                <a:gd name="T65" fmla="*/ 141 h 1558"/>
                <a:gd name="T66" fmla="*/ 1101 w 1544"/>
                <a:gd name="T67" fmla="*/ 228 h 1558"/>
                <a:gd name="T68" fmla="*/ 1167 w 1544"/>
                <a:gd name="T69" fmla="*/ 327 h 1558"/>
                <a:gd name="T70" fmla="*/ 1212 w 1544"/>
                <a:gd name="T71" fmla="*/ 435 h 1558"/>
                <a:gd name="T72" fmla="*/ 1237 w 1544"/>
                <a:gd name="T73" fmla="*/ 548 h 1558"/>
                <a:gd name="T74" fmla="*/ 1240 w 1544"/>
                <a:gd name="T75" fmla="*/ 663 h 1558"/>
                <a:gd name="T76" fmla="*/ 1223 w 1544"/>
                <a:gd name="T77" fmla="*/ 776 h 1558"/>
                <a:gd name="T78" fmla="*/ 1185 w 1544"/>
                <a:gd name="T79" fmla="*/ 887 h 1558"/>
                <a:gd name="T80" fmla="*/ 1237 w 1544"/>
                <a:gd name="T81" fmla="*/ 1558 h 1558"/>
                <a:gd name="T82" fmla="*/ 825 w 1544"/>
                <a:gd name="T83" fmla="*/ 1218 h 1558"/>
                <a:gd name="T84" fmla="*/ 714 w 1544"/>
                <a:gd name="T85" fmla="*/ 1246 h 1558"/>
                <a:gd name="T86" fmla="*/ 600 w 1544"/>
                <a:gd name="T87" fmla="*/ 1252 h 1558"/>
                <a:gd name="T88" fmla="*/ 487 w 1544"/>
                <a:gd name="T89" fmla="*/ 1238 h 1558"/>
                <a:gd name="T90" fmla="*/ 377 w 1544"/>
                <a:gd name="T91" fmla="*/ 1203 h 1558"/>
                <a:gd name="T92" fmla="*/ 275 w 1544"/>
                <a:gd name="T93" fmla="*/ 1147 h 1558"/>
                <a:gd name="T94" fmla="*/ 182 w 1544"/>
                <a:gd name="T95" fmla="*/ 1070 h 1558"/>
                <a:gd name="T96" fmla="*/ 106 w 1544"/>
                <a:gd name="T97" fmla="*/ 977 h 1558"/>
                <a:gd name="T98" fmla="*/ 51 w 1544"/>
                <a:gd name="T99" fmla="*/ 876 h 1558"/>
                <a:gd name="T100" fmla="*/ 15 w 1544"/>
                <a:gd name="T101" fmla="*/ 767 h 1558"/>
                <a:gd name="T102" fmla="*/ 0 w 1544"/>
                <a:gd name="T103" fmla="*/ 654 h 1558"/>
                <a:gd name="T104" fmla="*/ 6 w 1544"/>
                <a:gd name="T105" fmla="*/ 541 h 1558"/>
                <a:gd name="T106" fmla="*/ 30 w 1544"/>
                <a:gd name="T107" fmla="*/ 430 h 1558"/>
                <a:gd name="T108" fmla="*/ 75 w 1544"/>
                <a:gd name="T109" fmla="*/ 325 h 1558"/>
                <a:gd name="T110" fmla="*/ 141 w 1544"/>
                <a:gd name="T111" fmla="*/ 227 h 1558"/>
                <a:gd name="T112" fmla="*/ 226 w 1544"/>
                <a:gd name="T113" fmla="*/ 141 h 1558"/>
                <a:gd name="T114" fmla="*/ 322 w 1544"/>
                <a:gd name="T115" fmla="*/ 76 h 1558"/>
                <a:gd name="T116" fmla="*/ 427 w 1544"/>
                <a:gd name="T117" fmla="*/ 30 h 1558"/>
                <a:gd name="T118" fmla="*/ 537 w 1544"/>
                <a:gd name="T119" fmla="*/ 4 h 1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44" h="1558">
                  <a:moveTo>
                    <a:pt x="621" y="220"/>
                  </a:moveTo>
                  <a:lnTo>
                    <a:pt x="577" y="223"/>
                  </a:lnTo>
                  <a:lnTo>
                    <a:pt x="533" y="230"/>
                  </a:lnTo>
                  <a:lnTo>
                    <a:pt x="491" y="242"/>
                  </a:lnTo>
                  <a:lnTo>
                    <a:pt x="449" y="260"/>
                  </a:lnTo>
                  <a:lnTo>
                    <a:pt x="409" y="281"/>
                  </a:lnTo>
                  <a:lnTo>
                    <a:pt x="371" y="307"/>
                  </a:lnTo>
                  <a:lnTo>
                    <a:pt x="337" y="339"/>
                  </a:lnTo>
                  <a:lnTo>
                    <a:pt x="306" y="375"/>
                  </a:lnTo>
                  <a:lnTo>
                    <a:pt x="279" y="413"/>
                  </a:lnTo>
                  <a:lnTo>
                    <a:pt x="257" y="453"/>
                  </a:lnTo>
                  <a:lnTo>
                    <a:pt x="241" y="494"/>
                  </a:lnTo>
                  <a:lnTo>
                    <a:pt x="228" y="538"/>
                  </a:lnTo>
                  <a:lnTo>
                    <a:pt x="222" y="581"/>
                  </a:lnTo>
                  <a:lnTo>
                    <a:pt x="220" y="626"/>
                  </a:lnTo>
                  <a:lnTo>
                    <a:pt x="222" y="671"/>
                  </a:lnTo>
                  <a:lnTo>
                    <a:pt x="228" y="715"/>
                  </a:lnTo>
                  <a:lnTo>
                    <a:pt x="241" y="757"/>
                  </a:lnTo>
                  <a:lnTo>
                    <a:pt x="257" y="800"/>
                  </a:lnTo>
                  <a:lnTo>
                    <a:pt x="279" y="840"/>
                  </a:lnTo>
                  <a:lnTo>
                    <a:pt x="306" y="878"/>
                  </a:lnTo>
                  <a:lnTo>
                    <a:pt x="337" y="913"/>
                  </a:lnTo>
                  <a:lnTo>
                    <a:pt x="371" y="945"/>
                  </a:lnTo>
                  <a:lnTo>
                    <a:pt x="409" y="972"/>
                  </a:lnTo>
                  <a:lnTo>
                    <a:pt x="449" y="993"/>
                  </a:lnTo>
                  <a:lnTo>
                    <a:pt x="491" y="1011"/>
                  </a:lnTo>
                  <a:lnTo>
                    <a:pt x="533" y="1023"/>
                  </a:lnTo>
                  <a:lnTo>
                    <a:pt x="577" y="1029"/>
                  </a:lnTo>
                  <a:lnTo>
                    <a:pt x="621" y="1033"/>
                  </a:lnTo>
                  <a:lnTo>
                    <a:pt x="665" y="1029"/>
                  </a:lnTo>
                  <a:lnTo>
                    <a:pt x="708" y="1023"/>
                  </a:lnTo>
                  <a:lnTo>
                    <a:pt x="751" y="1011"/>
                  </a:lnTo>
                  <a:lnTo>
                    <a:pt x="792" y="993"/>
                  </a:lnTo>
                  <a:lnTo>
                    <a:pt x="832" y="972"/>
                  </a:lnTo>
                  <a:lnTo>
                    <a:pt x="870" y="945"/>
                  </a:lnTo>
                  <a:lnTo>
                    <a:pt x="905" y="913"/>
                  </a:lnTo>
                  <a:lnTo>
                    <a:pt x="937" y="878"/>
                  </a:lnTo>
                  <a:lnTo>
                    <a:pt x="962" y="840"/>
                  </a:lnTo>
                  <a:lnTo>
                    <a:pt x="984" y="800"/>
                  </a:lnTo>
                  <a:lnTo>
                    <a:pt x="1001" y="757"/>
                  </a:lnTo>
                  <a:lnTo>
                    <a:pt x="1013" y="715"/>
                  </a:lnTo>
                  <a:lnTo>
                    <a:pt x="1020" y="671"/>
                  </a:lnTo>
                  <a:lnTo>
                    <a:pt x="1023" y="626"/>
                  </a:lnTo>
                  <a:lnTo>
                    <a:pt x="1020" y="581"/>
                  </a:lnTo>
                  <a:lnTo>
                    <a:pt x="1013" y="538"/>
                  </a:lnTo>
                  <a:lnTo>
                    <a:pt x="1001" y="494"/>
                  </a:lnTo>
                  <a:lnTo>
                    <a:pt x="984" y="453"/>
                  </a:lnTo>
                  <a:lnTo>
                    <a:pt x="962" y="413"/>
                  </a:lnTo>
                  <a:lnTo>
                    <a:pt x="937" y="375"/>
                  </a:lnTo>
                  <a:lnTo>
                    <a:pt x="905" y="339"/>
                  </a:lnTo>
                  <a:lnTo>
                    <a:pt x="870" y="307"/>
                  </a:lnTo>
                  <a:lnTo>
                    <a:pt x="832" y="281"/>
                  </a:lnTo>
                  <a:lnTo>
                    <a:pt x="792" y="260"/>
                  </a:lnTo>
                  <a:lnTo>
                    <a:pt x="751" y="242"/>
                  </a:lnTo>
                  <a:lnTo>
                    <a:pt x="708" y="230"/>
                  </a:lnTo>
                  <a:lnTo>
                    <a:pt x="665" y="223"/>
                  </a:lnTo>
                  <a:lnTo>
                    <a:pt x="621" y="220"/>
                  </a:lnTo>
                  <a:close/>
                  <a:moveTo>
                    <a:pt x="593" y="0"/>
                  </a:moveTo>
                  <a:lnTo>
                    <a:pt x="649" y="0"/>
                  </a:lnTo>
                  <a:lnTo>
                    <a:pt x="705" y="4"/>
                  </a:lnTo>
                  <a:lnTo>
                    <a:pt x="760" y="15"/>
                  </a:lnTo>
                  <a:lnTo>
                    <a:pt x="815" y="30"/>
                  </a:lnTo>
                  <a:lnTo>
                    <a:pt x="868" y="50"/>
                  </a:lnTo>
                  <a:lnTo>
                    <a:pt x="919" y="76"/>
                  </a:lnTo>
                  <a:lnTo>
                    <a:pt x="969" y="106"/>
                  </a:lnTo>
                  <a:lnTo>
                    <a:pt x="1016" y="141"/>
                  </a:lnTo>
                  <a:lnTo>
                    <a:pt x="1060" y="182"/>
                  </a:lnTo>
                  <a:lnTo>
                    <a:pt x="1101" y="228"/>
                  </a:lnTo>
                  <a:lnTo>
                    <a:pt x="1137" y="276"/>
                  </a:lnTo>
                  <a:lnTo>
                    <a:pt x="1167" y="327"/>
                  </a:lnTo>
                  <a:lnTo>
                    <a:pt x="1193" y="380"/>
                  </a:lnTo>
                  <a:lnTo>
                    <a:pt x="1212" y="435"/>
                  </a:lnTo>
                  <a:lnTo>
                    <a:pt x="1227" y="490"/>
                  </a:lnTo>
                  <a:lnTo>
                    <a:pt x="1237" y="548"/>
                  </a:lnTo>
                  <a:lnTo>
                    <a:pt x="1241" y="605"/>
                  </a:lnTo>
                  <a:lnTo>
                    <a:pt x="1240" y="663"/>
                  </a:lnTo>
                  <a:lnTo>
                    <a:pt x="1235" y="719"/>
                  </a:lnTo>
                  <a:lnTo>
                    <a:pt x="1223" y="776"/>
                  </a:lnTo>
                  <a:lnTo>
                    <a:pt x="1207" y="833"/>
                  </a:lnTo>
                  <a:lnTo>
                    <a:pt x="1185" y="887"/>
                  </a:lnTo>
                  <a:lnTo>
                    <a:pt x="1544" y="1248"/>
                  </a:lnTo>
                  <a:lnTo>
                    <a:pt x="1237" y="1558"/>
                  </a:lnTo>
                  <a:lnTo>
                    <a:pt x="878" y="1197"/>
                  </a:lnTo>
                  <a:lnTo>
                    <a:pt x="825" y="1218"/>
                  </a:lnTo>
                  <a:lnTo>
                    <a:pt x="770" y="1235"/>
                  </a:lnTo>
                  <a:lnTo>
                    <a:pt x="714" y="1246"/>
                  </a:lnTo>
                  <a:lnTo>
                    <a:pt x="657" y="1252"/>
                  </a:lnTo>
                  <a:lnTo>
                    <a:pt x="600" y="1252"/>
                  </a:lnTo>
                  <a:lnTo>
                    <a:pt x="543" y="1248"/>
                  </a:lnTo>
                  <a:lnTo>
                    <a:pt x="487" y="1238"/>
                  </a:lnTo>
                  <a:lnTo>
                    <a:pt x="431" y="1224"/>
                  </a:lnTo>
                  <a:lnTo>
                    <a:pt x="377" y="1203"/>
                  </a:lnTo>
                  <a:lnTo>
                    <a:pt x="325" y="1178"/>
                  </a:lnTo>
                  <a:lnTo>
                    <a:pt x="275" y="1147"/>
                  </a:lnTo>
                  <a:lnTo>
                    <a:pt x="226" y="1111"/>
                  </a:lnTo>
                  <a:lnTo>
                    <a:pt x="182" y="1070"/>
                  </a:lnTo>
                  <a:lnTo>
                    <a:pt x="141" y="1025"/>
                  </a:lnTo>
                  <a:lnTo>
                    <a:pt x="106" y="977"/>
                  </a:lnTo>
                  <a:lnTo>
                    <a:pt x="75" y="927"/>
                  </a:lnTo>
                  <a:lnTo>
                    <a:pt x="51" y="876"/>
                  </a:lnTo>
                  <a:lnTo>
                    <a:pt x="30" y="822"/>
                  </a:lnTo>
                  <a:lnTo>
                    <a:pt x="15" y="767"/>
                  </a:lnTo>
                  <a:lnTo>
                    <a:pt x="6" y="711"/>
                  </a:lnTo>
                  <a:lnTo>
                    <a:pt x="0" y="654"/>
                  </a:lnTo>
                  <a:lnTo>
                    <a:pt x="0" y="598"/>
                  </a:lnTo>
                  <a:lnTo>
                    <a:pt x="6" y="541"/>
                  </a:lnTo>
                  <a:lnTo>
                    <a:pt x="15" y="486"/>
                  </a:lnTo>
                  <a:lnTo>
                    <a:pt x="30" y="430"/>
                  </a:lnTo>
                  <a:lnTo>
                    <a:pt x="51" y="376"/>
                  </a:lnTo>
                  <a:lnTo>
                    <a:pt x="75" y="325"/>
                  </a:lnTo>
                  <a:lnTo>
                    <a:pt x="106" y="275"/>
                  </a:lnTo>
                  <a:lnTo>
                    <a:pt x="141" y="227"/>
                  </a:lnTo>
                  <a:lnTo>
                    <a:pt x="182" y="182"/>
                  </a:lnTo>
                  <a:lnTo>
                    <a:pt x="226" y="141"/>
                  </a:lnTo>
                  <a:lnTo>
                    <a:pt x="272" y="106"/>
                  </a:lnTo>
                  <a:lnTo>
                    <a:pt x="322" y="76"/>
                  </a:lnTo>
                  <a:lnTo>
                    <a:pt x="374" y="50"/>
                  </a:lnTo>
                  <a:lnTo>
                    <a:pt x="427" y="30"/>
                  </a:lnTo>
                  <a:lnTo>
                    <a:pt x="481" y="15"/>
                  </a:lnTo>
                  <a:lnTo>
                    <a:pt x="537" y="4"/>
                  </a:lnTo>
                  <a:lnTo>
                    <a:pt x="5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1" name="Group 950"/>
          <p:cNvGrpSpPr/>
          <p:nvPr/>
        </p:nvGrpSpPr>
        <p:grpSpPr>
          <a:xfrm>
            <a:off x="10085197" y="4291013"/>
            <a:ext cx="431800" cy="439738"/>
            <a:chOff x="10047288" y="4291013"/>
            <a:chExt cx="431800" cy="439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48" name="Freeform 353"/>
            <p:cNvSpPr>
              <a:spLocks noEditPoints="1"/>
            </p:cNvSpPr>
            <p:nvPr/>
          </p:nvSpPr>
          <p:spPr bwMode="auto">
            <a:xfrm>
              <a:off x="10047288" y="4291013"/>
              <a:ext cx="431800" cy="439738"/>
            </a:xfrm>
            <a:custGeom>
              <a:avLst/>
              <a:gdLst>
                <a:gd name="T0" fmla="*/ 1660 w 3260"/>
                <a:gd name="T1" fmla="*/ 324 h 3326"/>
                <a:gd name="T2" fmla="*/ 1339 w 3260"/>
                <a:gd name="T3" fmla="*/ 667 h 3326"/>
                <a:gd name="T4" fmla="*/ 1660 w 3260"/>
                <a:gd name="T5" fmla="*/ 667 h 3326"/>
                <a:gd name="T6" fmla="*/ 1660 w 3260"/>
                <a:gd name="T7" fmla="*/ 324 h 3326"/>
                <a:gd name="T8" fmla="*/ 1723 w 3260"/>
                <a:gd name="T9" fmla="*/ 0 h 3326"/>
                <a:gd name="T10" fmla="*/ 3260 w 3260"/>
                <a:gd name="T11" fmla="*/ 0 h 3326"/>
                <a:gd name="T12" fmla="*/ 3260 w 3260"/>
                <a:gd name="T13" fmla="*/ 3326 h 3326"/>
                <a:gd name="T14" fmla="*/ 0 w 3260"/>
                <a:gd name="T15" fmla="*/ 3326 h 3326"/>
                <a:gd name="T16" fmla="*/ 0 w 3260"/>
                <a:gd name="T17" fmla="*/ 1705 h 3326"/>
                <a:gd name="T18" fmla="*/ 1385 w 3260"/>
                <a:gd name="T19" fmla="*/ 3048 h 3326"/>
                <a:gd name="T20" fmla="*/ 2771 w 3260"/>
                <a:gd name="T21" fmla="*/ 1705 h 3326"/>
                <a:gd name="T22" fmla="*/ 2771 w 3260"/>
                <a:gd name="T23" fmla="*/ 3150 h 3326"/>
                <a:gd name="T24" fmla="*/ 3086 w 3260"/>
                <a:gd name="T25" fmla="*/ 3150 h 3326"/>
                <a:gd name="T26" fmla="*/ 3086 w 3260"/>
                <a:gd name="T27" fmla="*/ 177 h 3326"/>
                <a:gd name="T28" fmla="*/ 1834 w 3260"/>
                <a:gd name="T29" fmla="*/ 177 h 3326"/>
                <a:gd name="T30" fmla="*/ 1834 w 3260"/>
                <a:gd name="T31" fmla="*/ 844 h 3326"/>
                <a:gd name="T32" fmla="*/ 1174 w 3260"/>
                <a:gd name="T33" fmla="*/ 844 h 3326"/>
                <a:gd name="T34" fmla="*/ 1174 w 3260"/>
                <a:gd name="T35" fmla="*/ 1537 h 3326"/>
                <a:gd name="T36" fmla="*/ 2681 w 3260"/>
                <a:gd name="T37" fmla="*/ 1537 h 3326"/>
                <a:gd name="T38" fmla="*/ 1385 w 3260"/>
                <a:gd name="T39" fmla="*/ 2791 h 3326"/>
                <a:gd name="T40" fmla="*/ 90 w 3260"/>
                <a:gd name="T41" fmla="*/ 1537 h 3326"/>
                <a:gd name="T42" fmla="*/ 999 w 3260"/>
                <a:gd name="T43" fmla="*/ 1537 h 3326"/>
                <a:gd name="T44" fmla="*/ 999 w 3260"/>
                <a:gd name="T45" fmla="*/ 772 h 3326"/>
                <a:gd name="T46" fmla="*/ 1723 w 3260"/>
                <a:gd name="T47" fmla="*/ 0 h 3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60" h="3326">
                  <a:moveTo>
                    <a:pt x="1660" y="324"/>
                  </a:moveTo>
                  <a:lnTo>
                    <a:pt x="1339" y="667"/>
                  </a:lnTo>
                  <a:lnTo>
                    <a:pt x="1660" y="667"/>
                  </a:lnTo>
                  <a:lnTo>
                    <a:pt x="1660" y="324"/>
                  </a:lnTo>
                  <a:close/>
                  <a:moveTo>
                    <a:pt x="1723" y="0"/>
                  </a:moveTo>
                  <a:lnTo>
                    <a:pt x="3260" y="0"/>
                  </a:lnTo>
                  <a:lnTo>
                    <a:pt x="3260" y="3326"/>
                  </a:lnTo>
                  <a:lnTo>
                    <a:pt x="0" y="3326"/>
                  </a:lnTo>
                  <a:lnTo>
                    <a:pt x="0" y="1705"/>
                  </a:lnTo>
                  <a:lnTo>
                    <a:pt x="1385" y="3048"/>
                  </a:lnTo>
                  <a:lnTo>
                    <a:pt x="2771" y="1705"/>
                  </a:lnTo>
                  <a:lnTo>
                    <a:pt x="2771" y="3150"/>
                  </a:lnTo>
                  <a:lnTo>
                    <a:pt x="3086" y="3150"/>
                  </a:lnTo>
                  <a:lnTo>
                    <a:pt x="3086" y="177"/>
                  </a:lnTo>
                  <a:lnTo>
                    <a:pt x="1834" y="177"/>
                  </a:lnTo>
                  <a:lnTo>
                    <a:pt x="1834" y="844"/>
                  </a:lnTo>
                  <a:lnTo>
                    <a:pt x="1174" y="844"/>
                  </a:lnTo>
                  <a:lnTo>
                    <a:pt x="1174" y="1537"/>
                  </a:lnTo>
                  <a:lnTo>
                    <a:pt x="2681" y="1537"/>
                  </a:lnTo>
                  <a:lnTo>
                    <a:pt x="1385" y="2791"/>
                  </a:lnTo>
                  <a:lnTo>
                    <a:pt x="90" y="1537"/>
                  </a:lnTo>
                  <a:lnTo>
                    <a:pt x="999" y="1537"/>
                  </a:lnTo>
                  <a:lnTo>
                    <a:pt x="999" y="772"/>
                  </a:lnTo>
                  <a:lnTo>
                    <a:pt x="17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9" name="Rectangle 354"/>
            <p:cNvSpPr>
              <a:spLocks noChangeArrowheads="1"/>
            </p:cNvSpPr>
            <p:nvPr/>
          </p:nvSpPr>
          <p:spPr bwMode="auto">
            <a:xfrm>
              <a:off x="10321926" y="4364038"/>
              <a:ext cx="100013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0" name="Rectangle 355"/>
            <p:cNvSpPr>
              <a:spLocks noChangeArrowheads="1"/>
            </p:cNvSpPr>
            <p:nvPr/>
          </p:nvSpPr>
          <p:spPr bwMode="auto">
            <a:xfrm>
              <a:off x="10321926" y="4429125"/>
              <a:ext cx="100013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55" name="Freeform 360"/>
          <p:cNvSpPr>
            <a:spLocks noEditPoints="1"/>
          </p:cNvSpPr>
          <p:nvPr/>
        </p:nvSpPr>
        <p:spPr bwMode="auto">
          <a:xfrm>
            <a:off x="11082609" y="4286250"/>
            <a:ext cx="307975" cy="444500"/>
          </a:xfrm>
          <a:custGeom>
            <a:avLst/>
            <a:gdLst>
              <a:gd name="T0" fmla="*/ 645 w 2324"/>
              <a:gd name="T1" fmla="*/ 743 h 3360"/>
              <a:gd name="T2" fmla="*/ 669 w 2324"/>
              <a:gd name="T3" fmla="*/ 954 h 3360"/>
              <a:gd name="T4" fmla="*/ 776 w 2324"/>
              <a:gd name="T5" fmla="*/ 1138 h 3360"/>
              <a:gd name="T6" fmla="*/ 948 w 2324"/>
              <a:gd name="T7" fmla="*/ 1263 h 3360"/>
              <a:gd name="T8" fmla="*/ 1162 w 2324"/>
              <a:gd name="T9" fmla="*/ 1310 h 3360"/>
              <a:gd name="T10" fmla="*/ 1376 w 2324"/>
              <a:gd name="T11" fmla="*/ 1263 h 3360"/>
              <a:gd name="T12" fmla="*/ 1547 w 2324"/>
              <a:gd name="T13" fmla="*/ 1138 h 3360"/>
              <a:gd name="T14" fmla="*/ 1654 w 2324"/>
              <a:gd name="T15" fmla="*/ 954 h 3360"/>
              <a:gd name="T16" fmla="*/ 1679 w 2324"/>
              <a:gd name="T17" fmla="*/ 743 h 3360"/>
              <a:gd name="T18" fmla="*/ 674 w 2324"/>
              <a:gd name="T19" fmla="*/ 615 h 3360"/>
              <a:gd name="T20" fmla="*/ 1304 w 2324"/>
              <a:gd name="T21" fmla="*/ 13 h 3360"/>
              <a:gd name="T22" fmla="*/ 1561 w 2324"/>
              <a:gd name="T23" fmla="*/ 108 h 3360"/>
              <a:gd name="T24" fmla="*/ 1767 w 2324"/>
              <a:gd name="T25" fmla="*/ 281 h 3360"/>
              <a:gd name="T26" fmla="*/ 1903 w 2324"/>
              <a:gd name="T27" fmla="*/ 516 h 3360"/>
              <a:gd name="T28" fmla="*/ 1953 w 2324"/>
              <a:gd name="T29" fmla="*/ 792 h 3360"/>
              <a:gd name="T30" fmla="*/ 1959 w 2324"/>
              <a:gd name="T31" fmla="*/ 1028 h 3360"/>
              <a:gd name="T32" fmla="*/ 2006 w 2324"/>
              <a:gd name="T33" fmla="*/ 1185 h 3360"/>
              <a:gd name="T34" fmla="*/ 2083 w 2324"/>
              <a:gd name="T35" fmla="*/ 1296 h 3360"/>
              <a:gd name="T36" fmla="*/ 2168 w 2324"/>
              <a:gd name="T37" fmla="*/ 1343 h 3360"/>
              <a:gd name="T38" fmla="*/ 2130 w 2324"/>
              <a:gd name="T39" fmla="*/ 1370 h 3360"/>
              <a:gd name="T40" fmla="*/ 2034 w 2324"/>
              <a:gd name="T41" fmla="*/ 1414 h 3360"/>
              <a:gd name="T42" fmla="*/ 1871 w 2324"/>
              <a:gd name="T43" fmla="*/ 1458 h 3360"/>
              <a:gd name="T44" fmla="*/ 1630 w 2324"/>
              <a:gd name="T45" fmla="*/ 1478 h 3360"/>
              <a:gd name="T46" fmla="*/ 1696 w 2324"/>
              <a:gd name="T47" fmla="*/ 1528 h 3360"/>
              <a:gd name="T48" fmla="*/ 1899 w 2324"/>
              <a:gd name="T49" fmla="*/ 1573 h 3360"/>
              <a:gd name="T50" fmla="*/ 2060 w 2324"/>
              <a:gd name="T51" fmla="*/ 1697 h 3360"/>
              <a:gd name="T52" fmla="*/ 2158 w 2324"/>
              <a:gd name="T53" fmla="*/ 1878 h 3360"/>
              <a:gd name="T54" fmla="*/ 2324 w 2324"/>
              <a:gd name="T55" fmla="*/ 2920 h 3360"/>
              <a:gd name="T56" fmla="*/ 2271 w 2324"/>
              <a:gd name="T57" fmla="*/ 3111 h 3360"/>
              <a:gd name="T58" fmla="*/ 2141 w 2324"/>
              <a:gd name="T59" fmla="*/ 3266 h 3360"/>
              <a:gd name="T60" fmla="*/ 1960 w 2324"/>
              <a:gd name="T61" fmla="*/ 3349 h 3360"/>
              <a:gd name="T62" fmla="*/ 413 w 2324"/>
              <a:gd name="T63" fmla="*/ 3357 h 3360"/>
              <a:gd name="T64" fmla="*/ 224 w 2324"/>
              <a:gd name="T65" fmla="*/ 3294 h 3360"/>
              <a:gd name="T66" fmla="*/ 78 w 2324"/>
              <a:gd name="T67" fmla="*/ 3155 h 3360"/>
              <a:gd name="T68" fmla="*/ 6 w 2324"/>
              <a:gd name="T69" fmla="*/ 2970 h 3360"/>
              <a:gd name="T70" fmla="*/ 153 w 2324"/>
              <a:gd name="T71" fmla="*/ 1932 h 3360"/>
              <a:gd name="T72" fmla="*/ 231 w 2324"/>
              <a:gd name="T73" fmla="*/ 1737 h 3360"/>
              <a:gd name="T74" fmla="*/ 379 w 2324"/>
              <a:gd name="T75" fmla="*/ 1598 h 3360"/>
              <a:gd name="T76" fmla="*/ 574 w 2324"/>
              <a:gd name="T77" fmla="*/ 1532 h 3360"/>
              <a:gd name="T78" fmla="*/ 766 w 2324"/>
              <a:gd name="T79" fmla="*/ 1478 h 3360"/>
              <a:gd name="T80" fmla="*/ 504 w 2324"/>
              <a:gd name="T81" fmla="*/ 1465 h 3360"/>
              <a:gd name="T82" fmla="*/ 322 w 2324"/>
              <a:gd name="T83" fmla="*/ 1426 h 3360"/>
              <a:gd name="T84" fmla="*/ 211 w 2324"/>
              <a:gd name="T85" fmla="*/ 1380 h 3360"/>
              <a:gd name="T86" fmla="*/ 161 w 2324"/>
              <a:gd name="T87" fmla="*/ 1348 h 3360"/>
              <a:gd name="T88" fmla="*/ 212 w 2324"/>
              <a:gd name="T89" fmla="*/ 1317 h 3360"/>
              <a:gd name="T90" fmla="*/ 296 w 2324"/>
              <a:gd name="T91" fmla="*/ 1223 h 3360"/>
              <a:gd name="T92" fmla="*/ 347 w 2324"/>
              <a:gd name="T93" fmla="*/ 1098 h 3360"/>
              <a:gd name="T94" fmla="*/ 372 w 2324"/>
              <a:gd name="T95" fmla="*/ 851 h 3360"/>
              <a:gd name="T96" fmla="*/ 398 w 2324"/>
              <a:gd name="T97" fmla="*/ 581 h 3360"/>
              <a:gd name="T98" fmla="*/ 516 w 2324"/>
              <a:gd name="T99" fmla="*/ 334 h 3360"/>
              <a:gd name="T100" fmla="*/ 706 w 2324"/>
              <a:gd name="T101" fmla="*/ 144 h 3360"/>
              <a:gd name="T102" fmla="*/ 951 w 2324"/>
              <a:gd name="T103" fmla="*/ 28 h 3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24" h="3360">
                <a:moveTo>
                  <a:pt x="674" y="615"/>
                </a:moveTo>
                <a:lnTo>
                  <a:pt x="661" y="656"/>
                </a:lnTo>
                <a:lnTo>
                  <a:pt x="651" y="700"/>
                </a:lnTo>
                <a:lnTo>
                  <a:pt x="645" y="743"/>
                </a:lnTo>
                <a:lnTo>
                  <a:pt x="643" y="789"/>
                </a:lnTo>
                <a:lnTo>
                  <a:pt x="645" y="845"/>
                </a:lnTo>
                <a:lnTo>
                  <a:pt x="655" y="901"/>
                </a:lnTo>
                <a:lnTo>
                  <a:pt x="669" y="954"/>
                </a:lnTo>
                <a:lnTo>
                  <a:pt x="688" y="1004"/>
                </a:lnTo>
                <a:lnTo>
                  <a:pt x="713" y="1052"/>
                </a:lnTo>
                <a:lnTo>
                  <a:pt x="743" y="1097"/>
                </a:lnTo>
                <a:lnTo>
                  <a:pt x="776" y="1138"/>
                </a:lnTo>
                <a:lnTo>
                  <a:pt x="814" y="1176"/>
                </a:lnTo>
                <a:lnTo>
                  <a:pt x="855" y="1210"/>
                </a:lnTo>
                <a:lnTo>
                  <a:pt x="900" y="1239"/>
                </a:lnTo>
                <a:lnTo>
                  <a:pt x="948" y="1263"/>
                </a:lnTo>
                <a:lnTo>
                  <a:pt x="998" y="1284"/>
                </a:lnTo>
                <a:lnTo>
                  <a:pt x="1051" y="1298"/>
                </a:lnTo>
                <a:lnTo>
                  <a:pt x="1105" y="1306"/>
                </a:lnTo>
                <a:lnTo>
                  <a:pt x="1162" y="1310"/>
                </a:lnTo>
                <a:lnTo>
                  <a:pt x="1218" y="1306"/>
                </a:lnTo>
                <a:lnTo>
                  <a:pt x="1273" y="1298"/>
                </a:lnTo>
                <a:lnTo>
                  <a:pt x="1327" y="1284"/>
                </a:lnTo>
                <a:lnTo>
                  <a:pt x="1376" y="1263"/>
                </a:lnTo>
                <a:lnTo>
                  <a:pt x="1424" y="1239"/>
                </a:lnTo>
                <a:lnTo>
                  <a:pt x="1469" y="1210"/>
                </a:lnTo>
                <a:lnTo>
                  <a:pt x="1510" y="1176"/>
                </a:lnTo>
                <a:lnTo>
                  <a:pt x="1547" y="1138"/>
                </a:lnTo>
                <a:lnTo>
                  <a:pt x="1581" y="1097"/>
                </a:lnTo>
                <a:lnTo>
                  <a:pt x="1610" y="1052"/>
                </a:lnTo>
                <a:lnTo>
                  <a:pt x="1635" y="1004"/>
                </a:lnTo>
                <a:lnTo>
                  <a:pt x="1654" y="954"/>
                </a:lnTo>
                <a:lnTo>
                  <a:pt x="1670" y="901"/>
                </a:lnTo>
                <a:lnTo>
                  <a:pt x="1678" y="845"/>
                </a:lnTo>
                <a:lnTo>
                  <a:pt x="1681" y="789"/>
                </a:lnTo>
                <a:lnTo>
                  <a:pt x="1679" y="743"/>
                </a:lnTo>
                <a:lnTo>
                  <a:pt x="1673" y="700"/>
                </a:lnTo>
                <a:lnTo>
                  <a:pt x="1662" y="656"/>
                </a:lnTo>
                <a:lnTo>
                  <a:pt x="1649" y="615"/>
                </a:lnTo>
                <a:lnTo>
                  <a:pt x="674" y="615"/>
                </a:lnTo>
                <a:close/>
                <a:moveTo>
                  <a:pt x="1162" y="0"/>
                </a:moveTo>
                <a:lnTo>
                  <a:pt x="1162" y="0"/>
                </a:lnTo>
                <a:lnTo>
                  <a:pt x="1233" y="3"/>
                </a:lnTo>
                <a:lnTo>
                  <a:pt x="1304" y="13"/>
                </a:lnTo>
                <a:lnTo>
                  <a:pt x="1372" y="28"/>
                </a:lnTo>
                <a:lnTo>
                  <a:pt x="1437" y="50"/>
                </a:lnTo>
                <a:lnTo>
                  <a:pt x="1501" y="76"/>
                </a:lnTo>
                <a:lnTo>
                  <a:pt x="1561" y="108"/>
                </a:lnTo>
                <a:lnTo>
                  <a:pt x="1618" y="144"/>
                </a:lnTo>
                <a:lnTo>
                  <a:pt x="1672" y="187"/>
                </a:lnTo>
                <a:lnTo>
                  <a:pt x="1722" y="232"/>
                </a:lnTo>
                <a:lnTo>
                  <a:pt x="1767" y="281"/>
                </a:lnTo>
                <a:lnTo>
                  <a:pt x="1808" y="336"/>
                </a:lnTo>
                <a:lnTo>
                  <a:pt x="1845" y="392"/>
                </a:lnTo>
                <a:lnTo>
                  <a:pt x="1877" y="453"/>
                </a:lnTo>
                <a:lnTo>
                  <a:pt x="1903" y="516"/>
                </a:lnTo>
                <a:lnTo>
                  <a:pt x="1925" y="581"/>
                </a:lnTo>
                <a:lnTo>
                  <a:pt x="1940" y="650"/>
                </a:lnTo>
                <a:lnTo>
                  <a:pt x="1950" y="720"/>
                </a:lnTo>
                <a:lnTo>
                  <a:pt x="1953" y="792"/>
                </a:lnTo>
                <a:lnTo>
                  <a:pt x="1951" y="853"/>
                </a:lnTo>
                <a:lnTo>
                  <a:pt x="1948" y="912"/>
                </a:lnTo>
                <a:lnTo>
                  <a:pt x="1952" y="971"/>
                </a:lnTo>
                <a:lnTo>
                  <a:pt x="1959" y="1028"/>
                </a:lnTo>
                <a:lnTo>
                  <a:pt x="1971" y="1085"/>
                </a:lnTo>
                <a:lnTo>
                  <a:pt x="1981" y="1118"/>
                </a:lnTo>
                <a:lnTo>
                  <a:pt x="1993" y="1152"/>
                </a:lnTo>
                <a:lnTo>
                  <a:pt x="2006" y="1185"/>
                </a:lnTo>
                <a:lnTo>
                  <a:pt x="2022" y="1216"/>
                </a:lnTo>
                <a:lnTo>
                  <a:pt x="2040" y="1246"/>
                </a:lnTo>
                <a:lnTo>
                  <a:pt x="2060" y="1272"/>
                </a:lnTo>
                <a:lnTo>
                  <a:pt x="2083" y="1296"/>
                </a:lnTo>
                <a:lnTo>
                  <a:pt x="2109" y="1316"/>
                </a:lnTo>
                <a:lnTo>
                  <a:pt x="2137" y="1332"/>
                </a:lnTo>
                <a:lnTo>
                  <a:pt x="2169" y="1342"/>
                </a:lnTo>
                <a:lnTo>
                  <a:pt x="2168" y="1343"/>
                </a:lnTo>
                <a:lnTo>
                  <a:pt x="2163" y="1348"/>
                </a:lnTo>
                <a:lnTo>
                  <a:pt x="2156" y="1353"/>
                </a:lnTo>
                <a:lnTo>
                  <a:pt x="2144" y="1361"/>
                </a:lnTo>
                <a:lnTo>
                  <a:pt x="2130" y="1370"/>
                </a:lnTo>
                <a:lnTo>
                  <a:pt x="2112" y="1380"/>
                </a:lnTo>
                <a:lnTo>
                  <a:pt x="2091" y="1391"/>
                </a:lnTo>
                <a:lnTo>
                  <a:pt x="2065" y="1402"/>
                </a:lnTo>
                <a:lnTo>
                  <a:pt x="2034" y="1414"/>
                </a:lnTo>
                <a:lnTo>
                  <a:pt x="2001" y="1426"/>
                </a:lnTo>
                <a:lnTo>
                  <a:pt x="1963" y="1437"/>
                </a:lnTo>
                <a:lnTo>
                  <a:pt x="1919" y="1448"/>
                </a:lnTo>
                <a:lnTo>
                  <a:pt x="1871" y="1458"/>
                </a:lnTo>
                <a:lnTo>
                  <a:pt x="1819" y="1465"/>
                </a:lnTo>
                <a:lnTo>
                  <a:pt x="1762" y="1472"/>
                </a:lnTo>
                <a:lnTo>
                  <a:pt x="1699" y="1476"/>
                </a:lnTo>
                <a:lnTo>
                  <a:pt x="1630" y="1478"/>
                </a:lnTo>
                <a:lnTo>
                  <a:pt x="1557" y="1478"/>
                </a:lnTo>
                <a:lnTo>
                  <a:pt x="1507" y="1504"/>
                </a:lnTo>
                <a:lnTo>
                  <a:pt x="1455" y="1528"/>
                </a:lnTo>
                <a:lnTo>
                  <a:pt x="1696" y="1528"/>
                </a:lnTo>
                <a:lnTo>
                  <a:pt x="1749" y="1530"/>
                </a:lnTo>
                <a:lnTo>
                  <a:pt x="1801" y="1539"/>
                </a:lnTo>
                <a:lnTo>
                  <a:pt x="1851" y="1553"/>
                </a:lnTo>
                <a:lnTo>
                  <a:pt x="1899" y="1573"/>
                </a:lnTo>
                <a:lnTo>
                  <a:pt x="1944" y="1598"/>
                </a:lnTo>
                <a:lnTo>
                  <a:pt x="1986" y="1626"/>
                </a:lnTo>
                <a:lnTo>
                  <a:pt x="2026" y="1659"/>
                </a:lnTo>
                <a:lnTo>
                  <a:pt x="2060" y="1697"/>
                </a:lnTo>
                <a:lnTo>
                  <a:pt x="2092" y="1737"/>
                </a:lnTo>
                <a:lnTo>
                  <a:pt x="2119" y="1782"/>
                </a:lnTo>
                <a:lnTo>
                  <a:pt x="2141" y="1828"/>
                </a:lnTo>
                <a:lnTo>
                  <a:pt x="2158" y="1878"/>
                </a:lnTo>
                <a:lnTo>
                  <a:pt x="2170" y="1931"/>
                </a:lnTo>
                <a:lnTo>
                  <a:pt x="2318" y="2818"/>
                </a:lnTo>
                <a:lnTo>
                  <a:pt x="2324" y="2869"/>
                </a:lnTo>
                <a:lnTo>
                  <a:pt x="2324" y="2920"/>
                </a:lnTo>
                <a:lnTo>
                  <a:pt x="2319" y="2969"/>
                </a:lnTo>
                <a:lnTo>
                  <a:pt x="2308" y="3018"/>
                </a:lnTo>
                <a:lnTo>
                  <a:pt x="2291" y="3066"/>
                </a:lnTo>
                <a:lnTo>
                  <a:pt x="2271" y="3111"/>
                </a:lnTo>
                <a:lnTo>
                  <a:pt x="2245" y="3155"/>
                </a:lnTo>
                <a:lnTo>
                  <a:pt x="2214" y="3196"/>
                </a:lnTo>
                <a:lnTo>
                  <a:pt x="2179" y="3233"/>
                </a:lnTo>
                <a:lnTo>
                  <a:pt x="2141" y="3266"/>
                </a:lnTo>
                <a:lnTo>
                  <a:pt x="2099" y="3294"/>
                </a:lnTo>
                <a:lnTo>
                  <a:pt x="2055" y="3317"/>
                </a:lnTo>
                <a:lnTo>
                  <a:pt x="2008" y="3335"/>
                </a:lnTo>
                <a:lnTo>
                  <a:pt x="1960" y="3349"/>
                </a:lnTo>
                <a:lnTo>
                  <a:pt x="1910" y="3357"/>
                </a:lnTo>
                <a:lnTo>
                  <a:pt x="1859" y="3360"/>
                </a:lnTo>
                <a:lnTo>
                  <a:pt x="464" y="3360"/>
                </a:lnTo>
                <a:lnTo>
                  <a:pt x="413" y="3357"/>
                </a:lnTo>
                <a:lnTo>
                  <a:pt x="363" y="3349"/>
                </a:lnTo>
                <a:lnTo>
                  <a:pt x="315" y="3335"/>
                </a:lnTo>
                <a:lnTo>
                  <a:pt x="268" y="3317"/>
                </a:lnTo>
                <a:lnTo>
                  <a:pt x="224" y="3294"/>
                </a:lnTo>
                <a:lnTo>
                  <a:pt x="182" y="3266"/>
                </a:lnTo>
                <a:lnTo>
                  <a:pt x="144" y="3233"/>
                </a:lnTo>
                <a:lnTo>
                  <a:pt x="109" y="3196"/>
                </a:lnTo>
                <a:lnTo>
                  <a:pt x="78" y="3155"/>
                </a:lnTo>
                <a:lnTo>
                  <a:pt x="52" y="3111"/>
                </a:lnTo>
                <a:lnTo>
                  <a:pt x="32" y="3066"/>
                </a:lnTo>
                <a:lnTo>
                  <a:pt x="15" y="3019"/>
                </a:lnTo>
                <a:lnTo>
                  <a:pt x="6" y="2970"/>
                </a:lnTo>
                <a:lnTo>
                  <a:pt x="0" y="2920"/>
                </a:lnTo>
                <a:lnTo>
                  <a:pt x="0" y="2869"/>
                </a:lnTo>
                <a:lnTo>
                  <a:pt x="6" y="2818"/>
                </a:lnTo>
                <a:lnTo>
                  <a:pt x="153" y="1932"/>
                </a:lnTo>
                <a:lnTo>
                  <a:pt x="165" y="1878"/>
                </a:lnTo>
                <a:lnTo>
                  <a:pt x="181" y="1828"/>
                </a:lnTo>
                <a:lnTo>
                  <a:pt x="204" y="1782"/>
                </a:lnTo>
                <a:lnTo>
                  <a:pt x="231" y="1737"/>
                </a:lnTo>
                <a:lnTo>
                  <a:pt x="263" y="1697"/>
                </a:lnTo>
                <a:lnTo>
                  <a:pt x="298" y="1660"/>
                </a:lnTo>
                <a:lnTo>
                  <a:pt x="337" y="1626"/>
                </a:lnTo>
                <a:lnTo>
                  <a:pt x="379" y="1598"/>
                </a:lnTo>
                <a:lnTo>
                  <a:pt x="424" y="1574"/>
                </a:lnTo>
                <a:lnTo>
                  <a:pt x="472" y="1554"/>
                </a:lnTo>
                <a:lnTo>
                  <a:pt x="522" y="1540"/>
                </a:lnTo>
                <a:lnTo>
                  <a:pt x="574" y="1532"/>
                </a:lnTo>
                <a:lnTo>
                  <a:pt x="629" y="1528"/>
                </a:lnTo>
                <a:lnTo>
                  <a:pt x="870" y="1528"/>
                </a:lnTo>
                <a:lnTo>
                  <a:pt x="816" y="1505"/>
                </a:lnTo>
                <a:lnTo>
                  <a:pt x="766" y="1478"/>
                </a:lnTo>
                <a:lnTo>
                  <a:pt x="693" y="1478"/>
                </a:lnTo>
                <a:lnTo>
                  <a:pt x="624" y="1476"/>
                </a:lnTo>
                <a:lnTo>
                  <a:pt x="561" y="1472"/>
                </a:lnTo>
                <a:lnTo>
                  <a:pt x="504" y="1465"/>
                </a:lnTo>
                <a:lnTo>
                  <a:pt x="452" y="1458"/>
                </a:lnTo>
                <a:lnTo>
                  <a:pt x="404" y="1448"/>
                </a:lnTo>
                <a:lnTo>
                  <a:pt x="360" y="1437"/>
                </a:lnTo>
                <a:lnTo>
                  <a:pt x="322" y="1426"/>
                </a:lnTo>
                <a:lnTo>
                  <a:pt x="289" y="1414"/>
                </a:lnTo>
                <a:lnTo>
                  <a:pt x="258" y="1402"/>
                </a:lnTo>
                <a:lnTo>
                  <a:pt x="232" y="1391"/>
                </a:lnTo>
                <a:lnTo>
                  <a:pt x="211" y="1380"/>
                </a:lnTo>
                <a:lnTo>
                  <a:pt x="193" y="1370"/>
                </a:lnTo>
                <a:lnTo>
                  <a:pt x="179" y="1361"/>
                </a:lnTo>
                <a:lnTo>
                  <a:pt x="168" y="1353"/>
                </a:lnTo>
                <a:lnTo>
                  <a:pt x="161" y="1348"/>
                </a:lnTo>
                <a:lnTo>
                  <a:pt x="156" y="1343"/>
                </a:lnTo>
                <a:lnTo>
                  <a:pt x="154" y="1342"/>
                </a:lnTo>
                <a:lnTo>
                  <a:pt x="185" y="1333"/>
                </a:lnTo>
                <a:lnTo>
                  <a:pt x="212" y="1317"/>
                </a:lnTo>
                <a:lnTo>
                  <a:pt x="237" y="1298"/>
                </a:lnTo>
                <a:lnTo>
                  <a:pt x="260" y="1276"/>
                </a:lnTo>
                <a:lnTo>
                  <a:pt x="279" y="1251"/>
                </a:lnTo>
                <a:lnTo>
                  <a:pt x="296" y="1223"/>
                </a:lnTo>
                <a:lnTo>
                  <a:pt x="313" y="1193"/>
                </a:lnTo>
                <a:lnTo>
                  <a:pt x="326" y="1162"/>
                </a:lnTo>
                <a:lnTo>
                  <a:pt x="338" y="1130"/>
                </a:lnTo>
                <a:lnTo>
                  <a:pt x="347" y="1098"/>
                </a:lnTo>
                <a:lnTo>
                  <a:pt x="363" y="1037"/>
                </a:lnTo>
                <a:lnTo>
                  <a:pt x="371" y="976"/>
                </a:lnTo>
                <a:lnTo>
                  <a:pt x="375" y="914"/>
                </a:lnTo>
                <a:lnTo>
                  <a:pt x="372" y="851"/>
                </a:lnTo>
                <a:lnTo>
                  <a:pt x="370" y="792"/>
                </a:lnTo>
                <a:lnTo>
                  <a:pt x="373" y="720"/>
                </a:lnTo>
                <a:lnTo>
                  <a:pt x="383" y="650"/>
                </a:lnTo>
                <a:lnTo>
                  <a:pt x="398" y="581"/>
                </a:lnTo>
                <a:lnTo>
                  <a:pt x="420" y="516"/>
                </a:lnTo>
                <a:lnTo>
                  <a:pt x="446" y="452"/>
                </a:lnTo>
                <a:lnTo>
                  <a:pt x="479" y="392"/>
                </a:lnTo>
                <a:lnTo>
                  <a:pt x="516" y="334"/>
                </a:lnTo>
                <a:lnTo>
                  <a:pt x="557" y="281"/>
                </a:lnTo>
                <a:lnTo>
                  <a:pt x="603" y="231"/>
                </a:lnTo>
                <a:lnTo>
                  <a:pt x="651" y="186"/>
                </a:lnTo>
                <a:lnTo>
                  <a:pt x="706" y="144"/>
                </a:lnTo>
                <a:lnTo>
                  <a:pt x="762" y="107"/>
                </a:lnTo>
                <a:lnTo>
                  <a:pt x="823" y="76"/>
                </a:lnTo>
                <a:lnTo>
                  <a:pt x="886" y="50"/>
                </a:lnTo>
                <a:lnTo>
                  <a:pt x="951" y="28"/>
                </a:lnTo>
                <a:lnTo>
                  <a:pt x="1019" y="13"/>
                </a:lnTo>
                <a:lnTo>
                  <a:pt x="1090" y="3"/>
                </a:lnTo>
                <a:lnTo>
                  <a:pt x="116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2" name="Freeform 365"/>
          <p:cNvSpPr>
            <a:spLocks/>
          </p:cNvSpPr>
          <p:nvPr/>
        </p:nvSpPr>
        <p:spPr bwMode="auto">
          <a:xfrm>
            <a:off x="742163" y="5064125"/>
            <a:ext cx="407988" cy="436562"/>
          </a:xfrm>
          <a:custGeom>
            <a:avLst/>
            <a:gdLst>
              <a:gd name="T0" fmla="*/ 1821 w 3084"/>
              <a:gd name="T1" fmla="*/ 257 h 3305"/>
              <a:gd name="T2" fmla="*/ 1735 w 3084"/>
              <a:gd name="T3" fmla="*/ 669 h 3305"/>
              <a:gd name="T4" fmla="*/ 1970 w 3084"/>
              <a:gd name="T5" fmla="*/ 489 h 3305"/>
              <a:gd name="T6" fmla="*/ 2047 w 3084"/>
              <a:gd name="T7" fmla="*/ 684 h 3305"/>
              <a:gd name="T8" fmla="*/ 2017 w 3084"/>
              <a:gd name="T9" fmla="*/ 729 h 3305"/>
              <a:gd name="T10" fmla="*/ 1934 w 3084"/>
              <a:gd name="T11" fmla="*/ 836 h 3305"/>
              <a:gd name="T12" fmla="*/ 1823 w 3084"/>
              <a:gd name="T13" fmla="*/ 1009 h 3305"/>
              <a:gd name="T14" fmla="*/ 1727 w 3084"/>
              <a:gd name="T15" fmla="*/ 1223 h 3305"/>
              <a:gd name="T16" fmla="*/ 1688 w 3084"/>
              <a:gd name="T17" fmla="*/ 1449 h 3305"/>
              <a:gd name="T18" fmla="*/ 1751 w 3084"/>
              <a:gd name="T19" fmla="*/ 1659 h 3305"/>
              <a:gd name="T20" fmla="*/ 1870 w 3084"/>
              <a:gd name="T21" fmla="*/ 1766 h 3305"/>
              <a:gd name="T22" fmla="*/ 2053 w 3084"/>
              <a:gd name="T23" fmla="*/ 1812 h 3305"/>
              <a:gd name="T24" fmla="*/ 2220 w 3084"/>
              <a:gd name="T25" fmla="*/ 1777 h 3305"/>
              <a:gd name="T26" fmla="*/ 2415 w 3084"/>
              <a:gd name="T27" fmla="*/ 1630 h 3305"/>
              <a:gd name="T28" fmla="*/ 2528 w 3084"/>
              <a:gd name="T29" fmla="*/ 1418 h 3305"/>
              <a:gd name="T30" fmla="*/ 2552 w 3084"/>
              <a:gd name="T31" fmla="*/ 1183 h 3305"/>
              <a:gd name="T32" fmla="*/ 2512 w 3084"/>
              <a:gd name="T33" fmla="*/ 845 h 3305"/>
              <a:gd name="T34" fmla="*/ 2354 w 3084"/>
              <a:gd name="T35" fmla="*/ 516 h 3305"/>
              <a:gd name="T36" fmla="*/ 2302 w 3084"/>
              <a:gd name="T37" fmla="*/ 402 h 3305"/>
              <a:gd name="T38" fmla="*/ 2363 w 3084"/>
              <a:gd name="T39" fmla="*/ 375 h 3305"/>
              <a:gd name="T40" fmla="*/ 2658 w 3084"/>
              <a:gd name="T41" fmla="*/ 624 h 3305"/>
              <a:gd name="T42" fmla="*/ 2917 w 3084"/>
              <a:gd name="T43" fmla="*/ 998 h 3305"/>
              <a:gd name="T44" fmla="*/ 3059 w 3084"/>
              <a:gd name="T45" fmla="*/ 1431 h 3305"/>
              <a:gd name="T46" fmla="*/ 3071 w 3084"/>
              <a:gd name="T47" fmla="*/ 1913 h 3305"/>
              <a:gd name="T48" fmla="*/ 2935 w 3084"/>
              <a:gd name="T49" fmla="*/ 2385 h 3305"/>
              <a:gd name="T50" fmla="*/ 2670 w 3084"/>
              <a:gd name="T51" fmla="*/ 2784 h 3305"/>
              <a:gd name="T52" fmla="*/ 2300 w 3084"/>
              <a:gd name="T53" fmla="*/ 3086 h 3305"/>
              <a:gd name="T54" fmla="*/ 1846 w 3084"/>
              <a:gd name="T55" fmla="*/ 3265 h 3305"/>
              <a:gd name="T56" fmla="*/ 1438 w 3084"/>
              <a:gd name="T57" fmla="*/ 3298 h 3305"/>
              <a:gd name="T58" fmla="*/ 958 w 3084"/>
              <a:gd name="T59" fmla="*/ 3173 h 3305"/>
              <a:gd name="T60" fmla="*/ 551 w 3084"/>
              <a:gd name="T61" fmla="*/ 2918 h 3305"/>
              <a:gd name="T62" fmla="*/ 241 w 3084"/>
              <a:gd name="T63" fmla="*/ 2555 h 3305"/>
              <a:gd name="T64" fmla="*/ 51 w 3084"/>
              <a:gd name="T65" fmla="*/ 2109 h 3305"/>
              <a:gd name="T66" fmla="*/ 3 w 3084"/>
              <a:gd name="T67" fmla="*/ 1615 h 3305"/>
              <a:gd name="T68" fmla="*/ 95 w 3084"/>
              <a:gd name="T69" fmla="*/ 1166 h 3305"/>
              <a:gd name="T70" fmla="*/ 309 w 3084"/>
              <a:gd name="T71" fmla="*/ 764 h 3305"/>
              <a:gd name="T72" fmla="*/ 630 w 3084"/>
              <a:gd name="T73" fmla="*/ 437 h 3305"/>
              <a:gd name="T74" fmla="*/ 761 w 3084"/>
              <a:gd name="T75" fmla="*/ 381 h 3305"/>
              <a:gd name="T76" fmla="*/ 783 w 3084"/>
              <a:gd name="T77" fmla="*/ 444 h 3305"/>
              <a:gd name="T78" fmla="*/ 621 w 3084"/>
              <a:gd name="T79" fmla="*/ 708 h 3305"/>
              <a:gd name="T80" fmla="*/ 534 w 3084"/>
              <a:gd name="T81" fmla="*/ 1063 h 3305"/>
              <a:gd name="T82" fmla="*/ 539 w 3084"/>
              <a:gd name="T83" fmla="*/ 1326 h 3305"/>
              <a:gd name="T84" fmla="*/ 604 w 3084"/>
              <a:gd name="T85" fmla="*/ 1545 h 3305"/>
              <a:gd name="T86" fmla="*/ 788 w 3084"/>
              <a:gd name="T87" fmla="*/ 1735 h 3305"/>
              <a:gd name="T88" fmla="*/ 970 w 3084"/>
              <a:gd name="T89" fmla="*/ 1807 h 3305"/>
              <a:gd name="T90" fmla="*/ 1149 w 3084"/>
              <a:gd name="T91" fmla="*/ 1794 h 3305"/>
              <a:gd name="T92" fmla="*/ 1287 w 3084"/>
              <a:gd name="T93" fmla="*/ 1715 h 3305"/>
              <a:gd name="T94" fmla="*/ 1385 w 3084"/>
              <a:gd name="T95" fmla="*/ 1536 h 3305"/>
              <a:gd name="T96" fmla="*/ 1381 w 3084"/>
              <a:gd name="T97" fmla="*/ 1313 h 3305"/>
              <a:gd name="T98" fmla="*/ 1304 w 3084"/>
              <a:gd name="T99" fmla="*/ 1091 h 3305"/>
              <a:gd name="T100" fmla="*/ 1192 w 3084"/>
              <a:gd name="T101" fmla="*/ 899 h 3305"/>
              <a:gd name="T102" fmla="*/ 1093 w 3084"/>
              <a:gd name="T103" fmla="*/ 763 h 3305"/>
              <a:gd name="T104" fmla="*/ 1049 w 3084"/>
              <a:gd name="T105" fmla="*/ 709 h 3305"/>
              <a:gd name="T106" fmla="*/ 1092 w 3084"/>
              <a:gd name="T107" fmla="*/ 515 h 3305"/>
              <a:gd name="T108" fmla="*/ 1162 w 3084"/>
              <a:gd name="T109" fmla="*/ 488 h 3305"/>
              <a:gd name="T110" fmla="*/ 1250 w 3084"/>
              <a:gd name="T111" fmla="*/ 280 h 3305"/>
              <a:gd name="T112" fmla="*/ 1534 w 3084"/>
              <a:gd name="T113" fmla="*/ 0 h 3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84" h="3305">
                <a:moveTo>
                  <a:pt x="1534" y="0"/>
                </a:moveTo>
                <a:lnTo>
                  <a:pt x="1550" y="0"/>
                </a:lnTo>
                <a:lnTo>
                  <a:pt x="1565" y="5"/>
                </a:lnTo>
                <a:lnTo>
                  <a:pt x="1578" y="14"/>
                </a:lnTo>
                <a:lnTo>
                  <a:pt x="1821" y="257"/>
                </a:lnTo>
                <a:lnTo>
                  <a:pt x="1829" y="268"/>
                </a:lnTo>
                <a:lnTo>
                  <a:pt x="1834" y="280"/>
                </a:lnTo>
                <a:lnTo>
                  <a:pt x="1836" y="294"/>
                </a:lnTo>
                <a:lnTo>
                  <a:pt x="1834" y="307"/>
                </a:lnTo>
                <a:lnTo>
                  <a:pt x="1735" y="669"/>
                </a:lnTo>
                <a:lnTo>
                  <a:pt x="1907" y="496"/>
                </a:lnTo>
                <a:lnTo>
                  <a:pt x="1921" y="486"/>
                </a:lnTo>
                <a:lnTo>
                  <a:pt x="1938" y="482"/>
                </a:lnTo>
                <a:lnTo>
                  <a:pt x="1954" y="482"/>
                </a:lnTo>
                <a:lnTo>
                  <a:pt x="1970" y="489"/>
                </a:lnTo>
                <a:lnTo>
                  <a:pt x="1983" y="500"/>
                </a:lnTo>
                <a:lnTo>
                  <a:pt x="1992" y="515"/>
                </a:lnTo>
                <a:lnTo>
                  <a:pt x="2045" y="656"/>
                </a:lnTo>
                <a:lnTo>
                  <a:pt x="2048" y="670"/>
                </a:lnTo>
                <a:lnTo>
                  <a:pt x="2047" y="684"/>
                </a:lnTo>
                <a:lnTo>
                  <a:pt x="2042" y="697"/>
                </a:lnTo>
                <a:lnTo>
                  <a:pt x="2035" y="709"/>
                </a:lnTo>
                <a:lnTo>
                  <a:pt x="2033" y="712"/>
                </a:lnTo>
                <a:lnTo>
                  <a:pt x="2026" y="719"/>
                </a:lnTo>
                <a:lnTo>
                  <a:pt x="2017" y="729"/>
                </a:lnTo>
                <a:lnTo>
                  <a:pt x="2005" y="745"/>
                </a:lnTo>
                <a:lnTo>
                  <a:pt x="1991" y="763"/>
                </a:lnTo>
                <a:lnTo>
                  <a:pt x="1973" y="785"/>
                </a:lnTo>
                <a:lnTo>
                  <a:pt x="1955" y="808"/>
                </a:lnTo>
                <a:lnTo>
                  <a:pt x="1934" y="836"/>
                </a:lnTo>
                <a:lnTo>
                  <a:pt x="1913" y="867"/>
                </a:lnTo>
                <a:lnTo>
                  <a:pt x="1891" y="899"/>
                </a:lnTo>
                <a:lnTo>
                  <a:pt x="1869" y="934"/>
                </a:lnTo>
                <a:lnTo>
                  <a:pt x="1846" y="971"/>
                </a:lnTo>
                <a:lnTo>
                  <a:pt x="1823" y="1009"/>
                </a:lnTo>
                <a:lnTo>
                  <a:pt x="1802" y="1050"/>
                </a:lnTo>
                <a:lnTo>
                  <a:pt x="1781" y="1091"/>
                </a:lnTo>
                <a:lnTo>
                  <a:pt x="1761" y="1134"/>
                </a:lnTo>
                <a:lnTo>
                  <a:pt x="1743" y="1179"/>
                </a:lnTo>
                <a:lnTo>
                  <a:pt x="1727" y="1223"/>
                </a:lnTo>
                <a:lnTo>
                  <a:pt x="1713" y="1267"/>
                </a:lnTo>
                <a:lnTo>
                  <a:pt x="1702" y="1313"/>
                </a:lnTo>
                <a:lnTo>
                  <a:pt x="1694" y="1358"/>
                </a:lnTo>
                <a:lnTo>
                  <a:pt x="1689" y="1403"/>
                </a:lnTo>
                <a:lnTo>
                  <a:pt x="1688" y="1449"/>
                </a:lnTo>
                <a:lnTo>
                  <a:pt x="1691" y="1493"/>
                </a:lnTo>
                <a:lnTo>
                  <a:pt x="1699" y="1536"/>
                </a:lnTo>
                <a:lnTo>
                  <a:pt x="1711" y="1578"/>
                </a:lnTo>
                <a:lnTo>
                  <a:pt x="1728" y="1619"/>
                </a:lnTo>
                <a:lnTo>
                  <a:pt x="1751" y="1659"/>
                </a:lnTo>
                <a:lnTo>
                  <a:pt x="1780" y="1697"/>
                </a:lnTo>
                <a:lnTo>
                  <a:pt x="1797" y="1715"/>
                </a:lnTo>
                <a:lnTo>
                  <a:pt x="1818" y="1733"/>
                </a:lnTo>
                <a:lnTo>
                  <a:pt x="1842" y="1750"/>
                </a:lnTo>
                <a:lnTo>
                  <a:pt x="1870" y="1766"/>
                </a:lnTo>
                <a:lnTo>
                  <a:pt x="1901" y="1781"/>
                </a:lnTo>
                <a:lnTo>
                  <a:pt x="1934" y="1794"/>
                </a:lnTo>
                <a:lnTo>
                  <a:pt x="1971" y="1803"/>
                </a:lnTo>
                <a:lnTo>
                  <a:pt x="2011" y="1809"/>
                </a:lnTo>
                <a:lnTo>
                  <a:pt x="2053" y="1812"/>
                </a:lnTo>
                <a:lnTo>
                  <a:pt x="2082" y="1811"/>
                </a:lnTo>
                <a:lnTo>
                  <a:pt x="2114" y="1807"/>
                </a:lnTo>
                <a:lnTo>
                  <a:pt x="2147" y="1801"/>
                </a:lnTo>
                <a:lnTo>
                  <a:pt x="2183" y="1791"/>
                </a:lnTo>
                <a:lnTo>
                  <a:pt x="2220" y="1777"/>
                </a:lnTo>
                <a:lnTo>
                  <a:pt x="2257" y="1759"/>
                </a:lnTo>
                <a:lnTo>
                  <a:pt x="2296" y="1735"/>
                </a:lnTo>
                <a:lnTo>
                  <a:pt x="2335" y="1706"/>
                </a:lnTo>
                <a:lnTo>
                  <a:pt x="2375" y="1671"/>
                </a:lnTo>
                <a:lnTo>
                  <a:pt x="2415" y="1630"/>
                </a:lnTo>
                <a:lnTo>
                  <a:pt x="2455" y="1582"/>
                </a:lnTo>
                <a:lnTo>
                  <a:pt x="2480" y="1545"/>
                </a:lnTo>
                <a:lnTo>
                  <a:pt x="2500" y="1505"/>
                </a:lnTo>
                <a:lnTo>
                  <a:pt x="2516" y="1463"/>
                </a:lnTo>
                <a:lnTo>
                  <a:pt x="2528" y="1418"/>
                </a:lnTo>
                <a:lnTo>
                  <a:pt x="2537" y="1373"/>
                </a:lnTo>
                <a:lnTo>
                  <a:pt x="2544" y="1326"/>
                </a:lnTo>
                <a:lnTo>
                  <a:pt x="2548" y="1278"/>
                </a:lnTo>
                <a:lnTo>
                  <a:pt x="2551" y="1231"/>
                </a:lnTo>
                <a:lnTo>
                  <a:pt x="2552" y="1183"/>
                </a:lnTo>
                <a:lnTo>
                  <a:pt x="2552" y="1137"/>
                </a:lnTo>
                <a:lnTo>
                  <a:pt x="2550" y="1062"/>
                </a:lnTo>
                <a:lnTo>
                  <a:pt x="2543" y="989"/>
                </a:lnTo>
                <a:lnTo>
                  <a:pt x="2530" y="916"/>
                </a:lnTo>
                <a:lnTo>
                  <a:pt x="2512" y="845"/>
                </a:lnTo>
                <a:lnTo>
                  <a:pt x="2490" y="776"/>
                </a:lnTo>
                <a:lnTo>
                  <a:pt x="2463" y="708"/>
                </a:lnTo>
                <a:lnTo>
                  <a:pt x="2430" y="641"/>
                </a:lnTo>
                <a:lnTo>
                  <a:pt x="2395" y="577"/>
                </a:lnTo>
                <a:lnTo>
                  <a:pt x="2354" y="516"/>
                </a:lnTo>
                <a:lnTo>
                  <a:pt x="2309" y="457"/>
                </a:lnTo>
                <a:lnTo>
                  <a:pt x="2301" y="444"/>
                </a:lnTo>
                <a:lnTo>
                  <a:pt x="2297" y="430"/>
                </a:lnTo>
                <a:lnTo>
                  <a:pt x="2297" y="416"/>
                </a:lnTo>
                <a:lnTo>
                  <a:pt x="2302" y="402"/>
                </a:lnTo>
                <a:lnTo>
                  <a:pt x="2310" y="390"/>
                </a:lnTo>
                <a:lnTo>
                  <a:pt x="2322" y="381"/>
                </a:lnTo>
                <a:lnTo>
                  <a:pt x="2335" y="375"/>
                </a:lnTo>
                <a:lnTo>
                  <a:pt x="2349" y="373"/>
                </a:lnTo>
                <a:lnTo>
                  <a:pt x="2363" y="375"/>
                </a:lnTo>
                <a:lnTo>
                  <a:pt x="2377" y="382"/>
                </a:lnTo>
                <a:lnTo>
                  <a:pt x="2453" y="437"/>
                </a:lnTo>
                <a:lnTo>
                  <a:pt x="2525" y="495"/>
                </a:lnTo>
                <a:lnTo>
                  <a:pt x="2594" y="558"/>
                </a:lnTo>
                <a:lnTo>
                  <a:pt x="2658" y="624"/>
                </a:lnTo>
                <a:lnTo>
                  <a:pt x="2719" y="693"/>
                </a:lnTo>
                <a:lnTo>
                  <a:pt x="2775" y="764"/>
                </a:lnTo>
                <a:lnTo>
                  <a:pt x="2827" y="840"/>
                </a:lnTo>
                <a:lnTo>
                  <a:pt x="2874" y="917"/>
                </a:lnTo>
                <a:lnTo>
                  <a:pt x="2917" y="998"/>
                </a:lnTo>
                <a:lnTo>
                  <a:pt x="2955" y="1080"/>
                </a:lnTo>
                <a:lnTo>
                  <a:pt x="2989" y="1166"/>
                </a:lnTo>
                <a:lnTo>
                  <a:pt x="3017" y="1252"/>
                </a:lnTo>
                <a:lnTo>
                  <a:pt x="3040" y="1341"/>
                </a:lnTo>
                <a:lnTo>
                  <a:pt x="3059" y="1431"/>
                </a:lnTo>
                <a:lnTo>
                  <a:pt x="3073" y="1522"/>
                </a:lnTo>
                <a:lnTo>
                  <a:pt x="3080" y="1615"/>
                </a:lnTo>
                <a:lnTo>
                  <a:pt x="3084" y="1709"/>
                </a:lnTo>
                <a:lnTo>
                  <a:pt x="3080" y="1812"/>
                </a:lnTo>
                <a:lnTo>
                  <a:pt x="3071" y="1913"/>
                </a:lnTo>
                <a:lnTo>
                  <a:pt x="3056" y="2011"/>
                </a:lnTo>
                <a:lnTo>
                  <a:pt x="3034" y="2109"/>
                </a:lnTo>
                <a:lnTo>
                  <a:pt x="3006" y="2204"/>
                </a:lnTo>
                <a:lnTo>
                  <a:pt x="2973" y="2295"/>
                </a:lnTo>
                <a:lnTo>
                  <a:pt x="2935" y="2385"/>
                </a:lnTo>
                <a:lnTo>
                  <a:pt x="2891" y="2471"/>
                </a:lnTo>
                <a:lnTo>
                  <a:pt x="2843" y="2555"/>
                </a:lnTo>
                <a:lnTo>
                  <a:pt x="2790" y="2635"/>
                </a:lnTo>
                <a:lnTo>
                  <a:pt x="2733" y="2711"/>
                </a:lnTo>
                <a:lnTo>
                  <a:pt x="2670" y="2784"/>
                </a:lnTo>
                <a:lnTo>
                  <a:pt x="2603" y="2853"/>
                </a:lnTo>
                <a:lnTo>
                  <a:pt x="2533" y="2918"/>
                </a:lnTo>
                <a:lnTo>
                  <a:pt x="2458" y="2978"/>
                </a:lnTo>
                <a:lnTo>
                  <a:pt x="2381" y="3034"/>
                </a:lnTo>
                <a:lnTo>
                  <a:pt x="2300" y="3086"/>
                </a:lnTo>
                <a:lnTo>
                  <a:pt x="2214" y="3132"/>
                </a:lnTo>
                <a:lnTo>
                  <a:pt x="2127" y="3173"/>
                </a:lnTo>
                <a:lnTo>
                  <a:pt x="2035" y="3210"/>
                </a:lnTo>
                <a:lnTo>
                  <a:pt x="1942" y="3240"/>
                </a:lnTo>
                <a:lnTo>
                  <a:pt x="1846" y="3265"/>
                </a:lnTo>
                <a:lnTo>
                  <a:pt x="1746" y="3285"/>
                </a:lnTo>
                <a:lnTo>
                  <a:pt x="1646" y="3298"/>
                </a:lnTo>
                <a:lnTo>
                  <a:pt x="1543" y="3305"/>
                </a:lnTo>
                <a:lnTo>
                  <a:pt x="1540" y="3305"/>
                </a:lnTo>
                <a:lnTo>
                  <a:pt x="1438" y="3298"/>
                </a:lnTo>
                <a:lnTo>
                  <a:pt x="1337" y="3285"/>
                </a:lnTo>
                <a:lnTo>
                  <a:pt x="1238" y="3265"/>
                </a:lnTo>
                <a:lnTo>
                  <a:pt x="1142" y="3240"/>
                </a:lnTo>
                <a:lnTo>
                  <a:pt x="1049" y="3210"/>
                </a:lnTo>
                <a:lnTo>
                  <a:pt x="958" y="3173"/>
                </a:lnTo>
                <a:lnTo>
                  <a:pt x="869" y="3132"/>
                </a:lnTo>
                <a:lnTo>
                  <a:pt x="785" y="3086"/>
                </a:lnTo>
                <a:lnTo>
                  <a:pt x="703" y="3034"/>
                </a:lnTo>
                <a:lnTo>
                  <a:pt x="625" y="2978"/>
                </a:lnTo>
                <a:lnTo>
                  <a:pt x="551" y="2918"/>
                </a:lnTo>
                <a:lnTo>
                  <a:pt x="481" y="2853"/>
                </a:lnTo>
                <a:lnTo>
                  <a:pt x="414" y="2784"/>
                </a:lnTo>
                <a:lnTo>
                  <a:pt x="352" y="2711"/>
                </a:lnTo>
                <a:lnTo>
                  <a:pt x="294" y="2635"/>
                </a:lnTo>
                <a:lnTo>
                  <a:pt x="241" y="2555"/>
                </a:lnTo>
                <a:lnTo>
                  <a:pt x="192" y="2471"/>
                </a:lnTo>
                <a:lnTo>
                  <a:pt x="149" y="2385"/>
                </a:lnTo>
                <a:lnTo>
                  <a:pt x="110" y="2295"/>
                </a:lnTo>
                <a:lnTo>
                  <a:pt x="78" y="2204"/>
                </a:lnTo>
                <a:lnTo>
                  <a:pt x="51" y="2109"/>
                </a:lnTo>
                <a:lnTo>
                  <a:pt x="29" y="2011"/>
                </a:lnTo>
                <a:lnTo>
                  <a:pt x="13" y="1913"/>
                </a:lnTo>
                <a:lnTo>
                  <a:pt x="3" y="1812"/>
                </a:lnTo>
                <a:lnTo>
                  <a:pt x="0" y="1709"/>
                </a:lnTo>
                <a:lnTo>
                  <a:pt x="3" y="1615"/>
                </a:lnTo>
                <a:lnTo>
                  <a:pt x="11" y="1522"/>
                </a:lnTo>
                <a:lnTo>
                  <a:pt x="25" y="1431"/>
                </a:lnTo>
                <a:lnTo>
                  <a:pt x="43" y="1341"/>
                </a:lnTo>
                <a:lnTo>
                  <a:pt x="67" y="1252"/>
                </a:lnTo>
                <a:lnTo>
                  <a:pt x="95" y="1166"/>
                </a:lnTo>
                <a:lnTo>
                  <a:pt x="128" y="1080"/>
                </a:lnTo>
                <a:lnTo>
                  <a:pt x="166" y="998"/>
                </a:lnTo>
                <a:lnTo>
                  <a:pt x="209" y="917"/>
                </a:lnTo>
                <a:lnTo>
                  <a:pt x="257" y="840"/>
                </a:lnTo>
                <a:lnTo>
                  <a:pt x="309" y="764"/>
                </a:lnTo>
                <a:lnTo>
                  <a:pt x="365" y="693"/>
                </a:lnTo>
                <a:lnTo>
                  <a:pt x="425" y="624"/>
                </a:lnTo>
                <a:lnTo>
                  <a:pt x="489" y="558"/>
                </a:lnTo>
                <a:lnTo>
                  <a:pt x="558" y="495"/>
                </a:lnTo>
                <a:lnTo>
                  <a:pt x="630" y="437"/>
                </a:lnTo>
                <a:lnTo>
                  <a:pt x="706" y="382"/>
                </a:lnTo>
                <a:lnTo>
                  <a:pt x="719" y="375"/>
                </a:lnTo>
                <a:lnTo>
                  <a:pt x="734" y="373"/>
                </a:lnTo>
                <a:lnTo>
                  <a:pt x="748" y="375"/>
                </a:lnTo>
                <a:lnTo>
                  <a:pt x="761" y="381"/>
                </a:lnTo>
                <a:lnTo>
                  <a:pt x="773" y="390"/>
                </a:lnTo>
                <a:lnTo>
                  <a:pt x="782" y="402"/>
                </a:lnTo>
                <a:lnTo>
                  <a:pt x="786" y="416"/>
                </a:lnTo>
                <a:lnTo>
                  <a:pt x="786" y="430"/>
                </a:lnTo>
                <a:lnTo>
                  <a:pt x="783" y="444"/>
                </a:lnTo>
                <a:lnTo>
                  <a:pt x="774" y="457"/>
                </a:lnTo>
                <a:lnTo>
                  <a:pt x="730" y="517"/>
                </a:lnTo>
                <a:lnTo>
                  <a:pt x="689" y="577"/>
                </a:lnTo>
                <a:lnTo>
                  <a:pt x="652" y="642"/>
                </a:lnTo>
                <a:lnTo>
                  <a:pt x="621" y="708"/>
                </a:lnTo>
                <a:lnTo>
                  <a:pt x="594" y="776"/>
                </a:lnTo>
                <a:lnTo>
                  <a:pt x="571" y="846"/>
                </a:lnTo>
                <a:lnTo>
                  <a:pt x="554" y="917"/>
                </a:lnTo>
                <a:lnTo>
                  <a:pt x="541" y="990"/>
                </a:lnTo>
                <a:lnTo>
                  <a:pt x="534" y="1063"/>
                </a:lnTo>
                <a:lnTo>
                  <a:pt x="531" y="1137"/>
                </a:lnTo>
                <a:lnTo>
                  <a:pt x="531" y="1183"/>
                </a:lnTo>
                <a:lnTo>
                  <a:pt x="532" y="1231"/>
                </a:lnTo>
                <a:lnTo>
                  <a:pt x="535" y="1278"/>
                </a:lnTo>
                <a:lnTo>
                  <a:pt x="539" y="1326"/>
                </a:lnTo>
                <a:lnTo>
                  <a:pt x="546" y="1373"/>
                </a:lnTo>
                <a:lnTo>
                  <a:pt x="555" y="1418"/>
                </a:lnTo>
                <a:lnTo>
                  <a:pt x="568" y="1463"/>
                </a:lnTo>
                <a:lnTo>
                  <a:pt x="584" y="1505"/>
                </a:lnTo>
                <a:lnTo>
                  <a:pt x="604" y="1545"/>
                </a:lnTo>
                <a:lnTo>
                  <a:pt x="629" y="1582"/>
                </a:lnTo>
                <a:lnTo>
                  <a:pt x="669" y="1630"/>
                </a:lnTo>
                <a:lnTo>
                  <a:pt x="708" y="1671"/>
                </a:lnTo>
                <a:lnTo>
                  <a:pt x="748" y="1706"/>
                </a:lnTo>
                <a:lnTo>
                  <a:pt x="788" y="1735"/>
                </a:lnTo>
                <a:lnTo>
                  <a:pt x="827" y="1759"/>
                </a:lnTo>
                <a:lnTo>
                  <a:pt x="865" y="1777"/>
                </a:lnTo>
                <a:lnTo>
                  <a:pt x="902" y="1791"/>
                </a:lnTo>
                <a:lnTo>
                  <a:pt x="936" y="1801"/>
                </a:lnTo>
                <a:lnTo>
                  <a:pt x="970" y="1807"/>
                </a:lnTo>
                <a:lnTo>
                  <a:pt x="1001" y="1811"/>
                </a:lnTo>
                <a:lnTo>
                  <a:pt x="1030" y="1812"/>
                </a:lnTo>
                <a:lnTo>
                  <a:pt x="1072" y="1809"/>
                </a:lnTo>
                <a:lnTo>
                  <a:pt x="1112" y="1803"/>
                </a:lnTo>
                <a:lnTo>
                  <a:pt x="1149" y="1794"/>
                </a:lnTo>
                <a:lnTo>
                  <a:pt x="1184" y="1781"/>
                </a:lnTo>
                <a:lnTo>
                  <a:pt x="1214" y="1767"/>
                </a:lnTo>
                <a:lnTo>
                  <a:pt x="1242" y="1751"/>
                </a:lnTo>
                <a:lnTo>
                  <a:pt x="1266" y="1733"/>
                </a:lnTo>
                <a:lnTo>
                  <a:pt x="1287" y="1715"/>
                </a:lnTo>
                <a:lnTo>
                  <a:pt x="1304" y="1697"/>
                </a:lnTo>
                <a:lnTo>
                  <a:pt x="1333" y="1659"/>
                </a:lnTo>
                <a:lnTo>
                  <a:pt x="1355" y="1619"/>
                </a:lnTo>
                <a:lnTo>
                  <a:pt x="1373" y="1578"/>
                </a:lnTo>
                <a:lnTo>
                  <a:pt x="1385" y="1536"/>
                </a:lnTo>
                <a:lnTo>
                  <a:pt x="1392" y="1493"/>
                </a:lnTo>
                <a:lnTo>
                  <a:pt x="1395" y="1449"/>
                </a:lnTo>
                <a:lnTo>
                  <a:pt x="1394" y="1403"/>
                </a:lnTo>
                <a:lnTo>
                  <a:pt x="1390" y="1358"/>
                </a:lnTo>
                <a:lnTo>
                  <a:pt x="1381" y="1313"/>
                </a:lnTo>
                <a:lnTo>
                  <a:pt x="1371" y="1267"/>
                </a:lnTo>
                <a:lnTo>
                  <a:pt x="1357" y="1223"/>
                </a:lnTo>
                <a:lnTo>
                  <a:pt x="1341" y="1179"/>
                </a:lnTo>
                <a:lnTo>
                  <a:pt x="1323" y="1134"/>
                </a:lnTo>
                <a:lnTo>
                  <a:pt x="1304" y="1091"/>
                </a:lnTo>
                <a:lnTo>
                  <a:pt x="1282" y="1050"/>
                </a:lnTo>
                <a:lnTo>
                  <a:pt x="1260" y="1009"/>
                </a:lnTo>
                <a:lnTo>
                  <a:pt x="1238" y="971"/>
                </a:lnTo>
                <a:lnTo>
                  <a:pt x="1215" y="934"/>
                </a:lnTo>
                <a:lnTo>
                  <a:pt x="1192" y="899"/>
                </a:lnTo>
                <a:lnTo>
                  <a:pt x="1171" y="867"/>
                </a:lnTo>
                <a:lnTo>
                  <a:pt x="1149" y="836"/>
                </a:lnTo>
                <a:lnTo>
                  <a:pt x="1129" y="808"/>
                </a:lnTo>
                <a:lnTo>
                  <a:pt x="1110" y="785"/>
                </a:lnTo>
                <a:lnTo>
                  <a:pt x="1093" y="763"/>
                </a:lnTo>
                <a:lnTo>
                  <a:pt x="1079" y="745"/>
                </a:lnTo>
                <a:lnTo>
                  <a:pt x="1066" y="729"/>
                </a:lnTo>
                <a:lnTo>
                  <a:pt x="1057" y="719"/>
                </a:lnTo>
                <a:lnTo>
                  <a:pt x="1051" y="712"/>
                </a:lnTo>
                <a:lnTo>
                  <a:pt x="1049" y="709"/>
                </a:lnTo>
                <a:lnTo>
                  <a:pt x="1041" y="697"/>
                </a:lnTo>
                <a:lnTo>
                  <a:pt x="1036" y="684"/>
                </a:lnTo>
                <a:lnTo>
                  <a:pt x="1036" y="670"/>
                </a:lnTo>
                <a:lnTo>
                  <a:pt x="1039" y="656"/>
                </a:lnTo>
                <a:lnTo>
                  <a:pt x="1092" y="515"/>
                </a:lnTo>
                <a:lnTo>
                  <a:pt x="1101" y="500"/>
                </a:lnTo>
                <a:lnTo>
                  <a:pt x="1114" y="490"/>
                </a:lnTo>
                <a:lnTo>
                  <a:pt x="1129" y="483"/>
                </a:lnTo>
                <a:lnTo>
                  <a:pt x="1146" y="482"/>
                </a:lnTo>
                <a:lnTo>
                  <a:pt x="1162" y="488"/>
                </a:lnTo>
                <a:lnTo>
                  <a:pt x="1176" y="497"/>
                </a:lnTo>
                <a:lnTo>
                  <a:pt x="1348" y="669"/>
                </a:lnTo>
                <a:lnTo>
                  <a:pt x="1250" y="307"/>
                </a:lnTo>
                <a:lnTo>
                  <a:pt x="1249" y="293"/>
                </a:lnTo>
                <a:lnTo>
                  <a:pt x="1250" y="280"/>
                </a:lnTo>
                <a:lnTo>
                  <a:pt x="1255" y="268"/>
                </a:lnTo>
                <a:lnTo>
                  <a:pt x="1264" y="257"/>
                </a:lnTo>
                <a:lnTo>
                  <a:pt x="1506" y="14"/>
                </a:lnTo>
                <a:lnTo>
                  <a:pt x="1519" y="5"/>
                </a:lnTo>
                <a:lnTo>
                  <a:pt x="153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6" name="Freeform 370"/>
          <p:cNvSpPr>
            <a:spLocks noEditPoints="1"/>
          </p:cNvSpPr>
          <p:nvPr/>
        </p:nvSpPr>
        <p:spPr bwMode="auto">
          <a:xfrm>
            <a:off x="1699882" y="5059363"/>
            <a:ext cx="363538" cy="441325"/>
          </a:xfrm>
          <a:custGeom>
            <a:avLst/>
            <a:gdLst>
              <a:gd name="T0" fmla="*/ 522 w 2746"/>
              <a:gd name="T1" fmla="*/ 348 h 3334"/>
              <a:gd name="T2" fmla="*/ 1156 w 2746"/>
              <a:gd name="T3" fmla="*/ 1668 h 3334"/>
              <a:gd name="T4" fmla="*/ 522 w 2746"/>
              <a:gd name="T5" fmla="*/ 2986 h 3334"/>
              <a:gd name="T6" fmla="*/ 1109 w 2746"/>
              <a:gd name="T7" fmla="*/ 2986 h 3334"/>
              <a:gd name="T8" fmla="*/ 1256 w 2746"/>
              <a:gd name="T9" fmla="*/ 2681 h 3334"/>
              <a:gd name="T10" fmla="*/ 1489 w 2746"/>
              <a:gd name="T11" fmla="*/ 2681 h 3334"/>
              <a:gd name="T12" fmla="*/ 1637 w 2746"/>
              <a:gd name="T13" fmla="*/ 2986 h 3334"/>
              <a:gd name="T14" fmla="*/ 2224 w 2746"/>
              <a:gd name="T15" fmla="*/ 2986 h 3334"/>
              <a:gd name="T16" fmla="*/ 1591 w 2746"/>
              <a:gd name="T17" fmla="*/ 1667 h 3334"/>
              <a:gd name="T18" fmla="*/ 2224 w 2746"/>
              <a:gd name="T19" fmla="*/ 348 h 3334"/>
              <a:gd name="T20" fmla="*/ 1977 w 2746"/>
              <a:gd name="T21" fmla="*/ 348 h 3334"/>
              <a:gd name="T22" fmla="*/ 1425 w 2746"/>
              <a:gd name="T23" fmla="*/ 1619 h 3334"/>
              <a:gd name="T24" fmla="*/ 1320 w 2746"/>
              <a:gd name="T25" fmla="*/ 1619 h 3334"/>
              <a:gd name="T26" fmla="*/ 768 w 2746"/>
              <a:gd name="T27" fmla="*/ 348 h 3334"/>
              <a:gd name="T28" fmla="*/ 522 w 2746"/>
              <a:gd name="T29" fmla="*/ 348 h 3334"/>
              <a:gd name="T30" fmla="*/ 0 w 2746"/>
              <a:gd name="T31" fmla="*/ 0 h 3334"/>
              <a:gd name="T32" fmla="*/ 2746 w 2746"/>
              <a:gd name="T33" fmla="*/ 0 h 3334"/>
              <a:gd name="T34" fmla="*/ 2746 w 2746"/>
              <a:gd name="T35" fmla="*/ 348 h 3334"/>
              <a:gd name="T36" fmla="*/ 2482 w 2746"/>
              <a:gd name="T37" fmla="*/ 348 h 3334"/>
              <a:gd name="T38" fmla="*/ 1848 w 2746"/>
              <a:gd name="T39" fmla="*/ 1667 h 3334"/>
              <a:gd name="T40" fmla="*/ 2482 w 2746"/>
              <a:gd name="T41" fmla="*/ 2986 h 3334"/>
              <a:gd name="T42" fmla="*/ 2746 w 2746"/>
              <a:gd name="T43" fmla="*/ 2986 h 3334"/>
              <a:gd name="T44" fmla="*/ 2746 w 2746"/>
              <a:gd name="T45" fmla="*/ 3334 h 3334"/>
              <a:gd name="T46" fmla="*/ 0 w 2746"/>
              <a:gd name="T47" fmla="*/ 3334 h 3334"/>
              <a:gd name="T48" fmla="*/ 0 w 2746"/>
              <a:gd name="T49" fmla="*/ 2986 h 3334"/>
              <a:gd name="T50" fmla="*/ 265 w 2746"/>
              <a:gd name="T51" fmla="*/ 2986 h 3334"/>
              <a:gd name="T52" fmla="*/ 897 w 2746"/>
              <a:gd name="T53" fmla="*/ 1668 h 3334"/>
              <a:gd name="T54" fmla="*/ 265 w 2746"/>
              <a:gd name="T55" fmla="*/ 348 h 3334"/>
              <a:gd name="T56" fmla="*/ 0 w 2746"/>
              <a:gd name="T57" fmla="*/ 348 h 3334"/>
              <a:gd name="T58" fmla="*/ 0 w 2746"/>
              <a:gd name="T59" fmla="*/ 0 h 3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746" h="3334">
                <a:moveTo>
                  <a:pt x="522" y="348"/>
                </a:moveTo>
                <a:lnTo>
                  <a:pt x="1156" y="1668"/>
                </a:lnTo>
                <a:lnTo>
                  <a:pt x="522" y="2986"/>
                </a:lnTo>
                <a:lnTo>
                  <a:pt x="1109" y="2986"/>
                </a:lnTo>
                <a:lnTo>
                  <a:pt x="1256" y="2681"/>
                </a:lnTo>
                <a:lnTo>
                  <a:pt x="1489" y="2681"/>
                </a:lnTo>
                <a:lnTo>
                  <a:pt x="1637" y="2986"/>
                </a:lnTo>
                <a:lnTo>
                  <a:pt x="2224" y="2986"/>
                </a:lnTo>
                <a:lnTo>
                  <a:pt x="1591" y="1667"/>
                </a:lnTo>
                <a:lnTo>
                  <a:pt x="2224" y="348"/>
                </a:lnTo>
                <a:lnTo>
                  <a:pt x="1977" y="348"/>
                </a:lnTo>
                <a:lnTo>
                  <a:pt x="1425" y="1619"/>
                </a:lnTo>
                <a:lnTo>
                  <a:pt x="1320" y="1619"/>
                </a:lnTo>
                <a:lnTo>
                  <a:pt x="768" y="348"/>
                </a:lnTo>
                <a:lnTo>
                  <a:pt x="522" y="348"/>
                </a:lnTo>
                <a:close/>
                <a:moveTo>
                  <a:pt x="0" y="0"/>
                </a:moveTo>
                <a:lnTo>
                  <a:pt x="2746" y="0"/>
                </a:lnTo>
                <a:lnTo>
                  <a:pt x="2746" y="348"/>
                </a:lnTo>
                <a:lnTo>
                  <a:pt x="2482" y="348"/>
                </a:lnTo>
                <a:lnTo>
                  <a:pt x="1848" y="1667"/>
                </a:lnTo>
                <a:lnTo>
                  <a:pt x="2482" y="2986"/>
                </a:lnTo>
                <a:lnTo>
                  <a:pt x="2746" y="2986"/>
                </a:lnTo>
                <a:lnTo>
                  <a:pt x="2746" y="3334"/>
                </a:lnTo>
                <a:lnTo>
                  <a:pt x="0" y="3334"/>
                </a:lnTo>
                <a:lnTo>
                  <a:pt x="0" y="2986"/>
                </a:lnTo>
                <a:lnTo>
                  <a:pt x="265" y="2986"/>
                </a:lnTo>
                <a:lnTo>
                  <a:pt x="897" y="1668"/>
                </a:lnTo>
                <a:lnTo>
                  <a:pt x="265" y="348"/>
                </a:lnTo>
                <a:lnTo>
                  <a:pt x="0" y="348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82" name="Group 981"/>
          <p:cNvGrpSpPr/>
          <p:nvPr/>
        </p:nvGrpSpPr>
        <p:grpSpPr>
          <a:xfrm>
            <a:off x="2635377" y="5059363"/>
            <a:ext cx="363537" cy="441325"/>
            <a:chOff x="2624138" y="5059363"/>
            <a:chExt cx="363537" cy="441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0" name="Freeform 375"/>
            <p:cNvSpPr>
              <a:spLocks noEditPoints="1"/>
            </p:cNvSpPr>
            <p:nvPr/>
          </p:nvSpPr>
          <p:spPr bwMode="auto">
            <a:xfrm>
              <a:off x="2624138" y="5059363"/>
              <a:ext cx="363537" cy="441325"/>
            </a:xfrm>
            <a:custGeom>
              <a:avLst/>
              <a:gdLst>
                <a:gd name="T0" fmla="*/ 522 w 2746"/>
                <a:gd name="T1" fmla="*/ 348 h 3334"/>
                <a:gd name="T2" fmla="*/ 1156 w 2746"/>
                <a:gd name="T3" fmla="*/ 1668 h 3334"/>
                <a:gd name="T4" fmla="*/ 522 w 2746"/>
                <a:gd name="T5" fmla="*/ 2986 h 3334"/>
                <a:gd name="T6" fmla="*/ 768 w 2746"/>
                <a:gd name="T7" fmla="*/ 2986 h 3334"/>
                <a:gd name="T8" fmla="*/ 1200 w 2746"/>
                <a:gd name="T9" fmla="*/ 2087 h 3334"/>
                <a:gd name="T10" fmla="*/ 1545 w 2746"/>
                <a:gd name="T11" fmla="*/ 2087 h 3334"/>
                <a:gd name="T12" fmla="*/ 1977 w 2746"/>
                <a:gd name="T13" fmla="*/ 2986 h 3334"/>
                <a:gd name="T14" fmla="*/ 2224 w 2746"/>
                <a:gd name="T15" fmla="*/ 2986 h 3334"/>
                <a:gd name="T16" fmla="*/ 1591 w 2746"/>
                <a:gd name="T17" fmla="*/ 1667 h 3334"/>
                <a:gd name="T18" fmla="*/ 2224 w 2746"/>
                <a:gd name="T19" fmla="*/ 348 h 3334"/>
                <a:gd name="T20" fmla="*/ 522 w 2746"/>
                <a:gd name="T21" fmla="*/ 348 h 3334"/>
                <a:gd name="T22" fmla="*/ 0 w 2746"/>
                <a:gd name="T23" fmla="*/ 0 h 3334"/>
                <a:gd name="T24" fmla="*/ 2746 w 2746"/>
                <a:gd name="T25" fmla="*/ 0 h 3334"/>
                <a:gd name="T26" fmla="*/ 2746 w 2746"/>
                <a:gd name="T27" fmla="*/ 348 h 3334"/>
                <a:gd name="T28" fmla="*/ 2482 w 2746"/>
                <a:gd name="T29" fmla="*/ 348 h 3334"/>
                <a:gd name="T30" fmla="*/ 1848 w 2746"/>
                <a:gd name="T31" fmla="*/ 1667 h 3334"/>
                <a:gd name="T32" fmla="*/ 2482 w 2746"/>
                <a:gd name="T33" fmla="*/ 2986 h 3334"/>
                <a:gd name="T34" fmla="*/ 2746 w 2746"/>
                <a:gd name="T35" fmla="*/ 2986 h 3334"/>
                <a:gd name="T36" fmla="*/ 2746 w 2746"/>
                <a:gd name="T37" fmla="*/ 3334 h 3334"/>
                <a:gd name="T38" fmla="*/ 0 w 2746"/>
                <a:gd name="T39" fmla="*/ 3334 h 3334"/>
                <a:gd name="T40" fmla="*/ 0 w 2746"/>
                <a:gd name="T41" fmla="*/ 2986 h 3334"/>
                <a:gd name="T42" fmla="*/ 265 w 2746"/>
                <a:gd name="T43" fmla="*/ 2986 h 3334"/>
                <a:gd name="T44" fmla="*/ 897 w 2746"/>
                <a:gd name="T45" fmla="*/ 1668 h 3334"/>
                <a:gd name="T46" fmla="*/ 265 w 2746"/>
                <a:gd name="T47" fmla="*/ 348 h 3334"/>
                <a:gd name="T48" fmla="*/ 0 w 2746"/>
                <a:gd name="T49" fmla="*/ 348 h 3334"/>
                <a:gd name="T50" fmla="*/ 0 w 2746"/>
                <a:gd name="T51" fmla="*/ 0 h 3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46" h="3334">
                  <a:moveTo>
                    <a:pt x="522" y="348"/>
                  </a:moveTo>
                  <a:lnTo>
                    <a:pt x="1156" y="1668"/>
                  </a:lnTo>
                  <a:lnTo>
                    <a:pt x="522" y="2986"/>
                  </a:lnTo>
                  <a:lnTo>
                    <a:pt x="768" y="2986"/>
                  </a:lnTo>
                  <a:lnTo>
                    <a:pt x="1200" y="2087"/>
                  </a:lnTo>
                  <a:lnTo>
                    <a:pt x="1545" y="2087"/>
                  </a:lnTo>
                  <a:lnTo>
                    <a:pt x="1977" y="2986"/>
                  </a:lnTo>
                  <a:lnTo>
                    <a:pt x="2224" y="2986"/>
                  </a:lnTo>
                  <a:lnTo>
                    <a:pt x="1591" y="1667"/>
                  </a:lnTo>
                  <a:lnTo>
                    <a:pt x="2224" y="348"/>
                  </a:lnTo>
                  <a:lnTo>
                    <a:pt x="522" y="348"/>
                  </a:lnTo>
                  <a:close/>
                  <a:moveTo>
                    <a:pt x="0" y="0"/>
                  </a:moveTo>
                  <a:lnTo>
                    <a:pt x="2746" y="0"/>
                  </a:lnTo>
                  <a:lnTo>
                    <a:pt x="2746" y="348"/>
                  </a:lnTo>
                  <a:lnTo>
                    <a:pt x="2482" y="348"/>
                  </a:lnTo>
                  <a:lnTo>
                    <a:pt x="1848" y="1667"/>
                  </a:lnTo>
                  <a:lnTo>
                    <a:pt x="2482" y="2986"/>
                  </a:lnTo>
                  <a:lnTo>
                    <a:pt x="2746" y="2986"/>
                  </a:lnTo>
                  <a:lnTo>
                    <a:pt x="2746" y="3334"/>
                  </a:lnTo>
                  <a:lnTo>
                    <a:pt x="0" y="3334"/>
                  </a:lnTo>
                  <a:lnTo>
                    <a:pt x="0" y="2986"/>
                  </a:lnTo>
                  <a:lnTo>
                    <a:pt x="265" y="2986"/>
                  </a:lnTo>
                  <a:lnTo>
                    <a:pt x="897" y="1668"/>
                  </a:lnTo>
                  <a:lnTo>
                    <a:pt x="265" y="348"/>
                  </a:lnTo>
                  <a:lnTo>
                    <a:pt x="0" y="34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1" name="Freeform 376"/>
            <p:cNvSpPr>
              <a:spLocks/>
            </p:cNvSpPr>
            <p:nvPr/>
          </p:nvSpPr>
          <p:spPr bwMode="auto">
            <a:xfrm>
              <a:off x="2770188" y="5199063"/>
              <a:ext cx="69850" cy="41275"/>
            </a:xfrm>
            <a:custGeom>
              <a:avLst/>
              <a:gdLst>
                <a:gd name="T0" fmla="*/ 0 w 530"/>
                <a:gd name="T1" fmla="*/ 0 h 310"/>
                <a:gd name="T2" fmla="*/ 530 w 530"/>
                <a:gd name="T3" fmla="*/ 0 h 310"/>
                <a:gd name="T4" fmla="*/ 381 w 530"/>
                <a:gd name="T5" fmla="*/ 310 h 310"/>
                <a:gd name="T6" fmla="*/ 148 w 530"/>
                <a:gd name="T7" fmla="*/ 310 h 310"/>
                <a:gd name="T8" fmla="*/ 0 w 530"/>
                <a:gd name="T9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0" h="310">
                  <a:moveTo>
                    <a:pt x="0" y="0"/>
                  </a:moveTo>
                  <a:lnTo>
                    <a:pt x="530" y="0"/>
                  </a:lnTo>
                  <a:lnTo>
                    <a:pt x="381" y="310"/>
                  </a:lnTo>
                  <a:lnTo>
                    <a:pt x="148" y="3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86" name="Freeform 381"/>
          <p:cNvSpPr>
            <a:spLocks noEditPoints="1"/>
          </p:cNvSpPr>
          <p:nvPr/>
        </p:nvSpPr>
        <p:spPr bwMode="auto">
          <a:xfrm>
            <a:off x="3531183" y="5060950"/>
            <a:ext cx="442913" cy="439737"/>
          </a:xfrm>
          <a:custGeom>
            <a:avLst/>
            <a:gdLst>
              <a:gd name="T0" fmla="*/ 1211 w 3353"/>
              <a:gd name="T1" fmla="*/ 3030 h 3328"/>
              <a:gd name="T2" fmla="*/ 1671 w 3353"/>
              <a:gd name="T3" fmla="*/ 3106 h 3328"/>
              <a:gd name="T4" fmla="*/ 2133 w 3353"/>
              <a:gd name="T5" fmla="*/ 3033 h 3328"/>
              <a:gd name="T6" fmla="*/ 1969 w 3353"/>
              <a:gd name="T7" fmla="*/ 2591 h 3328"/>
              <a:gd name="T8" fmla="*/ 1598 w 3353"/>
              <a:gd name="T9" fmla="*/ 2632 h 3328"/>
              <a:gd name="T10" fmla="*/ 2940 w 3353"/>
              <a:gd name="T11" fmla="*/ 951 h 3328"/>
              <a:gd name="T12" fmla="*/ 2652 w 3353"/>
              <a:gd name="T13" fmla="*/ 1593 h 3328"/>
              <a:gd name="T14" fmla="*/ 2609 w 3353"/>
              <a:gd name="T15" fmla="*/ 1961 h 3328"/>
              <a:gd name="T16" fmla="*/ 3052 w 3353"/>
              <a:gd name="T17" fmla="*/ 2126 h 3328"/>
              <a:gd name="T18" fmla="*/ 3130 w 3353"/>
              <a:gd name="T19" fmla="*/ 1668 h 3328"/>
              <a:gd name="T20" fmla="*/ 3056 w 3353"/>
              <a:gd name="T21" fmla="*/ 1210 h 3328"/>
              <a:gd name="T22" fmla="*/ 373 w 3353"/>
              <a:gd name="T23" fmla="*/ 1027 h 3328"/>
              <a:gd name="T24" fmla="*/ 236 w 3353"/>
              <a:gd name="T25" fmla="*/ 1473 h 3328"/>
              <a:gd name="T26" fmla="*/ 250 w 3353"/>
              <a:gd name="T27" fmla="*/ 1936 h 3328"/>
              <a:gd name="T28" fmla="*/ 412 w 3353"/>
              <a:gd name="T29" fmla="*/ 2376 h 3328"/>
              <a:gd name="T30" fmla="*/ 700 w 3353"/>
              <a:gd name="T31" fmla="*/ 1734 h 3328"/>
              <a:gd name="T32" fmla="*/ 745 w 3353"/>
              <a:gd name="T33" fmla="*/ 1366 h 3328"/>
              <a:gd name="T34" fmla="*/ 1527 w 3353"/>
              <a:gd name="T35" fmla="*/ 927 h 3328"/>
              <a:gd name="T36" fmla="*/ 1242 w 3353"/>
              <a:gd name="T37" fmla="*/ 1047 h 3328"/>
              <a:gd name="T38" fmla="*/ 1025 w 3353"/>
              <a:gd name="T39" fmla="*/ 1281 h 3328"/>
              <a:gd name="T40" fmla="*/ 926 w 3353"/>
              <a:gd name="T41" fmla="*/ 1570 h 3328"/>
              <a:gd name="T42" fmla="*/ 948 w 3353"/>
              <a:gd name="T43" fmla="*/ 1871 h 3328"/>
              <a:gd name="T44" fmla="*/ 1095 w 3353"/>
              <a:gd name="T45" fmla="*/ 2146 h 3328"/>
              <a:gd name="T46" fmla="*/ 1347 w 3353"/>
              <a:gd name="T47" fmla="*/ 2340 h 3328"/>
              <a:gd name="T48" fmla="*/ 1643 w 3353"/>
              <a:gd name="T49" fmla="*/ 2415 h 3328"/>
              <a:gd name="T50" fmla="*/ 1945 w 3353"/>
              <a:gd name="T51" fmla="*/ 2367 h 3328"/>
              <a:gd name="T52" fmla="*/ 2210 w 3353"/>
              <a:gd name="T53" fmla="*/ 2196 h 3328"/>
              <a:gd name="T54" fmla="*/ 2382 w 3353"/>
              <a:gd name="T55" fmla="*/ 1935 h 3328"/>
              <a:gd name="T56" fmla="*/ 2433 w 3353"/>
              <a:gd name="T57" fmla="*/ 1636 h 3328"/>
              <a:gd name="T58" fmla="*/ 2360 w 3353"/>
              <a:gd name="T59" fmla="*/ 1340 h 3328"/>
              <a:gd name="T60" fmla="*/ 2166 w 3353"/>
              <a:gd name="T61" fmla="*/ 1089 h 3328"/>
              <a:gd name="T62" fmla="*/ 1891 w 3353"/>
              <a:gd name="T63" fmla="*/ 943 h 3328"/>
              <a:gd name="T64" fmla="*/ 1682 w 3353"/>
              <a:gd name="T65" fmla="*/ 221 h 3328"/>
              <a:gd name="T66" fmla="*/ 1220 w 3353"/>
              <a:gd name="T67" fmla="*/ 293 h 3328"/>
              <a:gd name="T68" fmla="*/ 1384 w 3353"/>
              <a:gd name="T69" fmla="*/ 736 h 3328"/>
              <a:gd name="T70" fmla="*/ 1755 w 3353"/>
              <a:gd name="T71" fmla="*/ 695 h 3328"/>
              <a:gd name="T72" fmla="*/ 2403 w 3353"/>
              <a:gd name="T73" fmla="*/ 413 h 3328"/>
              <a:gd name="T74" fmla="*/ 1960 w 3353"/>
              <a:gd name="T75" fmla="*/ 249 h 3328"/>
              <a:gd name="T76" fmla="*/ 1687 w 3353"/>
              <a:gd name="T77" fmla="*/ 0 h 3328"/>
              <a:gd name="T78" fmla="*/ 2137 w 3353"/>
              <a:gd name="T79" fmla="*/ 63 h 3328"/>
              <a:gd name="T80" fmla="*/ 2564 w 3353"/>
              <a:gd name="T81" fmla="*/ 251 h 3328"/>
              <a:gd name="T82" fmla="*/ 2934 w 3353"/>
              <a:gd name="T83" fmla="*/ 562 h 3328"/>
              <a:gd name="T84" fmla="*/ 3195 w 3353"/>
              <a:gd name="T85" fmla="*/ 958 h 3328"/>
              <a:gd name="T86" fmla="*/ 3331 w 3353"/>
              <a:gd name="T87" fmla="*/ 1396 h 3328"/>
              <a:gd name="T88" fmla="*/ 3342 w 3353"/>
              <a:gd name="T89" fmla="*/ 1852 h 3328"/>
              <a:gd name="T90" fmla="*/ 3227 w 3353"/>
              <a:gd name="T91" fmla="*/ 2296 h 3328"/>
              <a:gd name="T92" fmla="*/ 2988 w 3353"/>
              <a:gd name="T93" fmla="*/ 2700 h 3328"/>
              <a:gd name="T94" fmla="*/ 2634 w 3353"/>
              <a:gd name="T95" fmla="*/ 3030 h 3328"/>
              <a:gd name="T96" fmla="*/ 2215 w 3353"/>
              <a:gd name="T97" fmla="*/ 3240 h 3328"/>
              <a:gd name="T98" fmla="*/ 1762 w 3353"/>
              <a:gd name="T99" fmla="*/ 3326 h 3328"/>
              <a:gd name="T100" fmla="*/ 1305 w 3353"/>
              <a:gd name="T101" fmla="*/ 3287 h 3328"/>
              <a:gd name="T102" fmla="*/ 871 w 3353"/>
              <a:gd name="T103" fmla="*/ 3124 h 3328"/>
              <a:gd name="T104" fmla="*/ 486 w 3353"/>
              <a:gd name="T105" fmla="*/ 2837 h 3328"/>
              <a:gd name="T106" fmla="*/ 200 w 3353"/>
              <a:gd name="T107" fmla="*/ 2453 h 3328"/>
              <a:gd name="T108" fmla="*/ 39 w 3353"/>
              <a:gd name="T109" fmla="*/ 2020 h 3328"/>
              <a:gd name="T110" fmla="*/ 3 w 3353"/>
              <a:gd name="T111" fmla="*/ 1567 h 3328"/>
              <a:gd name="T112" fmla="*/ 92 w 3353"/>
              <a:gd name="T113" fmla="*/ 1119 h 3328"/>
              <a:gd name="T114" fmla="*/ 307 w 3353"/>
              <a:gd name="T115" fmla="*/ 704 h 3328"/>
              <a:gd name="T116" fmla="*/ 642 w 3353"/>
              <a:gd name="T117" fmla="*/ 354 h 3328"/>
              <a:gd name="T118" fmla="*/ 1051 w 3353"/>
              <a:gd name="T119" fmla="*/ 120 h 3328"/>
              <a:gd name="T120" fmla="*/ 1499 w 3353"/>
              <a:gd name="T121" fmla="*/ 8 h 3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53" h="3328">
                <a:moveTo>
                  <a:pt x="1305" y="2563"/>
                </a:moveTo>
                <a:lnTo>
                  <a:pt x="951" y="2914"/>
                </a:lnTo>
                <a:lnTo>
                  <a:pt x="1034" y="2959"/>
                </a:lnTo>
                <a:lnTo>
                  <a:pt x="1121" y="2998"/>
                </a:lnTo>
                <a:lnTo>
                  <a:pt x="1211" y="3030"/>
                </a:lnTo>
                <a:lnTo>
                  <a:pt x="1301" y="3057"/>
                </a:lnTo>
                <a:lnTo>
                  <a:pt x="1392" y="3079"/>
                </a:lnTo>
                <a:lnTo>
                  <a:pt x="1485" y="3094"/>
                </a:lnTo>
                <a:lnTo>
                  <a:pt x="1578" y="3103"/>
                </a:lnTo>
                <a:lnTo>
                  <a:pt x="1671" y="3106"/>
                </a:lnTo>
                <a:lnTo>
                  <a:pt x="1764" y="3104"/>
                </a:lnTo>
                <a:lnTo>
                  <a:pt x="1858" y="3095"/>
                </a:lnTo>
                <a:lnTo>
                  <a:pt x="1950" y="3080"/>
                </a:lnTo>
                <a:lnTo>
                  <a:pt x="2043" y="3060"/>
                </a:lnTo>
                <a:lnTo>
                  <a:pt x="2133" y="3033"/>
                </a:lnTo>
                <a:lnTo>
                  <a:pt x="2221" y="3001"/>
                </a:lnTo>
                <a:lnTo>
                  <a:pt x="2309" y="2963"/>
                </a:lnTo>
                <a:lnTo>
                  <a:pt x="2394" y="2919"/>
                </a:lnTo>
                <a:lnTo>
                  <a:pt x="2041" y="2566"/>
                </a:lnTo>
                <a:lnTo>
                  <a:pt x="1969" y="2591"/>
                </a:lnTo>
                <a:lnTo>
                  <a:pt x="1896" y="2610"/>
                </a:lnTo>
                <a:lnTo>
                  <a:pt x="1822" y="2624"/>
                </a:lnTo>
                <a:lnTo>
                  <a:pt x="1748" y="2633"/>
                </a:lnTo>
                <a:lnTo>
                  <a:pt x="1673" y="2635"/>
                </a:lnTo>
                <a:lnTo>
                  <a:pt x="1598" y="2632"/>
                </a:lnTo>
                <a:lnTo>
                  <a:pt x="1524" y="2623"/>
                </a:lnTo>
                <a:lnTo>
                  <a:pt x="1450" y="2609"/>
                </a:lnTo>
                <a:lnTo>
                  <a:pt x="1377" y="2588"/>
                </a:lnTo>
                <a:lnTo>
                  <a:pt x="1305" y="2563"/>
                </a:lnTo>
                <a:close/>
                <a:moveTo>
                  <a:pt x="2940" y="951"/>
                </a:moveTo>
                <a:lnTo>
                  <a:pt x="2585" y="1302"/>
                </a:lnTo>
                <a:lnTo>
                  <a:pt x="2611" y="1372"/>
                </a:lnTo>
                <a:lnTo>
                  <a:pt x="2630" y="1445"/>
                </a:lnTo>
                <a:lnTo>
                  <a:pt x="2644" y="1518"/>
                </a:lnTo>
                <a:lnTo>
                  <a:pt x="2652" y="1593"/>
                </a:lnTo>
                <a:lnTo>
                  <a:pt x="2655" y="1667"/>
                </a:lnTo>
                <a:lnTo>
                  <a:pt x="2652" y="1742"/>
                </a:lnTo>
                <a:lnTo>
                  <a:pt x="2643" y="1815"/>
                </a:lnTo>
                <a:lnTo>
                  <a:pt x="2628" y="1889"/>
                </a:lnTo>
                <a:lnTo>
                  <a:pt x="2609" y="1961"/>
                </a:lnTo>
                <a:lnTo>
                  <a:pt x="2582" y="2031"/>
                </a:lnTo>
                <a:lnTo>
                  <a:pt x="2936" y="2384"/>
                </a:lnTo>
                <a:lnTo>
                  <a:pt x="2981" y="2300"/>
                </a:lnTo>
                <a:lnTo>
                  <a:pt x="3020" y="2215"/>
                </a:lnTo>
                <a:lnTo>
                  <a:pt x="3052" y="2126"/>
                </a:lnTo>
                <a:lnTo>
                  <a:pt x="3080" y="2037"/>
                </a:lnTo>
                <a:lnTo>
                  <a:pt x="3101" y="1946"/>
                </a:lnTo>
                <a:lnTo>
                  <a:pt x="3117" y="1854"/>
                </a:lnTo>
                <a:lnTo>
                  <a:pt x="3126" y="1761"/>
                </a:lnTo>
                <a:lnTo>
                  <a:pt x="3130" y="1668"/>
                </a:lnTo>
                <a:lnTo>
                  <a:pt x="3126" y="1575"/>
                </a:lnTo>
                <a:lnTo>
                  <a:pt x="3118" y="1484"/>
                </a:lnTo>
                <a:lnTo>
                  <a:pt x="3103" y="1392"/>
                </a:lnTo>
                <a:lnTo>
                  <a:pt x="3083" y="1300"/>
                </a:lnTo>
                <a:lnTo>
                  <a:pt x="3056" y="1210"/>
                </a:lnTo>
                <a:lnTo>
                  <a:pt x="3023" y="1122"/>
                </a:lnTo>
                <a:lnTo>
                  <a:pt x="2985" y="1035"/>
                </a:lnTo>
                <a:lnTo>
                  <a:pt x="2940" y="951"/>
                </a:lnTo>
                <a:close/>
                <a:moveTo>
                  <a:pt x="418" y="943"/>
                </a:moveTo>
                <a:lnTo>
                  <a:pt x="373" y="1027"/>
                </a:lnTo>
                <a:lnTo>
                  <a:pt x="334" y="1113"/>
                </a:lnTo>
                <a:lnTo>
                  <a:pt x="300" y="1201"/>
                </a:lnTo>
                <a:lnTo>
                  <a:pt x="273" y="1290"/>
                </a:lnTo>
                <a:lnTo>
                  <a:pt x="251" y="1381"/>
                </a:lnTo>
                <a:lnTo>
                  <a:pt x="236" y="1473"/>
                </a:lnTo>
                <a:lnTo>
                  <a:pt x="227" y="1566"/>
                </a:lnTo>
                <a:lnTo>
                  <a:pt x="224" y="1659"/>
                </a:lnTo>
                <a:lnTo>
                  <a:pt x="226" y="1751"/>
                </a:lnTo>
                <a:lnTo>
                  <a:pt x="235" y="1844"/>
                </a:lnTo>
                <a:lnTo>
                  <a:pt x="250" y="1936"/>
                </a:lnTo>
                <a:lnTo>
                  <a:pt x="270" y="2027"/>
                </a:lnTo>
                <a:lnTo>
                  <a:pt x="297" y="2116"/>
                </a:lnTo>
                <a:lnTo>
                  <a:pt x="330" y="2205"/>
                </a:lnTo>
                <a:lnTo>
                  <a:pt x="368" y="2291"/>
                </a:lnTo>
                <a:lnTo>
                  <a:pt x="412" y="2376"/>
                </a:lnTo>
                <a:lnTo>
                  <a:pt x="768" y="2025"/>
                </a:lnTo>
                <a:lnTo>
                  <a:pt x="743" y="1954"/>
                </a:lnTo>
                <a:lnTo>
                  <a:pt x="723" y="1882"/>
                </a:lnTo>
                <a:lnTo>
                  <a:pt x="709" y="1809"/>
                </a:lnTo>
                <a:lnTo>
                  <a:pt x="700" y="1734"/>
                </a:lnTo>
                <a:lnTo>
                  <a:pt x="698" y="1661"/>
                </a:lnTo>
                <a:lnTo>
                  <a:pt x="702" y="1586"/>
                </a:lnTo>
                <a:lnTo>
                  <a:pt x="710" y="1512"/>
                </a:lnTo>
                <a:lnTo>
                  <a:pt x="724" y="1438"/>
                </a:lnTo>
                <a:lnTo>
                  <a:pt x="745" y="1366"/>
                </a:lnTo>
                <a:lnTo>
                  <a:pt x="771" y="1296"/>
                </a:lnTo>
                <a:lnTo>
                  <a:pt x="418" y="943"/>
                </a:lnTo>
                <a:close/>
                <a:moveTo>
                  <a:pt x="1648" y="912"/>
                </a:moveTo>
                <a:lnTo>
                  <a:pt x="1587" y="918"/>
                </a:lnTo>
                <a:lnTo>
                  <a:pt x="1527" y="927"/>
                </a:lnTo>
                <a:lnTo>
                  <a:pt x="1467" y="941"/>
                </a:lnTo>
                <a:lnTo>
                  <a:pt x="1409" y="961"/>
                </a:lnTo>
                <a:lnTo>
                  <a:pt x="1351" y="985"/>
                </a:lnTo>
                <a:lnTo>
                  <a:pt x="1296" y="1014"/>
                </a:lnTo>
                <a:lnTo>
                  <a:pt x="1242" y="1047"/>
                </a:lnTo>
                <a:lnTo>
                  <a:pt x="1191" y="1086"/>
                </a:lnTo>
                <a:lnTo>
                  <a:pt x="1142" y="1130"/>
                </a:lnTo>
                <a:lnTo>
                  <a:pt x="1099" y="1178"/>
                </a:lnTo>
                <a:lnTo>
                  <a:pt x="1059" y="1228"/>
                </a:lnTo>
                <a:lnTo>
                  <a:pt x="1025" y="1281"/>
                </a:lnTo>
                <a:lnTo>
                  <a:pt x="995" y="1336"/>
                </a:lnTo>
                <a:lnTo>
                  <a:pt x="970" y="1393"/>
                </a:lnTo>
                <a:lnTo>
                  <a:pt x="951" y="1451"/>
                </a:lnTo>
                <a:lnTo>
                  <a:pt x="935" y="1510"/>
                </a:lnTo>
                <a:lnTo>
                  <a:pt x="926" y="1570"/>
                </a:lnTo>
                <a:lnTo>
                  <a:pt x="920" y="1630"/>
                </a:lnTo>
                <a:lnTo>
                  <a:pt x="920" y="1691"/>
                </a:lnTo>
                <a:lnTo>
                  <a:pt x="925" y="1753"/>
                </a:lnTo>
                <a:lnTo>
                  <a:pt x="934" y="1812"/>
                </a:lnTo>
                <a:lnTo>
                  <a:pt x="948" y="1871"/>
                </a:lnTo>
                <a:lnTo>
                  <a:pt x="968" y="1930"/>
                </a:lnTo>
                <a:lnTo>
                  <a:pt x="993" y="1987"/>
                </a:lnTo>
                <a:lnTo>
                  <a:pt x="1021" y="2042"/>
                </a:lnTo>
                <a:lnTo>
                  <a:pt x="1056" y="2095"/>
                </a:lnTo>
                <a:lnTo>
                  <a:pt x="1095" y="2146"/>
                </a:lnTo>
                <a:lnTo>
                  <a:pt x="1139" y="2193"/>
                </a:lnTo>
                <a:lnTo>
                  <a:pt x="1187" y="2237"/>
                </a:lnTo>
                <a:lnTo>
                  <a:pt x="1238" y="2276"/>
                </a:lnTo>
                <a:lnTo>
                  <a:pt x="1291" y="2311"/>
                </a:lnTo>
                <a:lnTo>
                  <a:pt x="1347" y="2340"/>
                </a:lnTo>
                <a:lnTo>
                  <a:pt x="1403" y="2365"/>
                </a:lnTo>
                <a:lnTo>
                  <a:pt x="1462" y="2384"/>
                </a:lnTo>
                <a:lnTo>
                  <a:pt x="1522" y="2399"/>
                </a:lnTo>
                <a:lnTo>
                  <a:pt x="1582" y="2409"/>
                </a:lnTo>
                <a:lnTo>
                  <a:pt x="1643" y="2415"/>
                </a:lnTo>
                <a:lnTo>
                  <a:pt x="1705" y="2415"/>
                </a:lnTo>
                <a:lnTo>
                  <a:pt x="1765" y="2410"/>
                </a:lnTo>
                <a:lnTo>
                  <a:pt x="1826" y="2401"/>
                </a:lnTo>
                <a:lnTo>
                  <a:pt x="1886" y="2386"/>
                </a:lnTo>
                <a:lnTo>
                  <a:pt x="1945" y="2367"/>
                </a:lnTo>
                <a:lnTo>
                  <a:pt x="2001" y="2342"/>
                </a:lnTo>
                <a:lnTo>
                  <a:pt x="2057" y="2313"/>
                </a:lnTo>
                <a:lnTo>
                  <a:pt x="2110" y="2280"/>
                </a:lnTo>
                <a:lnTo>
                  <a:pt x="2161" y="2241"/>
                </a:lnTo>
                <a:lnTo>
                  <a:pt x="2210" y="2196"/>
                </a:lnTo>
                <a:lnTo>
                  <a:pt x="2254" y="2149"/>
                </a:lnTo>
                <a:lnTo>
                  <a:pt x="2294" y="2099"/>
                </a:lnTo>
                <a:lnTo>
                  <a:pt x="2328" y="2046"/>
                </a:lnTo>
                <a:lnTo>
                  <a:pt x="2358" y="1991"/>
                </a:lnTo>
                <a:lnTo>
                  <a:pt x="2382" y="1935"/>
                </a:lnTo>
                <a:lnTo>
                  <a:pt x="2403" y="1877"/>
                </a:lnTo>
                <a:lnTo>
                  <a:pt x="2417" y="1817"/>
                </a:lnTo>
                <a:lnTo>
                  <a:pt x="2428" y="1757"/>
                </a:lnTo>
                <a:lnTo>
                  <a:pt x="2432" y="1696"/>
                </a:lnTo>
                <a:lnTo>
                  <a:pt x="2433" y="1636"/>
                </a:lnTo>
                <a:lnTo>
                  <a:pt x="2428" y="1575"/>
                </a:lnTo>
                <a:lnTo>
                  <a:pt x="2418" y="1515"/>
                </a:lnTo>
                <a:lnTo>
                  <a:pt x="2404" y="1456"/>
                </a:lnTo>
                <a:lnTo>
                  <a:pt x="2384" y="1397"/>
                </a:lnTo>
                <a:lnTo>
                  <a:pt x="2360" y="1340"/>
                </a:lnTo>
                <a:lnTo>
                  <a:pt x="2331" y="1285"/>
                </a:lnTo>
                <a:lnTo>
                  <a:pt x="2296" y="1232"/>
                </a:lnTo>
                <a:lnTo>
                  <a:pt x="2257" y="1181"/>
                </a:lnTo>
                <a:lnTo>
                  <a:pt x="2214" y="1134"/>
                </a:lnTo>
                <a:lnTo>
                  <a:pt x="2166" y="1089"/>
                </a:lnTo>
                <a:lnTo>
                  <a:pt x="2115" y="1051"/>
                </a:lnTo>
                <a:lnTo>
                  <a:pt x="2061" y="1016"/>
                </a:lnTo>
                <a:lnTo>
                  <a:pt x="2007" y="987"/>
                </a:lnTo>
                <a:lnTo>
                  <a:pt x="1949" y="962"/>
                </a:lnTo>
                <a:lnTo>
                  <a:pt x="1891" y="943"/>
                </a:lnTo>
                <a:lnTo>
                  <a:pt x="1831" y="927"/>
                </a:lnTo>
                <a:lnTo>
                  <a:pt x="1771" y="918"/>
                </a:lnTo>
                <a:lnTo>
                  <a:pt x="1710" y="913"/>
                </a:lnTo>
                <a:lnTo>
                  <a:pt x="1648" y="912"/>
                </a:lnTo>
                <a:close/>
                <a:moveTo>
                  <a:pt x="1682" y="221"/>
                </a:moveTo>
                <a:lnTo>
                  <a:pt x="1588" y="224"/>
                </a:lnTo>
                <a:lnTo>
                  <a:pt x="1495" y="233"/>
                </a:lnTo>
                <a:lnTo>
                  <a:pt x="1402" y="247"/>
                </a:lnTo>
                <a:lnTo>
                  <a:pt x="1311" y="268"/>
                </a:lnTo>
                <a:lnTo>
                  <a:pt x="1220" y="293"/>
                </a:lnTo>
                <a:lnTo>
                  <a:pt x="1131" y="326"/>
                </a:lnTo>
                <a:lnTo>
                  <a:pt x="1044" y="365"/>
                </a:lnTo>
                <a:lnTo>
                  <a:pt x="958" y="409"/>
                </a:lnTo>
                <a:lnTo>
                  <a:pt x="1312" y="762"/>
                </a:lnTo>
                <a:lnTo>
                  <a:pt x="1384" y="736"/>
                </a:lnTo>
                <a:lnTo>
                  <a:pt x="1457" y="717"/>
                </a:lnTo>
                <a:lnTo>
                  <a:pt x="1530" y="703"/>
                </a:lnTo>
                <a:lnTo>
                  <a:pt x="1604" y="695"/>
                </a:lnTo>
                <a:lnTo>
                  <a:pt x="1680" y="692"/>
                </a:lnTo>
                <a:lnTo>
                  <a:pt x="1755" y="695"/>
                </a:lnTo>
                <a:lnTo>
                  <a:pt x="1830" y="704"/>
                </a:lnTo>
                <a:lnTo>
                  <a:pt x="1903" y="718"/>
                </a:lnTo>
                <a:lnTo>
                  <a:pt x="1975" y="738"/>
                </a:lnTo>
                <a:lnTo>
                  <a:pt x="2047" y="764"/>
                </a:lnTo>
                <a:lnTo>
                  <a:pt x="2403" y="413"/>
                </a:lnTo>
                <a:lnTo>
                  <a:pt x="2318" y="369"/>
                </a:lnTo>
                <a:lnTo>
                  <a:pt x="2231" y="330"/>
                </a:lnTo>
                <a:lnTo>
                  <a:pt x="2143" y="298"/>
                </a:lnTo>
                <a:lnTo>
                  <a:pt x="2053" y="271"/>
                </a:lnTo>
                <a:lnTo>
                  <a:pt x="1960" y="249"/>
                </a:lnTo>
                <a:lnTo>
                  <a:pt x="1868" y="234"/>
                </a:lnTo>
                <a:lnTo>
                  <a:pt x="1775" y="224"/>
                </a:lnTo>
                <a:lnTo>
                  <a:pt x="1682" y="221"/>
                </a:lnTo>
                <a:close/>
                <a:moveTo>
                  <a:pt x="1676" y="0"/>
                </a:moveTo>
                <a:lnTo>
                  <a:pt x="1687" y="0"/>
                </a:lnTo>
                <a:lnTo>
                  <a:pt x="1774" y="2"/>
                </a:lnTo>
                <a:lnTo>
                  <a:pt x="1866" y="9"/>
                </a:lnTo>
                <a:lnTo>
                  <a:pt x="1957" y="22"/>
                </a:lnTo>
                <a:lnTo>
                  <a:pt x="2047" y="41"/>
                </a:lnTo>
                <a:lnTo>
                  <a:pt x="2137" y="63"/>
                </a:lnTo>
                <a:lnTo>
                  <a:pt x="2226" y="90"/>
                </a:lnTo>
                <a:lnTo>
                  <a:pt x="2313" y="123"/>
                </a:lnTo>
                <a:lnTo>
                  <a:pt x="2399" y="161"/>
                </a:lnTo>
                <a:lnTo>
                  <a:pt x="2482" y="204"/>
                </a:lnTo>
                <a:lnTo>
                  <a:pt x="2564" y="251"/>
                </a:lnTo>
                <a:lnTo>
                  <a:pt x="2643" y="303"/>
                </a:lnTo>
                <a:lnTo>
                  <a:pt x="2721" y="360"/>
                </a:lnTo>
                <a:lnTo>
                  <a:pt x="2795" y="423"/>
                </a:lnTo>
                <a:lnTo>
                  <a:pt x="2866" y="491"/>
                </a:lnTo>
                <a:lnTo>
                  <a:pt x="2934" y="562"/>
                </a:lnTo>
                <a:lnTo>
                  <a:pt x="2996" y="636"/>
                </a:lnTo>
                <a:lnTo>
                  <a:pt x="3053" y="714"/>
                </a:lnTo>
                <a:lnTo>
                  <a:pt x="3106" y="792"/>
                </a:lnTo>
                <a:lnTo>
                  <a:pt x="3152" y="874"/>
                </a:lnTo>
                <a:lnTo>
                  <a:pt x="3195" y="958"/>
                </a:lnTo>
                <a:lnTo>
                  <a:pt x="3232" y="1043"/>
                </a:lnTo>
                <a:lnTo>
                  <a:pt x="3264" y="1129"/>
                </a:lnTo>
                <a:lnTo>
                  <a:pt x="3292" y="1217"/>
                </a:lnTo>
                <a:lnTo>
                  <a:pt x="3313" y="1306"/>
                </a:lnTo>
                <a:lnTo>
                  <a:pt x="3331" y="1396"/>
                </a:lnTo>
                <a:lnTo>
                  <a:pt x="3344" y="1487"/>
                </a:lnTo>
                <a:lnTo>
                  <a:pt x="3350" y="1579"/>
                </a:lnTo>
                <a:lnTo>
                  <a:pt x="3353" y="1669"/>
                </a:lnTo>
                <a:lnTo>
                  <a:pt x="3350" y="1760"/>
                </a:lnTo>
                <a:lnTo>
                  <a:pt x="3342" y="1852"/>
                </a:lnTo>
                <a:lnTo>
                  <a:pt x="3330" y="1943"/>
                </a:lnTo>
                <a:lnTo>
                  <a:pt x="3311" y="2032"/>
                </a:lnTo>
                <a:lnTo>
                  <a:pt x="3288" y="2121"/>
                </a:lnTo>
                <a:lnTo>
                  <a:pt x="3260" y="2208"/>
                </a:lnTo>
                <a:lnTo>
                  <a:pt x="3227" y="2296"/>
                </a:lnTo>
                <a:lnTo>
                  <a:pt x="3189" y="2380"/>
                </a:lnTo>
                <a:lnTo>
                  <a:pt x="3147" y="2463"/>
                </a:lnTo>
                <a:lnTo>
                  <a:pt x="3099" y="2544"/>
                </a:lnTo>
                <a:lnTo>
                  <a:pt x="3046" y="2623"/>
                </a:lnTo>
                <a:lnTo>
                  <a:pt x="2988" y="2700"/>
                </a:lnTo>
                <a:lnTo>
                  <a:pt x="2925" y="2773"/>
                </a:lnTo>
                <a:lnTo>
                  <a:pt x="2858" y="2844"/>
                </a:lnTo>
                <a:lnTo>
                  <a:pt x="2786" y="2911"/>
                </a:lnTo>
                <a:lnTo>
                  <a:pt x="2711" y="2973"/>
                </a:lnTo>
                <a:lnTo>
                  <a:pt x="2634" y="3030"/>
                </a:lnTo>
                <a:lnTo>
                  <a:pt x="2554" y="3082"/>
                </a:lnTo>
                <a:lnTo>
                  <a:pt x="2471" y="3130"/>
                </a:lnTo>
                <a:lnTo>
                  <a:pt x="2388" y="3172"/>
                </a:lnTo>
                <a:lnTo>
                  <a:pt x="2302" y="3208"/>
                </a:lnTo>
                <a:lnTo>
                  <a:pt x="2215" y="3240"/>
                </a:lnTo>
                <a:lnTo>
                  <a:pt x="2126" y="3268"/>
                </a:lnTo>
                <a:lnTo>
                  <a:pt x="2036" y="3289"/>
                </a:lnTo>
                <a:lnTo>
                  <a:pt x="1945" y="3307"/>
                </a:lnTo>
                <a:lnTo>
                  <a:pt x="1855" y="3319"/>
                </a:lnTo>
                <a:lnTo>
                  <a:pt x="1762" y="3326"/>
                </a:lnTo>
                <a:lnTo>
                  <a:pt x="1671" y="3328"/>
                </a:lnTo>
                <a:lnTo>
                  <a:pt x="1578" y="3325"/>
                </a:lnTo>
                <a:lnTo>
                  <a:pt x="1487" y="3317"/>
                </a:lnTo>
                <a:lnTo>
                  <a:pt x="1396" y="3304"/>
                </a:lnTo>
                <a:lnTo>
                  <a:pt x="1305" y="3287"/>
                </a:lnTo>
                <a:lnTo>
                  <a:pt x="1216" y="3265"/>
                </a:lnTo>
                <a:lnTo>
                  <a:pt x="1127" y="3236"/>
                </a:lnTo>
                <a:lnTo>
                  <a:pt x="1040" y="3204"/>
                </a:lnTo>
                <a:lnTo>
                  <a:pt x="955" y="3166"/>
                </a:lnTo>
                <a:lnTo>
                  <a:pt x="871" y="3124"/>
                </a:lnTo>
                <a:lnTo>
                  <a:pt x="789" y="3077"/>
                </a:lnTo>
                <a:lnTo>
                  <a:pt x="709" y="3024"/>
                </a:lnTo>
                <a:lnTo>
                  <a:pt x="633" y="2966"/>
                </a:lnTo>
                <a:lnTo>
                  <a:pt x="558" y="2904"/>
                </a:lnTo>
                <a:lnTo>
                  <a:pt x="486" y="2837"/>
                </a:lnTo>
                <a:lnTo>
                  <a:pt x="420" y="2764"/>
                </a:lnTo>
                <a:lnTo>
                  <a:pt x="357" y="2691"/>
                </a:lnTo>
                <a:lnTo>
                  <a:pt x="300" y="2613"/>
                </a:lnTo>
                <a:lnTo>
                  <a:pt x="248" y="2534"/>
                </a:lnTo>
                <a:lnTo>
                  <a:pt x="200" y="2453"/>
                </a:lnTo>
                <a:lnTo>
                  <a:pt x="158" y="2369"/>
                </a:lnTo>
                <a:lnTo>
                  <a:pt x="121" y="2285"/>
                </a:lnTo>
                <a:lnTo>
                  <a:pt x="88" y="2197"/>
                </a:lnTo>
                <a:lnTo>
                  <a:pt x="61" y="2110"/>
                </a:lnTo>
                <a:lnTo>
                  <a:pt x="39" y="2020"/>
                </a:lnTo>
                <a:lnTo>
                  <a:pt x="22" y="1931"/>
                </a:lnTo>
                <a:lnTo>
                  <a:pt x="10" y="1840"/>
                </a:lnTo>
                <a:lnTo>
                  <a:pt x="2" y="1749"/>
                </a:lnTo>
                <a:lnTo>
                  <a:pt x="0" y="1657"/>
                </a:lnTo>
                <a:lnTo>
                  <a:pt x="3" y="1567"/>
                </a:lnTo>
                <a:lnTo>
                  <a:pt x="11" y="1476"/>
                </a:lnTo>
                <a:lnTo>
                  <a:pt x="24" y="1385"/>
                </a:lnTo>
                <a:lnTo>
                  <a:pt x="41" y="1296"/>
                </a:lnTo>
                <a:lnTo>
                  <a:pt x="64" y="1206"/>
                </a:lnTo>
                <a:lnTo>
                  <a:pt x="92" y="1119"/>
                </a:lnTo>
                <a:lnTo>
                  <a:pt x="125" y="1032"/>
                </a:lnTo>
                <a:lnTo>
                  <a:pt x="163" y="947"/>
                </a:lnTo>
                <a:lnTo>
                  <a:pt x="206" y="864"/>
                </a:lnTo>
                <a:lnTo>
                  <a:pt x="253" y="783"/>
                </a:lnTo>
                <a:lnTo>
                  <a:pt x="307" y="704"/>
                </a:lnTo>
                <a:lnTo>
                  <a:pt x="364" y="627"/>
                </a:lnTo>
                <a:lnTo>
                  <a:pt x="427" y="554"/>
                </a:lnTo>
                <a:lnTo>
                  <a:pt x="495" y="484"/>
                </a:lnTo>
                <a:lnTo>
                  <a:pt x="567" y="417"/>
                </a:lnTo>
                <a:lnTo>
                  <a:pt x="642" y="354"/>
                </a:lnTo>
                <a:lnTo>
                  <a:pt x="719" y="297"/>
                </a:lnTo>
                <a:lnTo>
                  <a:pt x="799" y="245"/>
                </a:lnTo>
                <a:lnTo>
                  <a:pt x="881" y="198"/>
                </a:lnTo>
                <a:lnTo>
                  <a:pt x="965" y="156"/>
                </a:lnTo>
                <a:lnTo>
                  <a:pt x="1051" y="120"/>
                </a:lnTo>
                <a:lnTo>
                  <a:pt x="1138" y="87"/>
                </a:lnTo>
                <a:lnTo>
                  <a:pt x="1227" y="60"/>
                </a:lnTo>
                <a:lnTo>
                  <a:pt x="1316" y="37"/>
                </a:lnTo>
                <a:lnTo>
                  <a:pt x="1408" y="20"/>
                </a:lnTo>
                <a:lnTo>
                  <a:pt x="1499" y="8"/>
                </a:lnTo>
                <a:lnTo>
                  <a:pt x="1590" y="2"/>
                </a:lnTo>
                <a:lnTo>
                  <a:pt x="16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92" name="Group 991"/>
          <p:cNvGrpSpPr/>
          <p:nvPr/>
        </p:nvGrpSpPr>
        <p:grpSpPr>
          <a:xfrm>
            <a:off x="4464296" y="5086350"/>
            <a:ext cx="447674" cy="388938"/>
            <a:chOff x="4459288" y="5086350"/>
            <a:chExt cx="447674" cy="3889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0" name="Freeform 386"/>
            <p:cNvSpPr>
              <a:spLocks noEditPoints="1"/>
            </p:cNvSpPr>
            <p:nvPr/>
          </p:nvSpPr>
          <p:spPr bwMode="auto">
            <a:xfrm>
              <a:off x="4711700" y="5283200"/>
              <a:ext cx="195262" cy="192088"/>
            </a:xfrm>
            <a:custGeom>
              <a:avLst/>
              <a:gdLst>
                <a:gd name="T0" fmla="*/ 382 w 1468"/>
                <a:gd name="T1" fmla="*/ 834 h 1453"/>
                <a:gd name="T2" fmla="*/ 1084 w 1468"/>
                <a:gd name="T3" fmla="*/ 619 h 1453"/>
                <a:gd name="T4" fmla="*/ 734 w 1468"/>
                <a:gd name="T5" fmla="*/ 0 h 1453"/>
                <a:gd name="T6" fmla="*/ 866 w 1468"/>
                <a:gd name="T7" fmla="*/ 11 h 1453"/>
                <a:gd name="T8" fmla="*/ 990 w 1468"/>
                <a:gd name="T9" fmla="*/ 46 h 1453"/>
                <a:gd name="T10" fmla="*/ 1104 w 1468"/>
                <a:gd name="T11" fmla="*/ 99 h 1453"/>
                <a:gd name="T12" fmla="*/ 1207 w 1468"/>
                <a:gd name="T13" fmla="*/ 171 h 1453"/>
                <a:gd name="T14" fmla="*/ 1295 w 1468"/>
                <a:gd name="T15" fmla="*/ 258 h 1453"/>
                <a:gd name="T16" fmla="*/ 1368 w 1468"/>
                <a:gd name="T17" fmla="*/ 360 h 1453"/>
                <a:gd name="T18" fmla="*/ 1421 w 1468"/>
                <a:gd name="T19" fmla="*/ 473 h 1453"/>
                <a:gd name="T20" fmla="*/ 1456 w 1468"/>
                <a:gd name="T21" fmla="*/ 596 h 1453"/>
                <a:gd name="T22" fmla="*/ 1468 w 1468"/>
                <a:gd name="T23" fmla="*/ 726 h 1453"/>
                <a:gd name="T24" fmla="*/ 1456 w 1468"/>
                <a:gd name="T25" fmla="*/ 857 h 1453"/>
                <a:gd name="T26" fmla="*/ 1421 w 1468"/>
                <a:gd name="T27" fmla="*/ 980 h 1453"/>
                <a:gd name="T28" fmla="*/ 1368 w 1468"/>
                <a:gd name="T29" fmla="*/ 1093 h 1453"/>
                <a:gd name="T30" fmla="*/ 1295 w 1468"/>
                <a:gd name="T31" fmla="*/ 1194 h 1453"/>
                <a:gd name="T32" fmla="*/ 1207 w 1468"/>
                <a:gd name="T33" fmla="*/ 1282 h 1453"/>
                <a:gd name="T34" fmla="*/ 1104 w 1468"/>
                <a:gd name="T35" fmla="*/ 1354 h 1453"/>
                <a:gd name="T36" fmla="*/ 990 w 1468"/>
                <a:gd name="T37" fmla="*/ 1407 h 1453"/>
                <a:gd name="T38" fmla="*/ 866 w 1468"/>
                <a:gd name="T39" fmla="*/ 1441 h 1453"/>
                <a:gd name="T40" fmla="*/ 734 w 1468"/>
                <a:gd name="T41" fmla="*/ 1453 h 1453"/>
                <a:gd name="T42" fmla="*/ 602 w 1468"/>
                <a:gd name="T43" fmla="*/ 1441 h 1453"/>
                <a:gd name="T44" fmla="*/ 478 w 1468"/>
                <a:gd name="T45" fmla="*/ 1407 h 1453"/>
                <a:gd name="T46" fmla="*/ 363 w 1468"/>
                <a:gd name="T47" fmla="*/ 1354 h 1453"/>
                <a:gd name="T48" fmla="*/ 260 w 1468"/>
                <a:gd name="T49" fmla="*/ 1282 h 1453"/>
                <a:gd name="T50" fmla="*/ 172 w 1468"/>
                <a:gd name="T51" fmla="*/ 1194 h 1453"/>
                <a:gd name="T52" fmla="*/ 99 w 1468"/>
                <a:gd name="T53" fmla="*/ 1093 h 1453"/>
                <a:gd name="T54" fmla="*/ 46 w 1468"/>
                <a:gd name="T55" fmla="*/ 980 h 1453"/>
                <a:gd name="T56" fmla="*/ 11 w 1468"/>
                <a:gd name="T57" fmla="*/ 857 h 1453"/>
                <a:gd name="T58" fmla="*/ 0 w 1468"/>
                <a:gd name="T59" fmla="*/ 726 h 1453"/>
                <a:gd name="T60" fmla="*/ 11 w 1468"/>
                <a:gd name="T61" fmla="*/ 596 h 1453"/>
                <a:gd name="T62" fmla="*/ 46 w 1468"/>
                <a:gd name="T63" fmla="*/ 473 h 1453"/>
                <a:gd name="T64" fmla="*/ 99 w 1468"/>
                <a:gd name="T65" fmla="*/ 360 h 1453"/>
                <a:gd name="T66" fmla="*/ 172 w 1468"/>
                <a:gd name="T67" fmla="*/ 258 h 1453"/>
                <a:gd name="T68" fmla="*/ 260 w 1468"/>
                <a:gd name="T69" fmla="*/ 171 h 1453"/>
                <a:gd name="T70" fmla="*/ 363 w 1468"/>
                <a:gd name="T71" fmla="*/ 99 h 1453"/>
                <a:gd name="T72" fmla="*/ 478 w 1468"/>
                <a:gd name="T73" fmla="*/ 46 h 1453"/>
                <a:gd name="T74" fmla="*/ 602 w 1468"/>
                <a:gd name="T75" fmla="*/ 11 h 1453"/>
                <a:gd name="T76" fmla="*/ 734 w 1468"/>
                <a:gd name="T77" fmla="*/ 0 h 1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68" h="1453">
                  <a:moveTo>
                    <a:pt x="382" y="619"/>
                  </a:moveTo>
                  <a:lnTo>
                    <a:pt x="382" y="834"/>
                  </a:lnTo>
                  <a:lnTo>
                    <a:pt x="1084" y="834"/>
                  </a:lnTo>
                  <a:lnTo>
                    <a:pt x="1084" y="619"/>
                  </a:lnTo>
                  <a:lnTo>
                    <a:pt x="382" y="619"/>
                  </a:lnTo>
                  <a:close/>
                  <a:moveTo>
                    <a:pt x="734" y="0"/>
                  </a:moveTo>
                  <a:lnTo>
                    <a:pt x="800" y="3"/>
                  </a:lnTo>
                  <a:lnTo>
                    <a:pt x="866" y="11"/>
                  </a:lnTo>
                  <a:lnTo>
                    <a:pt x="929" y="26"/>
                  </a:lnTo>
                  <a:lnTo>
                    <a:pt x="990" y="46"/>
                  </a:lnTo>
                  <a:lnTo>
                    <a:pt x="1048" y="70"/>
                  </a:lnTo>
                  <a:lnTo>
                    <a:pt x="1104" y="99"/>
                  </a:lnTo>
                  <a:lnTo>
                    <a:pt x="1157" y="133"/>
                  </a:lnTo>
                  <a:lnTo>
                    <a:pt x="1207" y="171"/>
                  </a:lnTo>
                  <a:lnTo>
                    <a:pt x="1253" y="213"/>
                  </a:lnTo>
                  <a:lnTo>
                    <a:pt x="1295" y="258"/>
                  </a:lnTo>
                  <a:lnTo>
                    <a:pt x="1333" y="308"/>
                  </a:lnTo>
                  <a:lnTo>
                    <a:pt x="1368" y="360"/>
                  </a:lnTo>
                  <a:lnTo>
                    <a:pt x="1397" y="415"/>
                  </a:lnTo>
                  <a:lnTo>
                    <a:pt x="1421" y="473"/>
                  </a:lnTo>
                  <a:lnTo>
                    <a:pt x="1441" y="534"/>
                  </a:lnTo>
                  <a:lnTo>
                    <a:pt x="1456" y="596"/>
                  </a:lnTo>
                  <a:lnTo>
                    <a:pt x="1465" y="660"/>
                  </a:lnTo>
                  <a:lnTo>
                    <a:pt x="1468" y="726"/>
                  </a:lnTo>
                  <a:lnTo>
                    <a:pt x="1465" y="792"/>
                  </a:lnTo>
                  <a:lnTo>
                    <a:pt x="1456" y="857"/>
                  </a:lnTo>
                  <a:lnTo>
                    <a:pt x="1441" y="919"/>
                  </a:lnTo>
                  <a:lnTo>
                    <a:pt x="1421" y="980"/>
                  </a:lnTo>
                  <a:lnTo>
                    <a:pt x="1397" y="1038"/>
                  </a:lnTo>
                  <a:lnTo>
                    <a:pt x="1368" y="1093"/>
                  </a:lnTo>
                  <a:lnTo>
                    <a:pt x="1333" y="1145"/>
                  </a:lnTo>
                  <a:lnTo>
                    <a:pt x="1295" y="1194"/>
                  </a:lnTo>
                  <a:lnTo>
                    <a:pt x="1253" y="1240"/>
                  </a:lnTo>
                  <a:lnTo>
                    <a:pt x="1207" y="1282"/>
                  </a:lnTo>
                  <a:lnTo>
                    <a:pt x="1157" y="1320"/>
                  </a:lnTo>
                  <a:lnTo>
                    <a:pt x="1104" y="1354"/>
                  </a:lnTo>
                  <a:lnTo>
                    <a:pt x="1048" y="1383"/>
                  </a:lnTo>
                  <a:lnTo>
                    <a:pt x="990" y="1407"/>
                  </a:lnTo>
                  <a:lnTo>
                    <a:pt x="929" y="1427"/>
                  </a:lnTo>
                  <a:lnTo>
                    <a:pt x="866" y="1441"/>
                  </a:lnTo>
                  <a:lnTo>
                    <a:pt x="800" y="1450"/>
                  </a:lnTo>
                  <a:lnTo>
                    <a:pt x="734" y="1453"/>
                  </a:lnTo>
                  <a:lnTo>
                    <a:pt x="667" y="1450"/>
                  </a:lnTo>
                  <a:lnTo>
                    <a:pt x="602" y="1441"/>
                  </a:lnTo>
                  <a:lnTo>
                    <a:pt x="539" y="1427"/>
                  </a:lnTo>
                  <a:lnTo>
                    <a:pt x="478" y="1407"/>
                  </a:lnTo>
                  <a:lnTo>
                    <a:pt x="419" y="1383"/>
                  </a:lnTo>
                  <a:lnTo>
                    <a:pt x="363" y="1354"/>
                  </a:lnTo>
                  <a:lnTo>
                    <a:pt x="311" y="1320"/>
                  </a:lnTo>
                  <a:lnTo>
                    <a:pt x="260" y="1282"/>
                  </a:lnTo>
                  <a:lnTo>
                    <a:pt x="215" y="1240"/>
                  </a:lnTo>
                  <a:lnTo>
                    <a:pt x="172" y="1194"/>
                  </a:lnTo>
                  <a:lnTo>
                    <a:pt x="134" y="1145"/>
                  </a:lnTo>
                  <a:lnTo>
                    <a:pt x="99" y="1093"/>
                  </a:lnTo>
                  <a:lnTo>
                    <a:pt x="70" y="1038"/>
                  </a:lnTo>
                  <a:lnTo>
                    <a:pt x="46" y="980"/>
                  </a:lnTo>
                  <a:lnTo>
                    <a:pt x="26" y="919"/>
                  </a:lnTo>
                  <a:lnTo>
                    <a:pt x="11" y="857"/>
                  </a:lnTo>
                  <a:lnTo>
                    <a:pt x="3" y="792"/>
                  </a:lnTo>
                  <a:lnTo>
                    <a:pt x="0" y="726"/>
                  </a:lnTo>
                  <a:lnTo>
                    <a:pt x="3" y="660"/>
                  </a:lnTo>
                  <a:lnTo>
                    <a:pt x="11" y="596"/>
                  </a:lnTo>
                  <a:lnTo>
                    <a:pt x="26" y="534"/>
                  </a:lnTo>
                  <a:lnTo>
                    <a:pt x="46" y="473"/>
                  </a:lnTo>
                  <a:lnTo>
                    <a:pt x="70" y="415"/>
                  </a:lnTo>
                  <a:lnTo>
                    <a:pt x="99" y="360"/>
                  </a:lnTo>
                  <a:lnTo>
                    <a:pt x="134" y="308"/>
                  </a:lnTo>
                  <a:lnTo>
                    <a:pt x="172" y="258"/>
                  </a:lnTo>
                  <a:lnTo>
                    <a:pt x="215" y="213"/>
                  </a:lnTo>
                  <a:lnTo>
                    <a:pt x="260" y="171"/>
                  </a:lnTo>
                  <a:lnTo>
                    <a:pt x="311" y="133"/>
                  </a:lnTo>
                  <a:lnTo>
                    <a:pt x="363" y="99"/>
                  </a:lnTo>
                  <a:lnTo>
                    <a:pt x="419" y="70"/>
                  </a:lnTo>
                  <a:lnTo>
                    <a:pt x="478" y="46"/>
                  </a:lnTo>
                  <a:lnTo>
                    <a:pt x="539" y="26"/>
                  </a:lnTo>
                  <a:lnTo>
                    <a:pt x="602" y="11"/>
                  </a:lnTo>
                  <a:lnTo>
                    <a:pt x="667" y="3"/>
                  </a:lnTo>
                  <a:lnTo>
                    <a:pt x="7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1" name="Freeform 387"/>
            <p:cNvSpPr>
              <a:spLocks/>
            </p:cNvSpPr>
            <p:nvPr/>
          </p:nvSpPr>
          <p:spPr bwMode="auto">
            <a:xfrm>
              <a:off x="4459288" y="5086350"/>
              <a:ext cx="433387" cy="371475"/>
            </a:xfrm>
            <a:custGeom>
              <a:avLst/>
              <a:gdLst>
                <a:gd name="T0" fmla="*/ 992 w 3275"/>
                <a:gd name="T1" fmla="*/ 11 h 2806"/>
                <a:gd name="T2" fmla="*/ 1183 w 3275"/>
                <a:gd name="T3" fmla="*/ 74 h 2806"/>
                <a:gd name="T4" fmla="*/ 1355 w 3275"/>
                <a:gd name="T5" fmla="*/ 181 h 2806"/>
                <a:gd name="T6" fmla="*/ 1498 w 3275"/>
                <a:gd name="T7" fmla="*/ 329 h 2806"/>
                <a:gd name="T8" fmla="*/ 1608 w 3275"/>
                <a:gd name="T9" fmla="*/ 510 h 2806"/>
                <a:gd name="T10" fmla="*/ 1698 w 3275"/>
                <a:gd name="T11" fmla="*/ 446 h 2806"/>
                <a:gd name="T12" fmla="*/ 1821 w 3275"/>
                <a:gd name="T13" fmla="*/ 276 h 2806"/>
                <a:gd name="T14" fmla="*/ 1975 w 3275"/>
                <a:gd name="T15" fmla="*/ 140 h 2806"/>
                <a:gd name="T16" fmla="*/ 2152 w 3275"/>
                <a:gd name="T17" fmla="*/ 48 h 2806"/>
                <a:gd name="T18" fmla="*/ 2351 w 3275"/>
                <a:gd name="T19" fmla="*/ 3 h 2806"/>
                <a:gd name="T20" fmla="*/ 2558 w 3275"/>
                <a:gd name="T21" fmla="*/ 12 h 2806"/>
                <a:gd name="T22" fmla="*/ 2752 w 3275"/>
                <a:gd name="T23" fmla="*/ 75 h 2806"/>
                <a:gd name="T24" fmla="*/ 2925 w 3275"/>
                <a:gd name="T25" fmla="*/ 185 h 2806"/>
                <a:gd name="T26" fmla="*/ 3069 w 3275"/>
                <a:gd name="T27" fmla="*/ 336 h 2806"/>
                <a:gd name="T28" fmla="*/ 3179 w 3275"/>
                <a:gd name="T29" fmla="*/ 520 h 2806"/>
                <a:gd name="T30" fmla="*/ 3249 w 3275"/>
                <a:gd name="T31" fmla="*/ 732 h 2806"/>
                <a:gd name="T32" fmla="*/ 3275 w 3275"/>
                <a:gd name="T33" fmla="*/ 963 h 2806"/>
                <a:gd name="T34" fmla="*/ 3246 w 3275"/>
                <a:gd name="T35" fmla="*/ 1216 h 2806"/>
                <a:gd name="T36" fmla="*/ 3168 w 3275"/>
                <a:gd name="T37" fmla="*/ 1454 h 2806"/>
                <a:gd name="T38" fmla="*/ 3025 w 3275"/>
                <a:gd name="T39" fmla="*/ 1463 h 2806"/>
                <a:gd name="T40" fmla="*/ 2843 w 3275"/>
                <a:gd name="T41" fmla="*/ 1397 h 2806"/>
                <a:gd name="T42" fmla="*/ 2645 w 3275"/>
                <a:gd name="T43" fmla="*/ 1373 h 2806"/>
                <a:gd name="T44" fmla="*/ 2432 w 3275"/>
                <a:gd name="T45" fmla="*/ 1400 h 2806"/>
                <a:gd name="T46" fmla="*/ 2239 w 3275"/>
                <a:gd name="T47" fmla="*/ 1476 h 2806"/>
                <a:gd name="T48" fmla="*/ 2073 w 3275"/>
                <a:gd name="T49" fmla="*/ 1594 h 2806"/>
                <a:gd name="T50" fmla="*/ 1941 w 3275"/>
                <a:gd name="T51" fmla="*/ 1748 h 2806"/>
                <a:gd name="T52" fmla="*/ 1850 w 3275"/>
                <a:gd name="T53" fmla="*/ 1931 h 2806"/>
                <a:gd name="T54" fmla="*/ 1804 w 3275"/>
                <a:gd name="T55" fmla="*/ 2135 h 2806"/>
                <a:gd name="T56" fmla="*/ 1814 w 3275"/>
                <a:gd name="T57" fmla="*/ 2346 h 2806"/>
                <a:gd name="T58" fmla="*/ 1873 w 3275"/>
                <a:gd name="T59" fmla="*/ 2540 h 2806"/>
                <a:gd name="T60" fmla="*/ 1891 w 3275"/>
                <a:gd name="T61" fmla="*/ 2682 h 2806"/>
                <a:gd name="T62" fmla="*/ 1775 w 3275"/>
                <a:gd name="T63" fmla="*/ 2745 h 2806"/>
                <a:gd name="T64" fmla="*/ 1693 w 3275"/>
                <a:gd name="T65" fmla="*/ 2785 h 2806"/>
                <a:gd name="T66" fmla="*/ 1653 w 3275"/>
                <a:gd name="T67" fmla="*/ 2804 h 2806"/>
                <a:gd name="T68" fmla="*/ 1639 w 3275"/>
                <a:gd name="T69" fmla="*/ 2801 h 2806"/>
                <a:gd name="T70" fmla="*/ 1586 w 3275"/>
                <a:gd name="T71" fmla="*/ 2776 h 2806"/>
                <a:gd name="T72" fmla="*/ 1493 w 3275"/>
                <a:gd name="T73" fmla="*/ 2729 h 2806"/>
                <a:gd name="T74" fmla="*/ 1370 w 3275"/>
                <a:gd name="T75" fmla="*/ 2662 h 2806"/>
                <a:gd name="T76" fmla="*/ 1222 w 3275"/>
                <a:gd name="T77" fmla="*/ 2576 h 2806"/>
                <a:gd name="T78" fmla="*/ 1058 w 3275"/>
                <a:gd name="T79" fmla="*/ 2471 h 2806"/>
                <a:gd name="T80" fmla="*/ 884 w 3275"/>
                <a:gd name="T81" fmla="*/ 2347 h 2806"/>
                <a:gd name="T82" fmla="*/ 707 w 3275"/>
                <a:gd name="T83" fmla="*/ 2207 h 2806"/>
                <a:gd name="T84" fmla="*/ 536 w 3275"/>
                <a:gd name="T85" fmla="*/ 2050 h 2806"/>
                <a:gd name="T86" fmla="*/ 376 w 3275"/>
                <a:gd name="T87" fmla="*/ 1877 h 2806"/>
                <a:gd name="T88" fmla="*/ 236 w 3275"/>
                <a:gd name="T89" fmla="*/ 1690 h 2806"/>
                <a:gd name="T90" fmla="*/ 122 w 3275"/>
                <a:gd name="T91" fmla="*/ 1487 h 2806"/>
                <a:gd name="T92" fmla="*/ 42 w 3275"/>
                <a:gd name="T93" fmla="*/ 1271 h 2806"/>
                <a:gd name="T94" fmla="*/ 3 w 3275"/>
                <a:gd name="T95" fmla="*/ 1042 h 2806"/>
                <a:gd name="T96" fmla="*/ 12 w 3275"/>
                <a:gd name="T97" fmla="*/ 807 h 2806"/>
                <a:gd name="T98" fmla="*/ 67 w 3275"/>
                <a:gd name="T99" fmla="*/ 589 h 2806"/>
                <a:gd name="T100" fmla="*/ 165 w 3275"/>
                <a:gd name="T101" fmla="*/ 394 h 2806"/>
                <a:gd name="T102" fmla="*/ 298 w 3275"/>
                <a:gd name="T103" fmla="*/ 232 h 2806"/>
                <a:gd name="T104" fmla="*/ 461 w 3275"/>
                <a:gd name="T105" fmla="*/ 107 h 2806"/>
                <a:gd name="T106" fmla="*/ 649 w 3275"/>
                <a:gd name="T107" fmla="*/ 27 h 2806"/>
                <a:gd name="T108" fmla="*/ 854 w 3275"/>
                <a:gd name="T109" fmla="*/ 0 h 2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75" h="2806">
                  <a:moveTo>
                    <a:pt x="854" y="0"/>
                  </a:moveTo>
                  <a:lnTo>
                    <a:pt x="924" y="3"/>
                  </a:lnTo>
                  <a:lnTo>
                    <a:pt x="992" y="11"/>
                  </a:lnTo>
                  <a:lnTo>
                    <a:pt x="1057" y="27"/>
                  </a:lnTo>
                  <a:lnTo>
                    <a:pt x="1121" y="48"/>
                  </a:lnTo>
                  <a:lnTo>
                    <a:pt x="1183" y="74"/>
                  </a:lnTo>
                  <a:lnTo>
                    <a:pt x="1243" y="105"/>
                  </a:lnTo>
                  <a:lnTo>
                    <a:pt x="1300" y="140"/>
                  </a:lnTo>
                  <a:lnTo>
                    <a:pt x="1355" y="181"/>
                  </a:lnTo>
                  <a:lnTo>
                    <a:pt x="1405" y="227"/>
                  </a:lnTo>
                  <a:lnTo>
                    <a:pt x="1453" y="276"/>
                  </a:lnTo>
                  <a:lnTo>
                    <a:pt x="1498" y="329"/>
                  </a:lnTo>
                  <a:lnTo>
                    <a:pt x="1539" y="386"/>
                  </a:lnTo>
                  <a:lnTo>
                    <a:pt x="1575" y="446"/>
                  </a:lnTo>
                  <a:lnTo>
                    <a:pt x="1608" y="510"/>
                  </a:lnTo>
                  <a:lnTo>
                    <a:pt x="1637" y="576"/>
                  </a:lnTo>
                  <a:lnTo>
                    <a:pt x="1666" y="510"/>
                  </a:lnTo>
                  <a:lnTo>
                    <a:pt x="1698" y="446"/>
                  </a:lnTo>
                  <a:lnTo>
                    <a:pt x="1736" y="386"/>
                  </a:lnTo>
                  <a:lnTo>
                    <a:pt x="1777" y="329"/>
                  </a:lnTo>
                  <a:lnTo>
                    <a:pt x="1821" y="276"/>
                  </a:lnTo>
                  <a:lnTo>
                    <a:pt x="1870" y="227"/>
                  </a:lnTo>
                  <a:lnTo>
                    <a:pt x="1920" y="181"/>
                  </a:lnTo>
                  <a:lnTo>
                    <a:pt x="1975" y="140"/>
                  </a:lnTo>
                  <a:lnTo>
                    <a:pt x="2031" y="105"/>
                  </a:lnTo>
                  <a:lnTo>
                    <a:pt x="2091" y="74"/>
                  </a:lnTo>
                  <a:lnTo>
                    <a:pt x="2152" y="48"/>
                  </a:lnTo>
                  <a:lnTo>
                    <a:pt x="2216" y="27"/>
                  </a:lnTo>
                  <a:lnTo>
                    <a:pt x="2283" y="11"/>
                  </a:lnTo>
                  <a:lnTo>
                    <a:pt x="2351" y="3"/>
                  </a:lnTo>
                  <a:lnTo>
                    <a:pt x="2420" y="0"/>
                  </a:lnTo>
                  <a:lnTo>
                    <a:pt x="2490" y="3"/>
                  </a:lnTo>
                  <a:lnTo>
                    <a:pt x="2558" y="12"/>
                  </a:lnTo>
                  <a:lnTo>
                    <a:pt x="2625" y="27"/>
                  </a:lnTo>
                  <a:lnTo>
                    <a:pt x="2690" y="49"/>
                  </a:lnTo>
                  <a:lnTo>
                    <a:pt x="2752" y="75"/>
                  </a:lnTo>
                  <a:lnTo>
                    <a:pt x="2812" y="107"/>
                  </a:lnTo>
                  <a:lnTo>
                    <a:pt x="2870" y="143"/>
                  </a:lnTo>
                  <a:lnTo>
                    <a:pt x="2925" y="185"/>
                  </a:lnTo>
                  <a:lnTo>
                    <a:pt x="2976" y="232"/>
                  </a:lnTo>
                  <a:lnTo>
                    <a:pt x="3023" y="282"/>
                  </a:lnTo>
                  <a:lnTo>
                    <a:pt x="3069" y="336"/>
                  </a:lnTo>
                  <a:lnTo>
                    <a:pt x="3110" y="394"/>
                  </a:lnTo>
                  <a:lnTo>
                    <a:pt x="3146" y="455"/>
                  </a:lnTo>
                  <a:lnTo>
                    <a:pt x="3179" y="520"/>
                  </a:lnTo>
                  <a:lnTo>
                    <a:pt x="3207" y="589"/>
                  </a:lnTo>
                  <a:lnTo>
                    <a:pt x="3230" y="658"/>
                  </a:lnTo>
                  <a:lnTo>
                    <a:pt x="3249" y="732"/>
                  </a:lnTo>
                  <a:lnTo>
                    <a:pt x="3263" y="807"/>
                  </a:lnTo>
                  <a:lnTo>
                    <a:pt x="3271" y="884"/>
                  </a:lnTo>
                  <a:lnTo>
                    <a:pt x="3275" y="963"/>
                  </a:lnTo>
                  <a:lnTo>
                    <a:pt x="3271" y="1049"/>
                  </a:lnTo>
                  <a:lnTo>
                    <a:pt x="3262" y="1134"/>
                  </a:lnTo>
                  <a:lnTo>
                    <a:pt x="3246" y="1216"/>
                  </a:lnTo>
                  <a:lnTo>
                    <a:pt x="3225" y="1297"/>
                  </a:lnTo>
                  <a:lnTo>
                    <a:pt x="3199" y="1376"/>
                  </a:lnTo>
                  <a:lnTo>
                    <a:pt x="3168" y="1454"/>
                  </a:lnTo>
                  <a:lnTo>
                    <a:pt x="3134" y="1530"/>
                  </a:lnTo>
                  <a:lnTo>
                    <a:pt x="3080" y="1494"/>
                  </a:lnTo>
                  <a:lnTo>
                    <a:pt x="3025" y="1463"/>
                  </a:lnTo>
                  <a:lnTo>
                    <a:pt x="2967" y="1437"/>
                  </a:lnTo>
                  <a:lnTo>
                    <a:pt x="2906" y="1414"/>
                  </a:lnTo>
                  <a:lnTo>
                    <a:pt x="2843" y="1397"/>
                  </a:lnTo>
                  <a:lnTo>
                    <a:pt x="2779" y="1384"/>
                  </a:lnTo>
                  <a:lnTo>
                    <a:pt x="2712" y="1376"/>
                  </a:lnTo>
                  <a:lnTo>
                    <a:pt x="2645" y="1373"/>
                  </a:lnTo>
                  <a:lnTo>
                    <a:pt x="2573" y="1376"/>
                  </a:lnTo>
                  <a:lnTo>
                    <a:pt x="2501" y="1385"/>
                  </a:lnTo>
                  <a:lnTo>
                    <a:pt x="2432" y="1400"/>
                  </a:lnTo>
                  <a:lnTo>
                    <a:pt x="2366" y="1421"/>
                  </a:lnTo>
                  <a:lnTo>
                    <a:pt x="2301" y="1446"/>
                  </a:lnTo>
                  <a:lnTo>
                    <a:pt x="2239" y="1476"/>
                  </a:lnTo>
                  <a:lnTo>
                    <a:pt x="2181" y="1511"/>
                  </a:lnTo>
                  <a:lnTo>
                    <a:pt x="2126" y="1551"/>
                  </a:lnTo>
                  <a:lnTo>
                    <a:pt x="2073" y="1594"/>
                  </a:lnTo>
                  <a:lnTo>
                    <a:pt x="2025" y="1642"/>
                  </a:lnTo>
                  <a:lnTo>
                    <a:pt x="1981" y="1693"/>
                  </a:lnTo>
                  <a:lnTo>
                    <a:pt x="1941" y="1748"/>
                  </a:lnTo>
                  <a:lnTo>
                    <a:pt x="1905" y="1806"/>
                  </a:lnTo>
                  <a:lnTo>
                    <a:pt x="1875" y="1867"/>
                  </a:lnTo>
                  <a:lnTo>
                    <a:pt x="1850" y="1931"/>
                  </a:lnTo>
                  <a:lnTo>
                    <a:pt x="1829" y="1997"/>
                  </a:lnTo>
                  <a:lnTo>
                    <a:pt x="1814" y="2065"/>
                  </a:lnTo>
                  <a:lnTo>
                    <a:pt x="1804" y="2135"/>
                  </a:lnTo>
                  <a:lnTo>
                    <a:pt x="1801" y="2207"/>
                  </a:lnTo>
                  <a:lnTo>
                    <a:pt x="1804" y="2278"/>
                  </a:lnTo>
                  <a:lnTo>
                    <a:pt x="1814" y="2346"/>
                  </a:lnTo>
                  <a:lnTo>
                    <a:pt x="1828" y="2413"/>
                  </a:lnTo>
                  <a:lnTo>
                    <a:pt x="1847" y="2477"/>
                  </a:lnTo>
                  <a:lnTo>
                    <a:pt x="1873" y="2540"/>
                  </a:lnTo>
                  <a:lnTo>
                    <a:pt x="1902" y="2600"/>
                  </a:lnTo>
                  <a:lnTo>
                    <a:pt x="1936" y="2657"/>
                  </a:lnTo>
                  <a:lnTo>
                    <a:pt x="1891" y="2682"/>
                  </a:lnTo>
                  <a:lnTo>
                    <a:pt x="1849" y="2705"/>
                  </a:lnTo>
                  <a:lnTo>
                    <a:pt x="1811" y="2726"/>
                  </a:lnTo>
                  <a:lnTo>
                    <a:pt x="1775" y="2745"/>
                  </a:lnTo>
                  <a:lnTo>
                    <a:pt x="1743" y="2760"/>
                  </a:lnTo>
                  <a:lnTo>
                    <a:pt x="1716" y="2774"/>
                  </a:lnTo>
                  <a:lnTo>
                    <a:pt x="1693" y="2785"/>
                  </a:lnTo>
                  <a:lnTo>
                    <a:pt x="1675" y="2795"/>
                  </a:lnTo>
                  <a:lnTo>
                    <a:pt x="1661" y="2801"/>
                  </a:lnTo>
                  <a:lnTo>
                    <a:pt x="1653" y="2804"/>
                  </a:lnTo>
                  <a:lnTo>
                    <a:pt x="1651" y="2806"/>
                  </a:lnTo>
                  <a:lnTo>
                    <a:pt x="1648" y="2804"/>
                  </a:lnTo>
                  <a:lnTo>
                    <a:pt x="1639" y="2801"/>
                  </a:lnTo>
                  <a:lnTo>
                    <a:pt x="1627" y="2795"/>
                  </a:lnTo>
                  <a:lnTo>
                    <a:pt x="1609" y="2786"/>
                  </a:lnTo>
                  <a:lnTo>
                    <a:pt x="1586" y="2776"/>
                  </a:lnTo>
                  <a:lnTo>
                    <a:pt x="1560" y="2762"/>
                  </a:lnTo>
                  <a:lnTo>
                    <a:pt x="1528" y="2747"/>
                  </a:lnTo>
                  <a:lnTo>
                    <a:pt x="1493" y="2729"/>
                  </a:lnTo>
                  <a:lnTo>
                    <a:pt x="1456" y="2709"/>
                  </a:lnTo>
                  <a:lnTo>
                    <a:pt x="1415" y="2686"/>
                  </a:lnTo>
                  <a:lnTo>
                    <a:pt x="1370" y="2662"/>
                  </a:lnTo>
                  <a:lnTo>
                    <a:pt x="1323" y="2635"/>
                  </a:lnTo>
                  <a:lnTo>
                    <a:pt x="1274" y="2606"/>
                  </a:lnTo>
                  <a:lnTo>
                    <a:pt x="1222" y="2576"/>
                  </a:lnTo>
                  <a:lnTo>
                    <a:pt x="1170" y="2543"/>
                  </a:lnTo>
                  <a:lnTo>
                    <a:pt x="1115" y="2507"/>
                  </a:lnTo>
                  <a:lnTo>
                    <a:pt x="1058" y="2471"/>
                  </a:lnTo>
                  <a:lnTo>
                    <a:pt x="1000" y="2432"/>
                  </a:lnTo>
                  <a:lnTo>
                    <a:pt x="943" y="2391"/>
                  </a:lnTo>
                  <a:lnTo>
                    <a:pt x="884" y="2347"/>
                  </a:lnTo>
                  <a:lnTo>
                    <a:pt x="825" y="2303"/>
                  </a:lnTo>
                  <a:lnTo>
                    <a:pt x="766" y="2256"/>
                  </a:lnTo>
                  <a:lnTo>
                    <a:pt x="707" y="2207"/>
                  </a:lnTo>
                  <a:lnTo>
                    <a:pt x="649" y="2157"/>
                  </a:lnTo>
                  <a:lnTo>
                    <a:pt x="593" y="2105"/>
                  </a:lnTo>
                  <a:lnTo>
                    <a:pt x="536" y="2050"/>
                  </a:lnTo>
                  <a:lnTo>
                    <a:pt x="481" y="1995"/>
                  </a:lnTo>
                  <a:lnTo>
                    <a:pt x="428" y="1937"/>
                  </a:lnTo>
                  <a:lnTo>
                    <a:pt x="376" y="1877"/>
                  </a:lnTo>
                  <a:lnTo>
                    <a:pt x="327" y="1817"/>
                  </a:lnTo>
                  <a:lnTo>
                    <a:pt x="281" y="1753"/>
                  </a:lnTo>
                  <a:lnTo>
                    <a:pt x="236" y="1690"/>
                  </a:lnTo>
                  <a:lnTo>
                    <a:pt x="194" y="1623"/>
                  </a:lnTo>
                  <a:lnTo>
                    <a:pt x="157" y="1556"/>
                  </a:lnTo>
                  <a:lnTo>
                    <a:pt x="122" y="1487"/>
                  </a:lnTo>
                  <a:lnTo>
                    <a:pt x="91" y="1416"/>
                  </a:lnTo>
                  <a:lnTo>
                    <a:pt x="64" y="1345"/>
                  </a:lnTo>
                  <a:lnTo>
                    <a:pt x="42" y="1271"/>
                  </a:lnTo>
                  <a:lnTo>
                    <a:pt x="24" y="1196"/>
                  </a:lnTo>
                  <a:lnTo>
                    <a:pt x="11" y="1120"/>
                  </a:lnTo>
                  <a:lnTo>
                    <a:pt x="3" y="1042"/>
                  </a:lnTo>
                  <a:lnTo>
                    <a:pt x="0" y="963"/>
                  </a:lnTo>
                  <a:lnTo>
                    <a:pt x="3" y="884"/>
                  </a:lnTo>
                  <a:lnTo>
                    <a:pt x="12" y="807"/>
                  </a:lnTo>
                  <a:lnTo>
                    <a:pt x="25" y="732"/>
                  </a:lnTo>
                  <a:lnTo>
                    <a:pt x="43" y="658"/>
                  </a:lnTo>
                  <a:lnTo>
                    <a:pt x="67" y="589"/>
                  </a:lnTo>
                  <a:lnTo>
                    <a:pt x="96" y="520"/>
                  </a:lnTo>
                  <a:lnTo>
                    <a:pt x="128" y="455"/>
                  </a:lnTo>
                  <a:lnTo>
                    <a:pt x="165" y="394"/>
                  </a:lnTo>
                  <a:lnTo>
                    <a:pt x="206" y="336"/>
                  </a:lnTo>
                  <a:lnTo>
                    <a:pt x="250" y="282"/>
                  </a:lnTo>
                  <a:lnTo>
                    <a:pt x="298" y="232"/>
                  </a:lnTo>
                  <a:lnTo>
                    <a:pt x="350" y="185"/>
                  </a:lnTo>
                  <a:lnTo>
                    <a:pt x="405" y="143"/>
                  </a:lnTo>
                  <a:lnTo>
                    <a:pt x="461" y="107"/>
                  </a:lnTo>
                  <a:lnTo>
                    <a:pt x="522" y="75"/>
                  </a:lnTo>
                  <a:lnTo>
                    <a:pt x="584" y="49"/>
                  </a:lnTo>
                  <a:lnTo>
                    <a:pt x="649" y="27"/>
                  </a:lnTo>
                  <a:lnTo>
                    <a:pt x="716" y="12"/>
                  </a:lnTo>
                  <a:lnTo>
                    <a:pt x="784" y="3"/>
                  </a:lnTo>
                  <a:lnTo>
                    <a:pt x="8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96" name="Freeform 392"/>
          <p:cNvSpPr>
            <a:spLocks/>
          </p:cNvSpPr>
          <p:nvPr/>
        </p:nvSpPr>
        <p:spPr bwMode="auto">
          <a:xfrm>
            <a:off x="5402965" y="5054600"/>
            <a:ext cx="441325" cy="439737"/>
          </a:xfrm>
          <a:custGeom>
            <a:avLst/>
            <a:gdLst>
              <a:gd name="T0" fmla="*/ 1356 w 3339"/>
              <a:gd name="T1" fmla="*/ 196 h 3326"/>
              <a:gd name="T2" fmla="*/ 1194 w 3339"/>
              <a:gd name="T3" fmla="*/ 201 h 3326"/>
              <a:gd name="T4" fmla="*/ 1080 w 3339"/>
              <a:gd name="T5" fmla="*/ 224 h 3326"/>
              <a:gd name="T6" fmla="*/ 1000 w 3339"/>
              <a:gd name="T7" fmla="*/ 274 h 3326"/>
              <a:gd name="T8" fmla="*/ 943 w 3339"/>
              <a:gd name="T9" fmla="*/ 355 h 3326"/>
              <a:gd name="T10" fmla="*/ 916 w 3339"/>
              <a:gd name="T11" fmla="*/ 449 h 3326"/>
              <a:gd name="T12" fmla="*/ 912 w 3339"/>
              <a:gd name="T13" fmla="*/ 1472 h 3326"/>
              <a:gd name="T14" fmla="*/ 2425 w 3339"/>
              <a:gd name="T15" fmla="*/ 488 h 3326"/>
              <a:gd name="T16" fmla="*/ 2408 w 3339"/>
              <a:gd name="T17" fmla="*/ 383 h 3326"/>
              <a:gd name="T18" fmla="*/ 2360 w 3339"/>
              <a:gd name="T19" fmla="*/ 297 h 3326"/>
              <a:gd name="T20" fmla="*/ 2288 w 3339"/>
              <a:gd name="T21" fmla="*/ 238 h 3326"/>
              <a:gd name="T22" fmla="*/ 2193 w 3339"/>
              <a:gd name="T23" fmla="*/ 207 h 3326"/>
              <a:gd name="T24" fmla="*/ 2044 w 3339"/>
              <a:gd name="T25" fmla="*/ 196 h 3326"/>
              <a:gd name="T26" fmla="*/ 3339 w 3339"/>
              <a:gd name="T27" fmla="*/ 0 h 3326"/>
              <a:gd name="T28" fmla="*/ 3228 w 3339"/>
              <a:gd name="T29" fmla="*/ 197 h 3326"/>
              <a:gd name="T30" fmla="*/ 3097 w 3339"/>
              <a:gd name="T31" fmla="*/ 215 h 3326"/>
              <a:gd name="T32" fmla="*/ 3009 w 3339"/>
              <a:gd name="T33" fmla="*/ 254 h 3326"/>
              <a:gd name="T34" fmla="*/ 2944 w 3339"/>
              <a:gd name="T35" fmla="*/ 324 h 3326"/>
              <a:gd name="T36" fmla="*/ 2908 w 3339"/>
              <a:gd name="T37" fmla="*/ 415 h 3326"/>
              <a:gd name="T38" fmla="*/ 2897 w 3339"/>
              <a:gd name="T39" fmla="*/ 530 h 3326"/>
              <a:gd name="T40" fmla="*/ 2903 w 3339"/>
              <a:gd name="T41" fmla="*/ 2894 h 3326"/>
              <a:gd name="T42" fmla="*/ 2928 w 3339"/>
              <a:gd name="T43" fmla="*/ 2983 h 3326"/>
              <a:gd name="T44" fmla="*/ 2987 w 3339"/>
              <a:gd name="T45" fmla="*/ 3060 h 3326"/>
              <a:gd name="T46" fmla="*/ 3068 w 3339"/>
              <a:gd name="T47" fmla="*/ 3104 h 3326"/>
              <a:gd name="T48" fmla="*/ 3180 w 3339"/>
              <a:gd name="T49" fmla="*/ 3125 h 3326"/>
              <a:gd name="T50" fmla="*/ 3339 w 3339"/>
              <a:gd name="T51" fmla="*/ 3130 h 3326"/>
              <a:gd name="T52" fmla="*/ 1983 w 3339"/>
              <a:gd name="T53" fmla="*/ 3130 h 3326"/>
              <a:gd name="T54" fmla="*/ 2146 w 3339"/>
              <a:gd name="T55" fmla="*/ 3125 h 3326"/>
              <a:gd name="T56" fmla="*/ 2258 w 3339"/>
              <a:gd name="T57" fmla="*/ 3101 h 3326"/>
              <a:gd name="T58" fmla="*/ 2338 w 3339"/>
              <a:gd name="T59" fmla="*/ 3052 h 3326"/>
              <a:gd name="T60" fmla="*/ 2396 w 3339"/>
              <a:gd name="T61" fmla="*/ 2970 h 3326"/>
              <a:gd name="T62" fmla="*/ 2422 w 3339"/>
              <a:gd name="T63" fmla="*/ 2876 h 3326"/>
              <a:gd name="T64" fmla="*/ 2427 w 3339"/>
              <a:gd name="T65" fmla="*/ 1704 h 3326"/>
              <a:gd name="T66" fmla="*/ 913 w 3339"/>
              <a:gd name="T67" fmla="*/ 2838 h 3326"/>
              <a:gd name="T68" fmla="*/ 931 w 3339"/>
              <a:gd name="T69" fmla="*/ 2943 h 3326"/>
              <a:gd name="T70" fmla="*/ 978 w 3339"/>
              <a:gd name="T71" fmla="*/ 3029 h 3326"/>
              <a:gd name="T72" fmla="*/ 1051 w 3339"/>
              <a:gd name="T73" fmla="*/ 3088 h 3326"/>
              <a:gd name="T74" fmla="*/ 1147 w 3339"/>
              <a:gd name="T75" fmla="*/ 3119 h 3326"/>
              <a:gd name="T76" fmla="*/ 1295 w 3339"/>
              <a:gd name="T77" fmla="*/ 3130 h 3326"/>
              <a:gd name="T78" fmla="*/ 0 w 3339"/>
              <a:gd name="T79" fmla="*/ 3326 h 3326"/>
              <a:gd name="T80" fmla="*/ 111 w 3339"/>
              <a:gd name="T81" fmla="*/ 3129 h 3326"/>
              <a:gd name="T82" fmla="*/ 242 w 3339"/>
              <a:gd name="T83" fmla="*/ 3111 h 3326"/>
              <a:gd name="T84" fmla="*/ 330 w 3339"/>
              <a:gd name="T85" fmla="*/ 3072 h 3326"/>
              <a:gd name="T86" fmla="*/ 395 w 3339"/>
              <a:gd name="T87" fmla="*/ 3002 h 3326"/>
              <a:gd name="T88" fmla="*/ 431 w 3339"/>
              <a:gd name="T89" fmla="*/ 2911 h 3326"/>
              <a:gd name="T90" fmla="*/ 441 w 3339"/>
              <a:gd name="T91" fmla="*/ 2796 h 3326"/>
              <a:gd name="T92" fmla="*/ 436 w 3339"/>
              <a:gd name="T93" fmla="*/ 437 h 3326"/>
              <a:gd name="T94" fmla="*/ 411 w 3339"/>
              <a:gd name="T95" fmla="*/ 347 h 3326"/>
              <a:gd name="T96" fmla="*/ 352 w 3339"/>
              <a:gd name="T97" fmla="*/ 269 h 3326"/>
              <a:gd name="T98" fmla="*/ 271 w 3339"/>
              <a:gd name="T99" fmla="*/ 222 h 3326"/>
              <a:gd name="T100" fmla="*/ 159 w 3339"/>
              <a:gd name="T101" fmla="*/ 200 h 3326"/>
              <a:gd name="T102" fmla="*/ 0 w 3339"/>
              <a:gd name="T103" fmla="*/ 196 h 3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339" h="3326">
                <a:moveTo>
                  <a:pt x="0" y="0"/>
                </a:moveTo>
                <a:lnTo>
                  <a:pt x="1356" y="0"/>
                </a:lnTo>
                <a:lnTo>
                  <a:pt x="1356" y="196"/>
                </a:lnTo>
                <a:lnTo>
                  <a:pt x="1295" y="196"/>
                </a:lnTo>
                <a:lnTo>
                  <a:pt x="1243" y="197"/>
                </a:lnTo>
                <a:lnTo>
                  <a:pt x="1194" y="201"/>
                </a:lnTo>
                <a:lnTo>
                  <a:pt x="1147" y="207"/>
                </a:lnTo>
                <a:lnTo>
                  <a:pt x="1112" y="215"/>
                </a:lnTo>
                <a:lnTo>
                  <a:pt x="1080" y="224"/>
                </a:lnTo>
                <a:lnTo>
                  <a:pt x="1051" y="238"/>
                </a:lnTo>
                <a:lnTo>
                  <a:pt x="1025" y="254"/>
                </a:lnTo>
                <a:lnTo>
                  <a:pt x="1000" y="274"/>
                </a:lnTo>
                <a:lnTo>
                  <a:pt x="978" y="297"/>
                </a:lnTo>
                <a:lnTo>
                  <a:pt x="959" y="324"/>
                </a:lnTo>
                <a:lnTo>
                  <a:pt x="943" y="355"/>
                </a:lnTo>
                <a:lnTo>
                  <a:pt x="931" y="383"/>
                </a:lnTo>
                <a:lnTo>
                  <a:pt x="923" y="415"/>
                </a:lnTo>
                <a:lnTo>
                  <a:pt x="916" y="449"/>
                </a:lnTo>
                <a:lnTo>
                  <a:pt x="913" y="488"/>
                </a:lnTo>
                <a:lnTo>
                  <a:pt x="912" y="530"/>
                </a:lnTo>
                <a:lnTo>
                  <a:pt x="912" y="1472"/>
                </a:lnTo>
                <a:lnTo>
                  <a:pt x="2427" y="1472"/>
                </a:lnTo>
                <a:lnTo>
                  <a:pt x="2427" y="530"/>
                </a:lnTo>
                <a:lnTo>
                  <a:pt x="2425" y="488"/>
                </a:lnTo>
                <a:lnTo>
                  <a:pt x="2422" y="449"/>
                </a:lnTo>
                <a:lnTo>
                  <a:pt x="2416" y="415"/>
                </a:lnTo>
                <a:lnTo>
                  <a:pt x="2408" y="383"/>
                </a:lnTo>
                <a:lnTo>
                  <a:pt x="2396" y="355"/>
                </a:lnTo>
                <a:lnTo>
                  <a:pt x="2379" y="324"/>
                </a:lnTo>
                <a:lnTo>
                  <a:pt x="2360" y="297"/>
                </a:lnTo>
                <a:lnTo>
                  <a:pt x="2338" y="274"/>
                </a:lnTo>
                <a:lnTo>
                  <a:pt x="2314" y="254"/>
                </a:lnTo>
                <a:lnTo>
                  <a:pt x="2288" y="238"/>
                </a:lnTo>
                <a:lnTo>
                  <a:pt x="2258" y="224"/>
                </a:lnTo>
                <a:lnTo>
                  <a:pt x="2227" y="215"/>
                </a:lnTo>
                <a:lnTo>
                  <a:pt x="2193" y="207"/>
                </a:lnTo>
                <a:lnTo>
                  <a:pt x="2146" y="201"/>
                </a:lnTo>
                <a:lnTo>
                  <a:pt x="2097" y="197"/>
                </a:lnTo>
                <a:lnTo>
                  <a:pt x="2044" y="196"/>
                </a:lnTo>
                <a:lnTo>
                  <a:pt x="1983" y="196"/>
                </a:lnTo>
                <a:lnTo>
                  <a:pt x="1983" y="0"/>
                </a:lnTo>
                <a:lnTo>
                  <a:pt x="3339" y="0"/>
                </a:lnTo>
                <a:lnTo>
                  <a:pt x="3339" y="196"/>
                </a:lnTo>
                <a:lnTo>
                  <a:pt x="3280" y="196"/>
                </a:lnTo>
                <a:lnTo>
                  <a:pt x="3228" y="197"/>
                </a:lnTo>
                <a:lnTo>
                  <a:pt x="3178" y="201"/>
                </a:lnTo>
                <a:lnTo>
                  <a:pt x="3131" y="207"/>
                </a:lnTo>
                <a:lnTo>
                  <a:pt x="3097" y="215"/>
                </a:lnTo>
                <a:lnTo>
                  <a:pt x="3066" y="224"/>
                </a:lnTo>
                <a:lnTo>
                  <a:pt x="3036" y="238"/>
                </a:lnTo>
                <a:lnTo>
                  <a:pt x="3009" y="254"/>
                </a:lnTo>
                <a:lnTo>
                  <a:pt x="2985" y="274"/>
                </a:lnTo>
                <a:lnTo>
                  <a:pt x="2963" y="297"/>
                </a:lnTo>
                <a:lnTo>
                  <a:pt x="2944" y="324"/>
                </a:lnTo>
                <a:lnTo>
                  <a:pt x="2927" y="355"/>
                </a:lnTo>
                <a:lnTo>
                  <a:pt x="2916" y="383"/>
                </a:lnTo>
                <a:lnTo>
                  <a:pt x="2908" y="415"/>
                </a:lnTo>
                <a:lnTo>
                  <a:pt x="2903" y="449"/>
                </a:lnTo>
                <a:lnTo>
                  <a:pt x="2898" y="488"/>
                </a:lnTo>
                <a:lnTo>
                  <a:pt x="2897" y="530"/>
                </a:lnTo>
                <a:lnTo>
                  <a:pt x="2897" y="2819"/>
                </a:lnTo>
                <a:lnTo>
                  <a:pt x="2898" y="2858"/>
                </a:lnTo>
                <a:lnTo>
                  <a:pt x="2903" y="2894"/>
                </a:lnTo>
                <a:lnTo>
                  <a:pt x="2909" y="2927"/>
                </a:lnTo>
                <a:lnTo>
                  <a:pt x="2917" y="2957"/>
                </a:lnTo>
                <a:lnTo>
                  <a:pt x="2928" y="2983"/>
                </a:lnTo>
                <a:lnTo>
                  <a:pt x="2945" y="3012"/>
                </a:lnTo>
                <a:lnTo>
                  <a:pt x="2965" y="3038"/>
                </a:lnTo>
                <a:lnTo>
                  <a:pt x="2987" y="3060"/>
                </a:lnTo>
                <a:lnTo>
                  <a:pt x="3011" y="3078"/>
                </a:lnTo>
                <a:lnTo>
                  <a:pt x="3038" y="3092"/>
                </a:lnTo>
                <a:lnTo>
                  <a:pt x="3068" y="3104"/>
                </a:lnTo>
                <a:lnTo>
                  <a:pt x="3099" y="3113"/>
                </a:lnTo>
                <a:lnTo>
                  <a:pt x="3133" y="3120"/>
                </a:lnTo>
                <a:lnTo>
                  <a:pt x="3180" y="3125"/>
                </a:lnTo>
                <a:lnTo>
                  <a:pt x="3229" y="3129"/>
                </a:lnTo>
                <a:lnTo>
                  <a:pt x="3280" y="3130"/>
                </a:lnTo>
                <a:lnTo>
                  <a:pt x="3339" y="3130"/>
                </a:lnTo>
                <a:lnTo>
                  <a:pt x="3339" y="3326"/>
                </a:lnTo>
                <a:lnTo>
                  <a:pt x="1983" y="3326"/>
                </a:lnTo>
                <a:lnTo>
                  <a:pt x="1983" y="3130"/>
                </a:lnTo>
                <a:lnTo>
                  <a:pt x="2044" y="3130"/>
                </a:lnTo>
                <a:lnTo>
                  <a:pt x="2097" y="3129"/>
                </a:lnTo>
                <a:lnTo>
                  <a:pt x="2146" y="3125"/>
                </a:lnTo>
                <a:lnTo>
                  <a:pt x="2193" y="3119"/>
                </a:lnTo>
                <a:lnTo>
                  <a:pt x="2227" y="3111"/>
                </a:lnTo>
                <a:lnTo>
                  <a:pt x="2258" y="3101"/>
                </a:lnTo>
                <a:lnTo>
                  <a:pt x="2288" y="3088"/>
                </a:lnTo>
                <a:lnTo>
                  <a:pt x="2314" y="3071"/>
                </a:lnTo>
                <a:lnTo>
                  <a:pt x="2338" y="3052"/>
                </a:lnTo>
                <a:lnTo>
                  <a:pt x="2360" y="3029"/>
                </a:lnTo>
                <a:lnTo>
                  <a:pt x="2379" y="3002"/>
                </a:lnTo>
                <a:lnTo>
                  <a:pt x="2396" y="2970"/>
                </a:lnTo>
                <a:lnTo>
                  <a:pt x="2408" y="2943"/>
                </a:lnTo>
                <a:lnTo>
                  <a:pt x="2416" y="2911"/>
                </a:lnTo>
                <a:lnTo>
                  <a:pt x="2422" y="2876"/>
                </a:lnTo>
                <a:lnTo>
                  <a:pt x="2425" y="2838"/>
                </a:lnTo>
                <a:lnTo>
                  <a:pt x="2427" y="2796"/>
                </a:lnTo>
                <a:lnTo>
                  <a:pt x="2427" y="1704"/>
                </a:lnTo>
                <a:lnTo>
                  <a:pt x="912" y="1704"/>
                </a:lnTo>
                <a:lnTo>
                  <a:pt x="912" y="2796"/>
                </a:lnTo>
                <a:lnTo>
                  <a:pt x="913" y="2838"/>
                </a:lnTo>
                <a:lnTo>
                  <a:pt x="916" y="2876"/>
                </a:lnTo>
                <a:lnTo>
                  <a:pt x="923" y="2911"/>
                </a:lnTo>
                <a:lnTo>
                  <a:pt x="931" y="2943"/>
                </a:lnTo>
                <a:lnTo>
                  <a:pt x="943" y="2970"/>
                </a:lnTo>
                <a:lnTo>
                  <a:pt x="959" y="3002"/>
                </a:lnTo>
                <a:lnTo>
                  <a:pt x="978" y="3029"/>
                </a:lnTo>
                <a:lnTo>
                  <a:pt x="1000" y="3052"/>
                </a:lnTo>
                <a:lnTo>
                  <a:pt x="1025" y="3072"/>
                </a:lnTo>
                <a:lnTo>
                  <a:pt x="1051" y="3088"/>
                </a:lnTo>
                <a:lnTo>
                  <a:pt x="1080" y="3102"/>
                </a:lnTo>
                <a:lnTo>
                  <a:pt x="1112" y="3111"/>
                </a:lnTo>
                <a:lnTo>
                  <a:pt x="1147" y="3119"/>
                </a:lnTo>
                <a:lnTo>
                  <a:pt x="1194" y="3125"/>
                </a:lnTo>
                <a:lnTo>
                  <a:pt x="1243" y="3129"/>
                </a:lnTo>
                <a:lnTo>
                  <a:pt x="1295" y="3130"/>
                </a:lnTo>
                <a:lnTo>
                  <a:pt x="1356" y="3130"/>
                </a:lnTo>
                <a:lnTo>
                  <a:pt x="1356" y="3326"/>
                </a:lnTo>
                <a:lnTo>
                  <a:pt x="0" y="3326"/>
                </a:lnTo>
                <a:lnTo>
                  <a:pt x="0" y="3130"/>
                </a:lnTo>
                <a:lnTo>
                  <a:pt x="59" y="3130"/>
                </a:lnTo>
                <a:lnTo>
                  <a:pt x="111" y="3129"/>
                </a:lnTo>
                <a:lnTo>
                  <a:pt x="161" y="3125"/>
                </a:lnTo>
                <a:lnTo>
                  <a:pt x="208" y="3119"/>
                </a:lnTo>
                <a:lnTo>
                  <a:pt x="242" y="3111"/>
                </a:lnTo>
                <a:lnTo>
                  <a:pt x="273" y="3102"/>
                </a:lnTo>
                <a:lnTo>
                  <a:pt x="303" y="3088"/>
                </a:lnTo>
                <a:lnTo>
                  <a:pt x="330" y="3072"/>
                </a:lnTo>
                <a:lnTo>
                  <a:pt x="354" y="3052"/>
                </a:lnTo>
                <a:lnTo>
                  <a:pt x="376" y="3029"/>
                </a:lnTo>
                <a:lnTo>
                  <a:pt x="395" y="3002"/>
                </a:lnTo>
                <a:lnTo>
                  <a:pt x="412" y="2970"/>
                </a:lnTo>
                <a:lnTo>
                  <a:pt x="422" y="2943"/>
                </a:lnTo>
                <a:lnTo>
                  <a:pt x="431" y="2911"/>
                </a:lnTo>
                <a:lnTo>
                  <a:pt x="436" y="2876"/>
                </a:lnTo>
                <a:lnTo>
                  <a:pt x="440" y="2838"/>
                </a:lnTo>
                <a:lnTo>
                  <a:pt x="441" y="2796"/>
                </a:lnTo>
                <a:lnTo>
                  <a:pt x="441" y="512"/>
                </a:lnTo>
                <a:lnTo>
                  <a:pt x="440" y="472"/>
                </a:lnTo>
                <a:lnTo>
                  <a:pt x="436" y="437"/>
                </a:lnTo>
                <a:lnTo>
                  <a:pt x="430" y="404"/>
                </a:lnTo>
                <a:lnTo>
                  <a:pt x="421" y="374"/>
                </a:lnTo>
                <a:lnTo>
                  <a:pt x="411" y="347"/>
                </a:lnTo>
                <a:lnTo>
                  <a:pt x="394" y="318"/>
                </a:lnTo>
                <a:lnTo>
                  <a:pt x="374" y="292"/>
                </a:lnTo>
                <a:lnTo>
                  <a:pt x="352" y="269"/>
                </a:lnTo>
                <a:lnTo>
                  <a:pt x="328" y="251"/>
                </a:lnTo>
                <a:lnTo>
                  <a:pt x="301" y="235"/>
                </a:lnTo>
                <a:lnTo>
                  <a:pt x="271" y="222"/>
                </a:lnTo>
                <a:lnTo>
                  <a:pt x="240" y="213"/>
                </a:lnTo>
                <a:lnTo>
                  <a:pt x="206" y="206"/>
                </a:lnTo>
                <a:lnTo>
                  <a:pt x="159" y="200"/>
                </a:lnTo>
                <a:lnTo>
                  <a:pt x="109" y="197"/>
                </a:lnTo>
                <a:lnTo>
                  <a:pt x="59" y="196"/>
                </a:lnTo>
                <a:lnTo>
                  <a:pt x="0" y="196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0" name="Freeform 397"/>
          <p:cNvSpPr>
            <a:spLocks/>
          </p:cNvSpPr>
          <p:nvPr/>
        </p:nvSpPr>
        <p:spPr bwMode="auto">
          <a:xfrm>
            <a:off x="6336871" y="5086350"/>
            <a:ext cx="444500" cy="382588"/>
          </a:xfrm>
          <a:custGeom>
            <a:avLst/>
            <a:gdLst>
              <a:gd name="T0" fmla="*/ 2792 w 3365"/>
              <a:gd name="T1" fmla="*/ 21 h 2890"/>
              <a:gd name="T2" fmla="*/ 2954 w 3365"/>
              <a:gd name="T3" fmla="*/ 155 h 2890"/>
              <a:gd name="T4" fmla="*/ 3177 w 3365"/>
              <a:gd name="T5" fmla="*/ 476 h 2890"/>
              <a:gd name="T6" fmla="*/ 3315 w 3365"/>
              <a:gd name="T7" fmla="*/ 831 h 2890"/>
              <a:gd name="T8" fmla="*/ 3365 w 3365"/>
              <a:gd name="T9" fmla="*/ 1205 h 2890"/>
              <a:gd name="T10" fmla="*/ 3325 w 3365"/>
              <a:gd name="T11" fmla="*/ 1587 h 2890"/>
              <a:gd name="T12" fmla="*/ 3195 w 3365"/>
              <a:gd name="T13" fmla="*/ 1960 h 2890"/>
              <a:gd name="T14" fmla="*/ 2995 w 3365"/>
              <a:gd name="T15" fmla="*/ 2278 h 2890"/>
              <a:gd name="T16" fmla="*/ 2736 w 3365"/>
              <a:gd name="T17" fmla="*/ 2537 h 2890"/>
              <a:gd name="T18" fmla="*/ 2427 w 3365"/>
              <a:gd name="T19" fmla="*/ 2728 h 2890"/>
              <a:gd name="T20" fmla="*/ 2078 w 3365"/>
              <a:gd name="T21" fmla="*/ 2848 h 2890"/>
              <a:gd name="T22" fmla="*/ 1697 w 3365"/>
              <a:gd name="T23" fmla="*/ 2890 h 2890"/>
              <a:gd name="T24" fmla="*/ 1314 w 3365"/>
              <a:gd name="T25" fmla="*/ 2849 h 2890"/>
              <a:gd name="T26" fmla="*/ 961 w 3365"/>
              <a:gd name="T27" fmla="*/ 2730 h 2890"/>
              <a:gd name="T28" fmla="*/ 648 w 3365"/>
              <a:gd name="T29" fmla="*/ 2540 h 2890"/>
              <a:gd name="T30" fmla="*/ 385 w 3365"/>
              <a:gd name="T31" fmla="*/ 2284 h 2890"/>
              <a:gd name="T32" fmla="*/ 181 w 3365"/>
              <a:gd name="T33" fmla="*/ 1969 h 2890"/>
              <a:gd name="T34" fmla="*/ 46 w 3365"/>
              <a:gd name="T35" fmla="*/ 1603 h 2890"/>
              <a:gd name="T36" fmla="*/ 0 w 3365"/>
              <a:gd name="T37" fmla="*/ 1226 h 2890"/>
              <a:gd name="T38" fmla="*/ 23 w 3365"/>
              <a:gd name="T39" fmla="*/ 944 h 2890"/>
              <a:gd name="T40" fmla="*/ 130 w 3365"/>
              <a:gd name="T41" fmla="*/ 585 h 2890"/>
              <a:gd name="T42" fmla="*/ 321 w 3365"/>
              <a:gd name="T43" fmla="*/ 252 h 2890"/>
              <a:gd name="T44" fmla="*/ 505 w 3365"/>
              <a:gd name="T45" fmla="*/ 54 h 2890"/>
              <a:gd name="T46" fmla="*/ 645 w 3365"/>
              <a:gd name="T47" fmla="*/ 14 h 2890"/>
              <a:gd name="T48" fmla="*/ 788 w 3365"/>
              <a:gd name="T49" fmla="*/ 45 h 2890"/>
              <a:gd name="T50" fmla="*/ 897 w 3365"/>
              <a:gd name="T51" fmla="*/ 147 h 2890"/>
              <a:gd name="T52" fmla="*/ 940 w 3365"/>
              <a:gd name="T53" fmla="*/ 286 h 2890"/>
              <a:gd name="T54" fmla="*/ 907 w 3365"/>
              <a:gd name="T55" fmla="*/ 428 h 2890"/>
              <a:gd name="T56" fmla="*/ 761 w 3365"/>
              <a:gd name="T57" fmla="*/ 615 h 2890"/>
              <a:gd name="T58" fmla="*/ 622 w 3365"/>
              <a:gd name="T59" fmla="*/ 893 h 2890"/>
              <a:gd name="T60" fmla="*/ 570 w 3365"/>
              <a:gd name="T61" fmla="*/ 1195 h 2890"/>
              <a:gd name="T62" fmla="*/ 607 w 3365"/>
              <a:gd name="T63" fmla="*/ 1503 h 2890"/>
              <a:gd name="T64" fmla="*/ 732 w 3365"/>
              <a:gd name="T65" fmla="*/ 1794 h 2890"/>
              <a:gd name="T66" fmla="*/ 925 w 3365"/>
              <a:gd name="T67" fmla="*/ 2027 h 2890"/>
              <a:gd name="T68" fmla="*/ 1171 w 3365"/>
              <a:gd name="T69" fmla="*/ 2198 h 2890"/>
              <a:gd name="T70" fmla="*/ 1460 w 3365"/>
              <a:gd name="T71" fmla="*/ 2297 h 2890"/>
              <a:gd name="T72" fmla="*/ 1777 w 3365"/>
              <a:gd name="T73" fmla="*/ 2318 h 2890"/>
              <a:gd name="T74" fmla="*/ 2065 w 3365"/>
              <a:gd name="T75" fmla="*/ 2261 h 2890"/>
              <a:gd name="T76" fmla="*/ 2304 w 3365"/>
              <a:gd name="T77" fmla="*/ 2144 h 2890"/>
              <a:gd name="T78" fmla="*/ 2494 w 3365"/>
              <a:gd name="T79" fmla="*/ 1984 h 2890"/>
              <a:gd name="T80" fmla="*/ 2636 w 3365"/>
              <a:gd name="T81" fmla="*/ 1798 h 2890"/>
              <a:gd name="T82" fmla="*/ 2739 w 3365"/>
              <a:gd name="T83" fmla="*/ 1576 h 2890"/>
              <a:gd name="T84" fmla="*/ 2794 w 3365"/>
              <a:gd name="T85" fmla="*/ 1263 h 2890"/>
              <a:gd name="T86" fmla="*/ 2758 w 3365"/>
              <a:gd name="T87" fmla="*/ 957 h 2890"/>
              <a:gd name="T88" fmla="*/ 2633 w 3365"/>
              <a:gd name="T89" fmla="*/ 673 h 2890"/>
              <a:gd name="T90" fmla="*/ 2456 w 3365"/>
              <a:gd name="T91" fmla="*/ 454 h 2890"/>
              <a:gd name="T92" fmla="*/ 2401 w 3365"/>
              <a:gd name="T93" fmla="*/ 318 h 2890"/>
              <a:gd name="T94" fmla="*/ 2420 w 3365"/>
              <a:gd name="T95" fmla="*/ 174 h 2890"/>
              <a:gd name="T96" fmla="*/ 2512 w 3365"/>
              <a:gd name="T97" fmla="*/ 56 h 2890"/>
              <a:gd name="T98" fmla="*/ 2647 w 3365"/>
              <a:gd name="T99" fmla="*/ 3 h 2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365" h="2890">
                <a:moveTo>
                  <a:pt x="2684" y="0"/>
                </a:moveTo>
                <a:lnTo>
                  <a:pt x="2721" y="3"/>
                </a:lnTo>
                <a:lnTo>
                  <a:pt x="2758" y="10"/>
                </a:lnTo>
                <a:lnTo>
                  <a:pt x="2792" y="21"/>
                </a:lnTo>
                <a:lnTo>
                  <a:pt x="2826" y="37"/>
                </a:lnTo>
                <a:lnTo>
                  <a:pt x="2856" y="57"/>
                </a:lnTo>
                <a:lnTo>
                  <a:pt x="2885" y="82"/>
                </a:lnTo>
                <a:lnTo>
                  <a:pt x="2954" y="155"/>
                </a:lnTo>
                <a:lnTo>
                  <a:pt x="3017" y="232"/>
                </a:lnTo>
                <a:lnTo>
                  <a:pt x="3076" y="311"/>
                </a:lnTo>
                <a:lnTo>
                  <a:pt x="3129" y="392"/>
                </a:lnTo>
                <a:lnTo>
                  <a:pt x="3177" y="476"/>
                </a:lnTo>
                <a:lnTo>
                  <a:pt x="3219" y="562"/>
                </a:lnTo>
                <a:lnTo>
                  <a:pt x="3256" y="650"/>
                </a:lnTo>
                <a:lnTo>
                  <a:pt x="3288" y="739"/>
                </a:lnTo>
                <a:lnTo>
                  <a:pt x="3315" y="831"/>
                </a:lnTo>
                <a:lnTo>
                  <a:pt x="3336" y="922"/>
                </a:lnTo>
                <a:lnTo>
                  <a:pt x="3350" y="1016"/>
                </a:lnTo>
                <a:lnTo>
                  <a:pt x="3361" y="1110"/>
                </a:lnTo>
                <a:lnTo>
                  <a:pt x="3365" y="1205"/>
                </a:lnTo>
                <a:lnTo>
                  <a:pt x="3363" y="1300"/>
                </a:lnTo>
                <a:lnTo>
                  <a:pt x="3356" y="1396"/>
                </a:lnTo>
                <a:lnTo>
                  <a:pt x="3343" y="1492"/>
                </a:lnTo>
                <a:lnTo>
                  <a:pt x="3325" y="1587"/>
                </a:lnTo>
                <a:lnTo>
                  <a:pt x="3300" y="1683"/>
                </a:lnTo>
                <a:lnTo>
                  <a:pt x="3270" y="1778"/>
                </a:lnTo>
                <a:lnTo>
                  <a:pt x="3234" y="1872"/>
                </a:lnTo>
                <a:lnTo>
                  <a:pt x="3195" y="1960"/>
                </a:lnTo>
                <a:lnTo>
                  <a:pt x="3151" y="2044"/>
                </a:lnTo>
                <a:lnTo>
                  <a:pt x="3102" y="2126"/>
                </a:lnTo>
                <a:lnTo>
                  <a:pt x="3051" y="2204"/>
                </a:lnTo>
                <a:lnTo>
                  <a:pt x="2995" y="2278"/>
                </a:lnTo>
                <a:lnTo>
                  <a:pt x="2935" y="2348"/>
                </a:lnTo>
                <a:lnTo>
                  <a:pt x="2872" y="2415"/>
                </a:lnTo>
                <a:lnTo>
                  <a:pt x="2806" y="2478"/>
                </a:lnTo>
                <a:lnTo>
                  <a:pt x="2736" y="2537"/>
                </a:lnTo>
                <a:lnTo>
                  <a:pt x="2663" y="2590"/>
                </a:lnTo>
                <a:lnTo>
                  <a:pt x="2587" y="2641"/>
                </a:lnTo>
                <a:lnTo>
                  <a:pt x="2509" y="2687"/>
                </a:lnTo>
                <a:lnTo>
                  <a:pt x="2427" y="2728"/>
                </a:lnTo>
                <a:lnTo>
                  <a:pt x="2342" y="2766"/>
                </a:lnTo>
                <a:lnTo>
                  <a:pt x="2256" y="2798"/>
                </a:lnTo>
                <a:lnTo>
                  <a:pt x="2168" y="2826"/>
                </a:lnTo>
                <a:lnTo>
                  <a:pt x="2078" y="2848"/>
                </a:lnTo>
                <a:lnTo>
                  <a:pt x="1985" y="2867"/>
                </a:lnTo>
                <a:lnTo>
                  <a:pt x="1891" y="2880"/>
                </a:lnTo>
                <a:lnTo>
                  <a:pt x="1795" y="2887"/>
                </a:lnTo>
                <a:lnTo>
                  <a:pt x="1697" y="2890"/>
                </a:lnTo>
                <a:lnTo>
                  <a:pt x="1598" y="2887"/>
                </a:lnTo>
                <a:lnTo>
                  <a:pt x="1502" y="2880"/>
                </a:lnTo>
                <a:lnTo>
                  <a:pt x="1407" y="2867"/>
                </a:lnTo>
                <a:lnTo>
                  <a:pt x="1314" y="2849"/>
                </a:lnTo>
                <a:lnTo>
                  <a:pt x="1222" y="2826"/>
                </a:lnTo>
                <a:lnTo>
                  <a:pt x="1133" y="2799"/>
                </a:lnTo>
                <a:lnTo>
                  <a:pt x="1046" y="2767"/>
                </a:lnTo>
                <a:lnTo>
                  <a:pt x="961" y="2730"/>
                </a:lnTo>
                <a:lnTo>
                  <a:pt x="879" y="2689"/>
                </a:lnTo>
                <a:lnTo>
                  <a:pt x="799" y="2644"/>
                </a:lnTo>
                <a:lnTo>
                  <a:pt x="722" y="2594"/>
                </a:lnTo>
                <a:lnTo>
                  <a:pt x="648" y="2540"/>
                </a:lnTo>
                <a:lnTo>
                  <a:pt x="577" y="2482"/>
                </a:lnTo>
                <a:lnTo>
                  <a:pt x="510" y="2420"/>
                </a:lnTo>
                <a:lnTo>
                  <a:pt x="446" y="2354"/>
                </a:lnTo>
                <a:lnTo>
                  <a:pt x="385" y="2284"/>
                </a:lnTo>
                <a:lnTo>
                  <a:pt x="328" y="2210"/>
                </a:lnTo>
                <a:lnTo>
                  <a:pt x="274" y="2134"/>
                </a:lnTo>
                <a:lnTo>
                  <a:pt x="225" y="2054"/>
                </a:lnTo>
                <a:lnTo>
                  <a:pt x="181" y="1969"/>
                </a:lnTo>
                <a:lnTo>
                  <a:pt x="140" y="1882"/>
                </a:lnTo>
                <a:lnTo>
                  <a:pt x="103" y="1790"/>
                </a:lnTo>
                <a:lnTo>
                  <a:pt x="71" y="1697"/>
                </a:lnTo>
                <a:lnTo>
                  <a:pt x="46" y="1603"/>
                </a:lnTo>
                <a:lnTo>
                  <a:pt x="26" y="1509"/>
                </a:lnTo>
                <a:lnTo>
                  <a:pt x="12" y="1414"/>
                </a:lnTo>
                <a:lnTo>
                  <a:pt x="3" y="1319"/>
                </a:lnTo>
                <a:lnTo>
                  <a:pt x="0" y="1226"/>
                </a:lnTo>
                <a:lnTo>
                  <a:pt x="0" y="1223"/>
                </a:lnTo>
                <a:lnTo>
                  <a:pt x="2" y="1131"/>
                </a:lnTo>
                <a:lnTo>
                  <a:pt x="11" y="1037"/>
                </a:lnTo>
                <a:lnTo>
                  <a:pt x="23" y="944"/>
                </a:lnTo>
                <a:lnTo>
                  <a:pt x="42" y="853"/>
                </a:lnTo>
                <a:lnTo>
                  <a:pt x="66" y="761"/>
                </a:lnTo>
                <a:lnTo>
                  <a:pt x="96" y="672"/>
                </a:lnTo>
                <a:lnTo>
                  <a:pt x="130" y="585"/>
                </a:lnTo>
                <a:lnTo>
                  <a:pt x="170" y="498"/>
                </a:lnTo>
                <a:lnTo>
                  <a:pt x="215" y="414"/>
                </a:lnTo>
                <a:lnTo>
                  <a:pt x="265" y="332"/>
                </a:lnTo>
                <a:lnTo>
                  <a:pt x="321" y="252"/>
                </a:lnTo>
                <a:lnTo>
                  <a:pt x="381" y="175"/>
                </a:lnTo>
                <a:lnTo>
                  <a:pt x="447" y="100"/>
                </a:lnTo>
                <a:lnTo>
                  <a:pt x="475" y="75"/>
                </a:lnTo>
                <a:lnTo>
                  <a:pt x="505" y="54"/>
                </a:lnTo>
                <a:lnTo>
                  <a:pt x="538" y="37"/>
                </a:lnTo>
                <a:lnTo>
                  <a:pt x="573" y="25"/>
                </a:lnTo>
                <a:lnTo>
                  <a:pt x="608" y="17"/>
                </a:lnTo>
                <a:lnTo>
                  <a:pt x="645" y="14"/>
                </a:lnTo>
                <a:lnTo>
                  <a:pt x="682" y="15"/>
                </a:lnTo>
                <a:lnTo>
                  <a:pt x="719" y="20"/>
                </a:lnTo>
                <a:lnTo>
                  <a:pt x="755" y="30"/>
                </a:lnTo>
                <a:lnTo>
                  <a:pt x="788" y="45"/>
                </a:lnTo>
                <a:lnTo>
                  <a:pt x="820" y="64"/>
                </a:lnTo>
                <a:lnTo>
                  <a:pt x="849" y="87"/>
                </a:lnTo>
                <a:lnTo>
                  <a:pt x="875" y="115"/>
                </a:lnTo>
                <a:lnTo>
                  <a:pt x="897" y="147"/>
                </a:lnTo>
                <a:lnTo>
                  <a:pt x="914" y="179"/>
                </a:lnTo>
                <a:lnTo>
                  <a:pt x="928" y="214"/>
                </a:lnTo>
                <a:lnTo>
                  <a:pt x="935" y="250"/>
                </a:lnTo>
                <a:lnTo>
                  <a:pt x="940" y="286"/>
                </a:lnTo>
                <a:lnTo>
                  <a:pt x="938" y="322"/>
                </a:lnTo>
                <a:lnTo>
                  <a:pt x="932" y="358"/>
                </a:lnTo>
                <a:lnTo>
                  <a:pt x="922" y="394"/>
                </a:lnTo>
                <a:lnTo>
                  <a:pt x="907" y="428"/>
                </a:lnTo>
                <a:lnTo>
                  <a:pt x="887" y="460"/>
                </a:lnTo>
                <a:lnTo>
                  <a:pt x="863" y="490"/>
                </a:lnTo>
                <a:lnTo>
                  <a:pt x="809" y="551"/>
                </a:lnTo>
                <a:lnTo>
                  <a:pt x="761" y="615"/>
                </a:lnTo>
                <a:lnTo>
                  <a:pt x="719" y="681"/>
                </a:lnTo>
                <a:lnTo>
                  <a:pt x="681" y="750"/>
                </a:lnTo>
                <a:lnTo>
                  <a:pt x="648" y="820"/>
                </a:lnTo>
                <a:lnTo>
                  <a:pt x="622" y="893"/>
                </a:lnTo>
                <a:lnTo>
                  <a:pt x="601" y="967"/>
                </a:lnTo>
                <a:lnTo>
                  <a:pt x="585" y="1042"/>
                </a:lnTo>
                <a:lnTo>
                  <a:pt x="575" y="1118"/>
                </a:lnTo>
                <a:lnTo>
                  <a:pt x="570" y="1195"/>
                </a:lnTo>
                <a:lnTo>
                  <a:pt x="571" y="1272"/>
                </a:lnTo>
                <a:lnTo>
                  <a:pt x="578" y="1350"/>
                </a:lnTo>
                <a:lnTo>
                  <a:pt x="590" y="1426"/>
                </a:lnTo>
                <a:lnTo>
                  <a:pt x="607" y="1503"/>
                </a:lnTo>
                <a:lnTo>
                  <a:pt x="632" y="1580"/>
                </a:lnTo>
                <a:lnTo>
                  <a:pt x="661" y="1656"/>
                </a:lnTo>
                <a:lnTo>
                  <a:pt x="695" y="1726"/>
                </a:lnTo>
                <a:lnTo>
                  <a:pt x="732" y="1794"/>
                </a:lnTo>
                <a:lnTo>
                  <a:pt x="775" y="1858"/>
                </a:lnTo>
                <a:lnTo>
                  <a:pt x="821" y="1918"/>
                </a:lnTo>
                <a:lnTo>
                  <a:pt x="871" y="1975"/>
                </a:lnTo>
                <a:lnTo>
                  <a:pt x="925" y="2027"/>
                </a:lnTo>
                <a:lnTo>
                  <a:pt x="982" y="2076"/>
                </a:lnTo>
                <a:lnTo>
                  <a:pt x="1041" y="2121"/>
                </a:lnTo>
                <a:lnTo>
                  <a:pt x="1105" y="2161"/>
                </a:lnTo>
                <a:lnTo>
                  <a:pt x="1171" y="2198"/>
                </a:lnTo>
                <a:lnTo>
                  <a:pt x="1240" y="2229"/>
                </a:lnTo>
                <a:lnTo>
                  <a:pt x="1310" y="2257"/>
                </a:lnTo>
                <a:lnTo>
                  <a:pt x="1384" y="2279"/>
                </a:lnTo>
                <a:lnTo>
                  <a:pt x="1460" y="2297"/>
                </a:lnTo>
                <a:lnTo>
                  <a:pt x="1537" y="2309"/>
                </a:lnTo>
                <a:lnTo>
                  <a:pt x="1616" y="2318"/>
                </a:lnTo>
                <a:lnTo>
                  <a:pt x="1697" y="2320"/>
                </a:lnTo>
                <a:lnTo>
                  <a:pt x="1777" y="2318"/>
                </a:lnTo>
                <a:lnTo>
                  <a:pt x="1854" y="2310"/>
                </a:lnTo>
                <a:lnTo>
                  <a:pt x="1926" y="2298"/>
                </a:lnTo>
                <a:lnTo>
                  <a:pt x="1998" y="2282"/>
                </a:lnTo>
                <a:lnTo>
                  <a:pt x="2065" y="2261"/>
                </a:lnTo>
                <a:lnTo>
                  <a:pt x="2129" y="2237"/>
                </a:lnTo>
                <a:lnTo>
                  <a:pt x="2190" y="2209"/>
                </a:lnTo>
                <a:lnTo>
                  <a:pt x="2249" y="2178"/>
                </a:lnTo>
                <a:lnTo>
                  <a:pt x="2304" y="2144"/>
                </a:lnTo>
                <a:lnTo>
                  <a:pt x="2356" y="2107"/>
                </a:lnTo>
                <a:lnTo>
                  <a:pt x="2404" y="2068"/>
                </a:lnTo>
                <a:lnTo>
                  <a:pt x="2451" y="2027"/>
                </a:lnTo>
                <a:lnTo>
                  <a:pt x="2494" y="1984"/>
                </a:lnTo>
                <a:lnTo>
                  <a:pt x="2534" y="1939"/>
                </a:lnTo>
                <a:lnTo>
                  <a:pt x="2571" y="1894"/>
                </a:lnTo>
                <a:lnTo>
                  <a:pt x="2604" y="1846"/>
                </a:lnTo>
                <a:lnTo>
                  <a:pt x="2636" y="1798"/>
                </a:lnTo>
                <a:lnTo>
                  <a:pt x="2663" y="1750"/>
                </a:lnTo>
                <a:lnTo>
                  <a:pt x="2687" y="1701"/>
                </a:lnTo>
                <a:lnTo>
                  <a:pt x="2709" y="1653"/>
                </a:lnTo>
                <a:lnTo>
                  <a:pt x="2739" y="1576"/>
                </a:lnTo>
                <a:lnTo>
                  <a:pt x="2761" y="1498"/>
                </a:lnTo>
                <a:lnTo>
                  <a:pt x="2778" y="1420"/>
                </a:lnTo>
                <a:lnTo>
                  <a:pt x="2789" y="1342"/>
                </a:lnTo>
                <a:lnTo>
                  <a:pt x="2794" y="1263"/>
                </a:lnTo>
                <a:lnTo>
                  <a:pt x="2793" y="1186"/>
                </a:lnTo>
                <a:lnTo>
                  <a:pt x="2787" y="1109"/>
                </a:lnTo>
                <a:lnTo>
                  <a:pt x="2775" y="1033"/>
                </a:lnTo>
                <a:lnTo>
                  <a:pt x="2758" y="957"/>
                </a:lnTo>
                <a:lnTo>
                  <a:pt x="2734" y="883"/>
                </a:lnTo>
                <a:lnTo>
                  <a:pt x="2706" y="811"/>
                </a:lnTo>
                <a:lnTo>
                  <a:pt x="2671" y="740"/>
                </a:lnTo>
                <a:lnTo>
                  <a:pt x="2633" y="673"/>
                </a:lnTo>
                <a:lnTo>
                  <a:pt x="2587" y="607"/>
                </a:lnTo>
                <a:lnTo>
                  <a:pt x="2537" y="543"/>
                </a:lnTo>
                <a:lnTo>
                  <a:pt x="2481" y="483"/>
                </a:lnTo>
                <a:lnTo>
                  <a:pt x="2456" y="454"/>
                </a:lnTo>
                <a:lnTo>
                  <a:pt x="2435" y="422"/>
                </a:lnTo>
                <a:lnTo>
                  <a:pt x="2419" y="389"/>
                </a:lnTo>
                <a:lnTo>
                  <a:pt x="2408" y="354"/>
                </a:lnTo>
                <a:lnTo>
                  <a:pt x="2401" y="318"/>
                </a:lnTo>
                <a:lnTo>
                  <a:pt x="2399" y="281"/>
                </a:lnTo>
                <a:lnTo>
                  <a:pt x="2401" y="245"/>
                </a:lnTo>
                <a:lnTo>
                  <a:pt x="2409" y="209"/>
                </a:lnTo>
                <a:lnTo>
                  <a:pt x="2420" y="174"/>
                </a:lnTo>
                <a:lnTo>
                  <a:pt x="2436" y="140"/>
                </a:lnTo>
                <a:lnTo>
                  <a:pt x="2457" y="110"/>
                </a:lnTo>
                <a:lnTo>
                  <a:pt x="2482" y="80"/>
                </a:lnTo>
                <a:lnTo>
                  <a:pt x="2512" y="56"/>
                </a:lnTo>
                <a:lnTo>
                  <a:pt x="2543" y="36"/>
                </a:lnTo>
                <a:lnTo>
                  <a:pt x="2576" y="20"/>
                </a:lnTo>
                <a:lnTo>
                  <a:pt x="2612" y="9"/>
                </a:lnTo>
                <a:lnTo>
                  <a:pt x="2647" y="3"/>
                </a:lnTo>
                <a:lnTo>
                  <a:pt x="26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4" name="Freeform 402"/>
          <p:cNvSpPr>
            <a:spLocks/>
          </p:cNvSpPr>
          <p:nvPr/>
        </p:nvSpPr>
        <p:spPr bwMode="auto">
          <a:xfrm>
            <a:off x="7320784" y="5057775"/>
            <a:ext cx="347663" cy="436562"/>
          </a:xfrm>
          <a:custGeom>
            <a:avLst/>
            <a:gdLst>
              <a:gd name="T0" fmla="*/ 757 w 2628"/>
              <a:gd name="T1" fmla="*/ 0 h 3305"/>
              <a:gd name="T2" fmla="*/ 786 w 2628"/>
              <a:gd name="T3" fmla="*/ 52 h 3305"/>
              <a:gd name="T4" fmla="*/ 822 w 2628"/>
              <a:gd name="T5" fmla="*/ 116 h 3305"/>
              <a:gd name="T6" fmla="*/ 864 w 2628"/>
              <a:gd name="T7" fmla="*/ 191 h 3305"/>
              <a:gd name="T8" fmla="*/ 911 w 2628"/>
              <a:gd name="T9" fmla="*/ 274 h 3305"/>
              <a:gd name="T10" fmla="*/ 960 w 2628"/>
              <a:gd name="T11" fmla="*/ 361 h 3305"/>
              <a:gd name="T12" fmla="*/ 1012 w 2628"/>
              <a:gd name="T13" fmla="*/ 452 h 3305"/>
              <a:gd name="T14" fmla="*/ 1063 w 2628"/>
              <a:gd name="T15" fmla="*/ 544 h 3305"/>
              <a:gd name="T16" fmla="*/ 1114 w 2628"/>
              <a:gd name="T17" fmla="*/ 634 h 3305"/>
              <a:gd name="T18" fmla="*/ 1163 w 2628"/>
              <a:gd name="T19" fmla="*/ 719 h 3305"/>
              <a:gd name="T20" fmla="*/ 1207 w 2628"/>
              <a:gd name="T21" fmla="*/ 799 h 3305"/>
              <a:gd name="T22" fmla="*/ 1247 w 2628"/>
              <a:gd name="T23" fmla="*/ 870 h 3305"/>
              <a:gd name="T24" fmla="*/ 1281 w 2628"/>
              <a:gd name="T25" fmla="*/ 928 h 3305"/>
              <a:gd name="T26" fmla="*/ 1307 w 2628"/>
              <a:gd name="T27" fmla="*/ 975 h 3305"/>
              <a:gd name="T28" fmla="*/ 1324 w 2628"/>
              <a:gd name="T29" fmla="*/ 1003 h 3305"/>
              <a:gd name="T30" fmla="*/ 1330 w 2628"/>
              <a:gd name="T31" fmla="*/ 1015 h 3305"/>
              <a:gd name="T32" fmla="*/ 1344 w 2628"/>
              <a:gd name="T33" fmla="*/ 1011 h 3305"/>
              <a:gd name="T34" fmla="*/ 1355 w 2628"/>
              <a:gd name="T35" fmla="*/ 990 h 3305"/>
              <a:gd name="T36" fmla="*/ 1377 w 2628"/>
              <a:gd name="T37" fmla="*/ 953 h 3305"/>
              <a:gd name="T38" fmla="*/ 1409 w 2628"/>
              <a:gd name="T39" fmla="*/ 900 h 3305"/>
              <a:gd name="T40" fmla="*/ 1446 w 2628"/>
              <a:gd name="T41" fmla="*/ 835 h 3305"/>
              <a:gd name="T42" fmla="*/ 1490 w 2628"/>
              <a:gd name="T43" fmla="*/ 759 h 3305"/>
              <a:gd name="T44" fmla="*/ 1539 w 2628"/>
              <a:gd name="T45" fmla="*/ 675 h 3305"/>
              <a:gd name="T46" fmla="*/ 1591 w 2628"/>
              <a:gd name="T47" fmla="*/ 587 h 3305"/>
              <a:gd name="T48" fmla="*/ 1644 w 2628"/>
              <a:gd name="T49" fmla="*/ 495 h 3305"/>
              <a:gd name="T50" fmla="*/ 1697 w 2628"/>
              <a:gd name="T51" fmla="*/ 404 h 3305"/>
              <a:gd name="T52" fmla="*/ 1750 w 2628"/>
              <a:gd name="T53" fmla="*/ 314 h 3305"/>
              <a:gd name="T54" fmla="*/ 1799 w 2628"/>
              <a:gd name="T55" fmla="*/ 229 h 3305"/>
              <a:gd name="T56" fmla="*/ 1844 w 2628"/>
              <a:gd name="T57" fmla="*/ 151 h 3305"/>
              <a:gd name="T58" fmla="*/ 1884 w 2628"/>
              <a:gd name="T59" fmla="*/ 81 h 3305"/>
              <a:gd name="T60" fmla="*/ 1918 w 2628"/>
              <a:gd name="T61" fmla="*/ 25 h 3305"/>
              <a:gd name="T62" fmla="*/ 2628 w 2628"/>
              <a:gd name="T63" fmla="*/ 0 h 3305"/>
              <a:gd name="T64" fmla="*/ 1642 w 2628"/>
              <a:gd name="T65" fmla="*/ 3305 h 3305"/>
              <a:gd name="T66" fmla="*/ 986 w 2628"/>
              <a:gd name="T67" fmla="*/ 1605 h 3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628" h="3305">
                <a:moveTo>
                  <a:pt x="0" y="0"/>
                </a:moveTo>
                <a:lnTo>
                  <a:pt x="757" y="0"/>
                </a:lnTo>
                <a:lnTo>
                  <a:pt x="770" y="25"/>
                </a:lnTo>
                <a:lnTo>
                  <a:pt x="786" y="52"/>
                </a:lnTo>
                <a:lnTo>
                  <a:pt x="803" y="82"/>
                </a:lnTo>
                <a:lnTo>
                  <a:pt x="822" y="116"/>
                </a:lnTo>
                <a:lnTo>
                  <a:pt x="843" y="153"/>
                </a:lnTo>
                <a:lnTo>
                  <a:pt x="864" y="191"/>
                </a:lnTo>
                <a:lnTo>
                  <a:pt x="887" y="232"/>
                </a:lnTo>
                <a:lnTo>
                  <a:pt x="911" y="274"/>
                </a:lnTo>
                <a:lnTo>
                  <a:pt x="935" y="317"/>
                </a:lnTo>
                <a:lnTo>
                  <a:pt x="960" y="361"/>
                </a:lnTo>
                <a:lnTo>
                  <a:pt x="986" y="406"/>
                </a:lnTo>
                <a:lnTo>
                  <a:pt x="1012" y="452"/>
                </a:lnTo>
                <a:lnTo>
                  <a:pt x="1037" y="498"/>
                </a:lnTo>
                <a:lnTo>
                  <a:pt x="1063" y="544"/>
                </a:lnTo>
                <a:lnTo>
                  <a:pt x="1088" y="589"/>
                </a:lnTo>
                <a:lnTo>
                  <a:pt x="1114" y="634"/>
                </a:lnTo>
                <a:lnTo>
                  <a:pt x="1139" y="677"/>
                </a:lnTo>
                <a:lnTo>
                  <a:pt x="1163" y="719"/>
                </a:lnTo>
                <a:lnTo>
                  <a:pt x="1186" y="760"/>
                </a:lnTo>
                <a:lnTo>
                  <a:pt x="1207" y="799"/>
                </a:lnTo>
                <a:lnTo>
                  <a:pt x="1228" y="836"/>
                </a:lnTo>
                <a:lnTo>
                  <a:pt x="1247" y="870"/>
                </a:lnTo>
                <a:lnTo>
                  <a:pt x="1265" y="901"/>
                </a:lnTo>
                <a:lnTo>
                  <a:pt x="1281" y="928"/>
                </a:lnTo>
                <a:lnTo>
                  <a:pt x="1295" y="954"/>
                </a:lnTo>
                <a:lnTo>
                  <a:pt x="1307" y="975"/>
                </a:lnTo>
                <a:lnTo>
                  <a:pt x="1316" y="991"/>
                </a:lnTo>
                <a:lnTo>
                  <a:pt x="1324" y="1003"/>
                </a:lnTo>
                <a:lnTo>
                  <a:pt x="1328" y="1011"/>
                </a:lnTo>
                <a:lnTo>
                  <a:pt x="1330" y="1015"/>
                </a:lnTo>
                <a:lnTo>
                  <a:pt x="1341" y="1015"/>
                </a:lnTo>
                <a:lnTo>
                  <a:pt x="1344" y="1011"/>
                </a:lnTo>
                <a:lnTo>
                  <a:pt x="1348" y="1003"/>
                </a:lnTo>
                <a:lnTo>
                  <a:pt x="1355" y="990"/>
                </a:lnTo>
                <a:lnTo>
                  <a:pt x="1366" y="974"/>
                </a:lnTo>
                <a:lnTo>
                  <a:pt x="1377" y="953"/>
                </a:lnTo>
                <a:lnTo>
                  <a:pt x="1392" y="928"/>
                </a:lnTo>
                <a:lnTo>
                  <a:pt x="1409" y="900"/>
                </a:lnTo>
                <a:lnTo>
                  <a:pt x="1426" y="869"/>
                </a:lnTo>
                <a:lnTo>
                  <a:pt x="1446" y="835"/>
                </a:lnTo>
                <a:lnTo>
                  <a:pt x="1468" y="798"/>
                </a:lnTo>
                <a:lnTo>
                  <a:pt x="1490" y="759"/>
                </a:lnTo>
                <a:lnTo>
                  <a:pt x="1515" y="718"/>
                </a:lnTo>
                <a:lnTo>
                  <a:pt x="1539" y="675"/>
                </a:lnTo>
                <a:lnTo>
                  <a:pt x="1565" y="632"/>
                </a:lnTo>
                <a:lnTo>
                  <a:pt x="1591" y="587"/>
                </a:lnTo>
                <a:lnTo>
                  <a:pt x="1618" y="542"/>
                </a:lnTo>
                <a:lnTo>
                  <a:pt x="1644" y="495"/>
                </a:lnTo>
                <a:lnTo>
                  <a:pt x="1671" y="449"/>
                </a:lnTo>
                <a:lnTo>
                  <a:pt x="1697" y="404"/>
                </a:lnTo>
                <a:lnTo>
                  <a:pt x="1724" y="359"/>
                </a:lnTo>
                <a:lnTo>
                  <a:pt x="1750" y="314"/>
                </a:lnTo>
                <a:lnTo>
                  <a:pt x="1774" y="271"/>
                </a:lnTo>
                <a:lnTo>
                  <a:pt x="1799" y="229"/>
                </a:lnTo>
                <a:lnTo>
                  <a:pt x="1822" y="189"/>
                </a:lnTo>
                <a:lnTo>
                  <a:pt x="1844" y="151"/>
                </a:lnTo>
                <a:lnTo>
                  <a:pt x="1865" y="115"/>
                </a:lnTo>
                <a:lnTo>
                  <a:pt x="1884" y="81"/>
                </a:lnTo>
                <a:lnTo>
                  <a:pt x="1902" y="51"/>
                </a:lnTo>
                <a:lnTo>
                  <a:pt x="1918" y="25"/>
                </a:lnTo>
                <a:lnTo>
                  <a:pt x="1931" y="0"/>
                </a:lnTo>
                <a:lnTo>
                  <a:pt x="2628" y="0"/>
                </a:lnTo>
                <a:lnTo>
                  <a:pt x="1642" y="1605"/>
                </a:lnTo>
                <a:lnTo>
                  <a:pt x="1642" y="3305"/>
                </a:lnTo>
                <a:lnTo>
                  <a:pt x="986" y="3305"/>
                </a:lnTo>
                <a:lnTo>
                  <a:pt x="986" y="160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8" name="Freeform 407"/>
          <p:cNvSpPr>
            <a:spLocks noEditPoints="1"/>
          </p:cNvSpPr>
          <p:nvPr/>
        </p:nvSpPr>
        <p:spPr bwMode="auto">
          <a:xfrm>
            <a:off x="8209447" y="5064125"/>
            <a:ext cx="441325" cy="430212"/>
          </a:xfrm>
          <a:custGeom>
            <a:avLst/>
            <a:gdLst>
              <a:gd name="T0" fmla="*/ 792 w 3336"/>
              <a:gd name="T1" fmla="*/ 513 h 3252"/>
              <a:gd name="T2" fmla="*/ 1454 w 3336"/>
              <a:gd name="T3" fmla="*/ 2689 h 3252"/>
              <a:gd name="T4" fmla="*/ 1880 w 3336"/>
              <a:gd name="T5" fmla="*/ 1588 h 3252"/>
              <a:gd name="T6" fmla="*/ 2089 w 3336"/>
              <a:gd name="T7" fmla="*/ 513 h 3252"/>
              <a:gd name="T8" fmla="*/ 2083 w 3336"/>
              <a:gd name="T9" fmla="*/ 522 h 3252"/>
              <a:gd name="T10" fmla="*/ 2066 w 3336"/>
              <a:gd name="T11" fmla="*/ 551 h 3252"/>
              <a:gd name="T12" fmla="*/ 2042 w 3336"/>
              <a:gd name="T13" fmla="*/ 594 h 3252"/>
              <a:gd name="T14" fmla="*/ 2009 w 3336"/>
              <a:gd name="T15" fmla="*/ 649 h 3252"/>
              <a:gd name="T16" fmla="*/ 1972 w 3336"/>
              <a:gd name="T17" fmla="*/ 714 h 3252"/>
              <a:gd name="T18" fmla="*/ 1931 w 3336"/>
              <a:gd name="T19" fmla="*/ 784 h 3252"/>
              <a:gd name="T20" fmla="*/ 1888 w 3336"/>
              <a:gd name="T21" fmla="*/ 858 h 3252"/>
              <a:gd name="T22" fmla="*/ 1845 w 3336"/>
              <a:gd name="T23" fmla="*/ 931 h 3252"/>
              <a:gd name="T24" fmla="*/ 1804 w 3336"/>
              <a:gd name="T25" fmla="*/ 1002 h 3252"/>
              <a:gd name="T26" fmla="*/ 1767 w 3336"/>
              <a:gd name="T27" fmla="*/ 1067 h 3252"/>
              <a:gd name="T28" fmla="*/ 1734 w 3336"/>
              <a:gd name="T29" fmla="*/ 1122 h 3252"/>
              <a:gd name="T30" fmla="*/ 1709 w 3336"/>
              <a:gd name="T31" fmla="*/ 1165 h 3252"/>
              <a:gd name="T32" fmla="*/ 1692 w 3336"/>
              <a:gd name="T33" fmla="*/ 1195 h 3252"/>
              <a:gd name="T34" fmla="*/ 1686 w 3336"/>
              <a:gd name="T35" fmla="*/ 1205 h 3252"/>
              <a:gd name="T36" fmla="*/ 1676 w 3336"/>
              <a:gd name="T37" fmla="*/ 1202 h 3252"/>
              <a:gd name="T38" fmla="*/ 1665 w 3336"/>
              <a:gd name="T39" fmla="*/ 1182 h 3252"/>
              <a:gd name="T40" fmla="*/ 1644 w 3336"/>
              <a:gd name="T41" fmla="*/ 1146 h 3252"/>
              <a:gd name="T42" fmla="*/ 1615 w 3336"/>
              <a:gd name="T43" fmla="*/ 1095 h 3252"/>
              <a:gd name="T44" fmla="*/ 1581 w 3336"/>
              <a:gd name="T45" fmla="*/ 1034 h 3252"/>
              <a:gd name="T46" fmla="*/ 1543 w 3336"/>
              <a:gd name="T47" fmla="*/ 966 h 3252"/>
              <a:gd name="T48" fmla="*/ 1502 w 3336"/>
              <a:gd name="T49" fmla="*/ 893 h 3252"/>
              <a:gd name="T50" fmla="*/ 1460 w 3336"/>
              <a:gd name="T51" fmla="*/ 820 h 3252"/>
              <a:gd name="T52" fmla="*/ 1419 w 3336"/>
              <a:gd name="T53" fmla="*/ 747 h 3252"/>
              <a:gd name="T54" fmla="*/ 1380 w 3336"/>
              <a:gd name="T55" fmla="*/ 679 h 3252"/>
              <a:gd name="T56" fmla="*/ 1346 w 3336"/>
              <a:gd name="T57" fmla="*/ 618 h 3252"/>
              <a:gd name="T58" fmla="*/ 1318 w 3336"/>
              <a:gd name="T59" fmla="*/ 569 h 3252"/>
              <a:gd name="T60" fmla="*/ 1298 w 3336"/>
              <a:gd name="T61" fmla="*/ 532 h 3252"/>
              <a:gd name="T62" fmla="*/ 1286 w 3336"/>
              <a:gd name="T63" fmla="*/ 513 h 3252"/>
              <a:gd name="T64" fmla="*/ 0 w 3336"/>
              <a:gd name="T65" fmla="*/ 0 h 3252"/>
              <a:gd name="T66" fmla="*/ 3336 w 3336"/>
              <a:gd name="T67" fmla="*/ 3252 h 3252"/>
              <a:gd name="T68" fmla="*/ 0 w 3336"/>
              <a:gd name="T69" fmla="*/ 0 h 3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336" h="3252">
                <a:moveTo>
                  <a:pt x="1285" y="510"/>
                </a:moveTo>
                <a:lnTo>
                  <a:pt x="792" y="513"/>
                </a:lnTo>
                <a:lnTo>
                  <a:pt x="1454" y="1588"/>
                </a:lnTo>
                <a:lnTo>
                  <a:pt x="1454" y="2689"/>
                </a:lnTo>
                <a:lnTo>
                  <a:pt x="1880" y="2689"/>
                </a:lnTo>
                <a:lnTo>
                  <a:pt x="1880" y="1588"/>
                </a:lnTo>
                <a:lnTo>
                  <a:pt x="2542" y="513"/>
                </a:lnTo>
                <a:lnTo>
                  <a:pt x="2089" y="513"/>
                </a:lnTo>
                <a:lnTo>
                  <a:pt x="2087" y="515"/>
                </a:lnTo>
                <a:lnTo>
                  <a:pt x="2083" y="522"/>
                </a:lnTo>
                <a:lnTo>
                  <a:pt x="2076" y="535"/>
                </a:lnTo>
                <a:lnTo>
                  <a:pt x="2066" y="551"/>
                </a:lnTo>
                <a:lnTo>
                  <a:pt x="2055" y="571"/>
                </a:lnTo>
                <a:lnTo>
                  <a:pt x="2042" y="594"/>
                </a:lnTo>
                <a:lnTo>
                  <a:pt x="2026" y="620"/>
                </a:lnTo>
                <a:lnTo>
                  <a:pt x="2009" y="649"/>
                </a:lnTo>
                <a:lnTo>
                  <a:pt x="1991" y="681"/>
                </a:lnTo>
                <a:lnTo>
                  <a:pt x="1972" y="714"/>
                </a:lnTo>
                <a:lnTo>
                  <a:pt x="1952" y="748"/>
                </a:lnTo>
                <a:lnTo>
                  <a:pt x="1931" y="784"/>
                </a:lnTo>
                <a:lnTo>
                  <a:pt x="1910" y="821"/>
                </a:lnTo>
                <a:lnTo>
                  <a:pt x="1888" y="858"/>
                </a:lnTo>
                <a:lnTo>
                  <a:pt x="1866" y="894"/>
                </a:lnTo>
                <a:lnTo>
                  <a:pt x="1845" y="931"/>
                </a:lnTo>
                <a:lnTo>
                  <a:pt x="1824" y="967"/>
                </a:lnTo>
                <a:lnTo>
                  <a:pt x="1804" y="1002"/>
                </a:lnTo>
                <a:lnTo>
                  <a:pt x="1784" y="1035"/>
                </a:lnTo>
                <a:lnTo>
                  <a:pt x="1767" y="1067"/>
                </a:lnTo>
                <a:lnTo>
                  <a:pt x="1750" y="1096"/>
                </a:lnTo>
                <a:lnTo>
                  <a:pt x="1734" y="1122"/>
                </a:lnTo>
                <a:lnTo>
                  <a:pt x="1720" y="1146"/>
                </a:lnTo>
                <a:lnTo>
                  <a:pt x="1709" y="1165"/>
                </a:lnTo>
                <a:lnTo>
                  <a:pt x="1699" y="1182"/>
                </a:lnTo>
                <a:lnTo>
                  <a:pt x="1692" y="1195"/>
                </a:lnTo>
                <a:lnTo>
                  <a:pt x="1688" y="1202"/>
                </a:lnTo>
                <a:lnTo>
                  <a:pt x="1686" y="1205"/>
                </a:lnTo>
                <a:lnTo>
                  <a:pt x="1677" y="1205"/>
                </a:lnTo>
                <a:lnTo>
                  <a:pt x="1676" y="1202"/>
                </a:lnTo>
                <a:lnTo>
                  <a:pt x="1672" y="1194"/>
                </a:lnTo>
                <a:lnTo>
                  <a:pt x="1665" y="1182"/>
                </a:lnTo>
                <a:lnTo>
                  <a:pt x="1655" y="1165"/>
                </a:lnTo>
                <a:lnTo>
                  <a:pt x="1644" y="1146"/>
                </a:lnTo>
                <a:lnTo>
                  <a:pt x="1630" y="1122"/>
                </a:lnTo>
                <a:lnTo>
                  <a:pt x="1615" y="1095"/>
                </a:lnTo>
                <a:lnTo>
                  <a:pt x="1598" y="1066"/>
                </a:lnTo>
                <a:lnTo>
                  <a:pt x="1581" y="1034"/>
                </a:lnTo>
                <a:lnTo>
                  <a:pt x="1562" y="1002"/>
                </a:lnTo>
                <a:lnTo>
                  <a:pt x="1543" y="966"/>
                </a:lnTo>
                <a:lnTo>
                  <a:pt x="1522" y="930"/>
                </a:lnTo>
                <a:lnTo>
                  <a:pt x="1502" y="893"/>
                </a:lnTo>
                <a:lnTo>
                  <a:pt x="1481" y="857"/>
                </a:lnTo>
                <a:lnTo>
                  <a:pt x="1460" y="820"/>
                </a:lnTo>
                <a:lnTo>
                  <a:pt x="1439" y="783"/>
                </a:lnTo>
                <a:lnTo>
                  <a:pt x="1419" y="747"/>
                </a:lnTo>
                <a:lnTo>
                  <a:pt x="1399" y="711"/>
                </a:lnTo>
                <a:lnTo>
                  <a:pt x="1380" y="679"/>
                </a:lnTo>
                <a:lnTo>
                  <a:pt x="1362" y="647"/>
                </a:lnTo>
                <a:lnTo>
                  <a:pt x="1346" y="618"/>
                </a:lnTo>
                <a:lnTo>
                  <a:pt x="1332" y="592"/>
                </a:lnTo>
                <a:lnTo>
                  <a:pt x="1318" y="569"/>
                </a:lnTo>
                <a:lnTo>
                  <a:pt x="1306" y="549"/>
                </a:lnTo>
                <a:lnTo>
                  <a:pt x="1298" y="532"/>
                </a:lnTo>
                <a:lnTo>
                  <a:pt x="1291" y="520"/>
                </a:lnTo>
                <a:lnTo>
                  <a:pt x="1286" y="513"/>
                </a:lnTo>
                <a:lnTo>
                  <a:pt x="1285" y="510"/>
                </a:lnTo>
                <a:close/>
                <a:moveTo>
                  <a:pt x="0" y="0"/>
                </a:moveTo>
                <a:lnTo>
                  <a:pt x="3336" y="0"/>
                </a:lnTo>
                <a:lnTo>
                  <a:pt x="3336" y="3252"/>
                </a:lnTo>
                <a:lnTo>
                  <a:pt x="0" y="325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18" name="Group 1017"/>
          <p:cNvGrpSpPr/>
          <p:nvPr/>
        </p:nvGrpSpPr>
        <p:grpSpPr>
          <a:xfrm>
            <a:off x="9185827" y="5015593"/>
            <a:ext cx="359552" cy="528864"/>
            <a:chOff x="9209088" y="5059363"/>
            <a:chExt cx="300038" cy="44132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2" name="Freeform 412"/>
            <p:cNvSpPr>
              <a:spLocks/>
            </p:cNvSpPr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3" name="Freeform 413"/>
            <p:cNvSpPr>
              <a:spLocks/>
            </p:cNvSpPr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" name="Freeform 414"/>
            <p:cNvSpPr>
              <a:spLocks/>
            </p:cNvSpPr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" name="Freeform 415"/>
            <p:cNvSpPr>
              <a:spLocks/>
            </p:cNvSpPr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" name="Freeform 416"/>
            <p:cNvSpPr>
              <a:spLocks/>
            </p:cNvSpPr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7" name="Freeform 417"/>
            <p:cNvSpPr>
              <a:spLocks/>
            </p:cNvSpPr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7" name="Group 1026"/>
          <p:cNvGrpSpPr/>
          <p:nvPr/>
        </p:nvGrpSpPr>
        <p:grpSpPr>
          <a:xfrm>
            <a:off x="10129647" y="5059363"/>
            <a:ext cx="342900" cy="441325"/>
            <a:chOff x="10125075" y="5059363"/>
            <a:chExt cx="342900" cy="441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22" name="Freeform 422"/>
            <p:cNvSpPr>
              <a:spLocks noEditPoints="1"/>
            </p:cNvSpPr>
            <p:nvPr/>
          </p:nvSpPr>
          <p:spPr bwMode="auto">
            <a:xfrm>
              <a:off x="10125075" y="5059363"/>
              <a:ext cx="342900" cy="441325"/>
            </a:xfrm>
            <a:custGeom>
              <a:avLst/>
              <a:gdLst>
                <a:gd name="T0" fmla="*/ 324 w 2589"/>
                <a:gd name="T1" fmla="*/ 321 h 3332"/>
                <a:gd name="T2" fmla="*/ 324 w 2589"/>
                <a:gd name="T3" fmla="*/ 2541 h 3332"/>
                <a:gd name="T4" fmla="*/ 2265 w 2589"/>
                <a:gd name="T5" fmla="*/ 2541 h 3332"/>
                <a:gd name="T6" fmla="*/ 2265 w 2589"/>
                <a:gd name="T7" fmla="*/ 321 h 3332"/>
                <a:gd name="T8" fmla="*/ 324 w 2589"/>
                <a:gd name="T9" fmla="*/ 321 h 3332"/>
                <a:gd name="T10" fmla="*/ 0 w 2589"/>
                <a:gd name="T11" fmla="*/ 0 h 3332"/>
                <a:gd name="T12" fmla="*/ 2589 w 2589"/>
                <a:gd name="T13" fmla="*/ 0 h 3332"/>
                <a:gd name="T14" fmla="*/ 2589 w 2589"/>
                <a:gd name="T15" fmla="*/ 2862 h 3332"/>
                <a:gd name="T16" fmla="*/ 1935 w 2589"/>
                <a:gd name="T17" fmla="*/ 2862 h 3332"/>
                <a:gd name="T18" fmla="*/ 2141 w 2589"/>
                <a:gd name="T19" fmla="*/ 3145 h 3332"/>
                <a:gd name="T20" fmla="*/ 1877 w 2589"/>
                <a:gd name="T21" fmla="*/ 3332 h 3332"/>
                <a:gd name="T22" fmla="*/ 1537 w 2589"/>
                <a:gd name="T23" fmla="*/ 2862 h 3332"/>
                <a:gd name="T24" fmla="*/ 1052 w 2589"/>
                <a:gd name="T25" fmla="*/ 2862 h 3332"/>
                <a:gd name="T26" fmla="*/ 750 w 2589"/>
                <a:gd name="T27" fmla="*/ 3283 h 3332"/>
                <a:gd name="T28" fmla="*/ 485 w 2589"/>
                <a:gd name="T29" fmla="*/ 3097 h 3332"/>
                <a:gd name="T30" fmla="*/ 653 w 2589"/>
                <a:gd name="T31" fmla="*/ 2862 h 3332"/>
                <a:gd name="T32" fmla="*/ 0 w 2589"/>
                <a:gd name="T33" fmla="*/ 2862 h 3332"/>
                <a:gd name="T34" fmla="*/ 0 w 2589"/>
                <a:gd name="T35" fmla="*/ 0 h 3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89" h="3332">
                  <a:moveTo>
                    <a:pt x="324" y="321"/>
                  </a:moveTo>
                  <a:lnTo>
                    <a:pt x="324" y="2541"/>
                  </a:lnTo>
                  <a:lnTo>
                    <a:pt x="2265" y="2541"/>
                  </a:lnTo>
                  <a:lnTo>
                    <a:pt x="2265" y="321"/>
                  </a:lnTo>
                  <a:lnTo>
                    <a:pt x="324" y="321"/>
                  </a:lnTo>
                  <a:close/>
                  <a:moveTo>
                    <a:pt x="0" y="0"/>
                  </a:moveTo>
                  <a:lnTo>
                    <a:pt x="2589" y="0"/>
                  </a:lnTo>
                  <a:lnTo>
                    <a:pt x="2589" y="2862"/>
                  </a:lnTo>
                  <a:lnTo>
                    <a:pt x="1935" y="2862"/>
                  </a:lnTo>
                  <a:lnTo>
                    <a:pt x="2141" y="3145"/>
                  </a:lnTo>
                  <a:lnTo>
                    <a:pt x="1877" y="3332"/>
                  </a:lnTo>
                  <a:lnTo>
                    <a:pt x="1537" y="2862"/>
                  </a:lnTo>
                  <a:lnTo>
                    <a:pt x="1052" y="2862"/>
                  </a:lnTo>
                  <a:lnTo>
                    <a:pt x="750" y="3283"/>
                  </a:lnTo>
                  <a:lnTo>
                    <a:pt x="485" y="3097"/>
                  </a:lnTo>
                  <a:lnTo>
                    <a:pt x="653" y="2862"/>
                  </a:lnTo>
                  <a:lnTo>
                    <a:pt x="0" y="286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3" name="Rectangle 423"/>
            <p:cNvSpPr>
              <a:spLocks noChangeArrowheads="1"/>
            </p:cNvSpPr>
            <p:nvPr/>
          </p:nvSpPr>
          <p:spPr bwMode="auto">
            <a:xfrm>
              <a:off x="10206038" y="5280025"/>
              <a:ext cx="47625" cy="793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" name="Rectangle 424"/>
            <p:cNvSpPr>
              <a:spLocks noChangeArrowheads="1"/>
            </p:cNvSpPr>
            <p:nvPr/>
          </p:nvSpPr>
          <p:spPr bwMode="auto">
            <a:xfrm>
              <a:off x="10272713" y="5241925"/>
              <a:ext cx="47625" cy="1174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5" name="Rectangle 425"/>
            <p:cNvSpPr>
              <a:spLocks noChangeArrowheads="1"/>
            </p:cNvSpPr>
            <p:nvPr/>
          </p:nvSpPr>
          <p:spPr bwMode="auto">
            <a:xfrm>
              <a:off x="10339388" y="5208588"/>
              <a:ext cx="47625" cy="1508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6" name="Freeform 426"/>
            <p:cNvSpPr>
              <a:spLocks/>
            </p:cNvSpPr>
            <p:nvPr/>
          </p:nvSpPr>
          <p:spPr bwMode="auto">
            <a:xfrm>
              <a:off x="10202863" y="5127625"/>
              <a:ext cx="179388" cy="130175"/>
            </a:xfrm>
            <a:custGeom>
              <a:avLst/>
              <a:gdLst>
                <a:gd name="T0" fmla="*/ 1016 w 1352"/>
                <a:gd name="T1" fmla="*/ 0 h 976"/>
                <a:gd name="T2" fmla="*/ 1352 w 1352"/>
                <a:gd name="T3" fmla="*/ 70 h 976"/>
                <a:gd name="T4" fmla="*/ 1281 w 1352"/>
                <a:gd name="T5" fmla="*/ 403 h 976"/>
                <a:gd name="T6" fmla="*/ 1206 w 1352"/>
                <a:gd name="T7" fmla="*/ 289 h 976"/>
                <a:gd name="T8" fmla="*/ 116 w 1352"/>
                <a:gd name="T9" fmla="*/ 976 h 976"/>
                <a:gd name="T10" fmla="*/ 0 w 1352"/>
                <a:gd name="T11" fmla="*/ 796 h 976"/>
                <a:gd name="T12" fmla="*/ 1088 w 1352"/>
                <a:gd name="T13" fmla="*/ 109 h 976"/>
                <a:gd name="T14" fmla="*/ 1016 w 1352"/>
                <a:gd name="T15" fmla="*/ 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2" h="976">
                  <a:moveTo>
                    <a:pt x="1016" y="0"/>
                  </a:moveTo>
                  <a:lnTo>
                    <a:pt x="1352" y="70"/>
                  </a:lnTo>
                  <a:lnTo>
                    <a:pt x="1281" y="403"/>
                  </a:lnTo>
                  <a:lnTo>
                    <a:pt x="1206" y="289"/>
                  </a:lnTo>
                  <a:lnTo>
                    <a:pt x="116" y="976"/>
                  </a:lnTo>
                  <a:lnTo>
                    <a:pt x="0" y="796"/>
                  </a:lnTo>
                  <a:lnTo>
                    <a:pt x="1088" y="109"/>
                  </a:lnTo>
                  <a:lnTo>
                    <a:pt x="10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31" name="Freeform 431"/>
          <p:cNvSpPr>
            <a:spLocks noEditPoints="1"/>
          </p:cNvSpPr>
          <p:nvPr/>
        </p:nvSpPr>
        <p:spPr bwMode="auto">
          <a:xfrm>
            <a:off x="11107215" y="5059363"/>
            <a:ext cx="258762" cy="441325"/>
          </a:xfrm>
          <a:custGeom>
            <a:avLst/>
            <a:gdLst>
              <a:gd name="T0" fmla="*/ 814 w 1957"/>
              <a:gd name="T1" fmla="*/ 2188 h 3335"/>
              <a:gd name="T2" fmla="*/ 557 w 1957"/>
              <a:gd name="T3" fmla="*/ 2377 h 3335"/>
              <a:gd name="T4" fmla="*/ 500 w 1957"/>
              <a:gd name="T5" fmla="*/ 2627 h 3335"/>
              <a:gd name="T6" fmla="*/ 638 w 1957"/>
              <a:gd name="T7" fmla="*/ 2819 h 3335"/>
              <a:gd name="T8" fmla="*/ 920 w 1957"/>
              <a:gd name="T9" fmla="*/ 2904 h 3335"/>
              <a:gd name="T10" fmla="*/ 1256 w 1957"/>
              <a:gd name="T11" fmla="*/ 2854 h 3335"/>
              <a:gd name="T12" fmla="*/ 1461 w 1957"/>
              <a:gd name="T13" fmla="*/ 2678 h 3335"/>
              <a:gd name="T14" fmla="*/ 1478 w 1957"/>
              <a:gd name="T15" fmla="*/ 2416 h 3335"/>
              <a:gd name="T16" fmla="*/ 1299 w 1957"/>
              <a:gd name="T17" fmla="*/ 2211 h 3335"/>
              <a:gd name="T18" fmla="*/ 911 w 1957"/>
              <a:gd name="T19" fmla="*/ 364 h 3335"/>
              <a:gd name="T20" fmla="*/ 754 w 1957"/>
              <a:gd name="T21" fmla="*/ 446 h 3335"/>
              <a:gd name="T22" fmla="*/ 669 w 1957"/>
              <a:gd name="T23" fmla="*/ 690 h 3335"/>
              <a:gd name="T24" fmla="*/ 728 w 1957"/>
              <a:gd name="T25" fmla="*/ 1002 h 3335"/>
              <a:gd name="T26" fmla="*/ 909 w 1957"/>
              <a:gd name="T27" fmla="*/ 1232 h 3335"/>
              <a:gd name="T28" fmla="*/ 1123 w 1957"/>
              <a:gd name="T29" fmla="*/ 1261 h 3335"/>
              <a:gd name="T30" fmla="*/ 1267 w 1957"/>
              <a:gd name="T31" fmla="*/ 1089 h 3335"/>
              <a:gd name="T32" fmla="*/ 1298 w 1957"/>
              <a:gd name="T33" fmla="*/ 766 h 3335"/>
              <a:gd name="T34" fmla="*/ 1182 w 1957"/>
              <a:gd name="T35" fmla="*/ 482 h 3335"/>
              <a:gd name="T36" fmla="*/ 1014 w 1957"/>
              <a:gd name="T37" fmla="*/ 374 h 3335"/>
              <a:gd name="T38" fmla="*/ 1957 w 1957"/>
              <a:gd name="T39" fmla="*/ 88 h 3335"/>
              <a:gd name="T40" fmla="*/ 1882 w 1957"/>
              <a:gd name="T41" fmla="*/ 213 h 3335"/>
              <a:gd name="T42" fmla="*/ 1722 w 1957"/>
              <a:gd name="T43" fmla="*/ 267 h 3335"/>
              <a:gd name="T44" fmla="*/ 1723 w 1957"/>
              <a:gd name="T45" fmla="*/ 401 h 3335"/>
              <a:gd name="T46" fmla="*/ 1783 w 1957"/>
              <a:gd name="T47" fmla="*/ 690 h 3335"/>
              <a:gd name="T48" fmla="*/ 1756 w 1957"/>
              <a:gd name="T49" fmla="*/ 1036 h 3335"/>
              <a:gd name="T50" fmla="*/ 1641 w 1957"/>
              <a:gd name="T51" fmla="*/ 1288 h 3335"/>
              <a:gd name="T52" fmla="*/ 1497 w 1957"/>
              <a:gd name="T53" fmla="*/ 1442 h 3335"/>
              <a:gd name="T54" fmla="*/ 1409 w 1957"/>
              <a:gd name="T55" fmla="*/ 1563 h 3335"/>
              <a:gd name="T56" fmla="*/ 1480 w 1957"/>
              <a:gd name="T57" fmla="*/ 1663 h 3335"/>
              <a:gd name="T58" fmla="*/ 1623 w 1957"/>
              <a:gd name="T59" fmla="*/ 1794 h 3335"/>
              <a:gd name="T60" fmla="*/ 1805 w 1957"/>
              <a:gd name="T61" fmla="*/ 1994 h 3335"/>
              <a:gd name="T62" fmla="*/ 1936 w 1957"/>
              <a:gd name="T63" fmla="*/ 2270 h 3335"/>
              <a:gd name="T64" fmla="*/ 1936 w 1957"/>
              <a:gd name="T65" fmla="*/ 2661 h 3335"/>
              <a:gd name="T66" fmla="*/ 1768 w 1957"/>
              <a:gd name="T67" fmla="*/ 3010 h 3335"/>
              <a:gd name="T68" fmla="*/ 1440 w 1957"/>
              <a:gd name="T69" fmla="*/ 3239 h 3335"/>
              <a:gd name="T70" fmla="*/ 1094 w 1957"/>
              <a:gd name="T71" fmla="*/ 3326 h 3335"/>
              <a:gd name="T72" fmla="*/ 895 w 1957"/>
              <a:gd name="T73" fmla="*/ 3335 h 3335"/>
              <a:gd name="T74" fmla="*/ 757 w 1957"/>
              <a:gd name="T75" fmla="*/ 3328 h 3335"/>
              <a:gd name="T76" fmla="*/ 547 w 1957"/>
              <a:gd name="T77" fmla="*/ 3287 h 3335"/>
              <a:gd name="T78" fmla="*/ 316 w 1957"/>
              <a:gd name="T79" fmla="*/ 3188 h 3335"/>
              <a:gd name="T80" fmla="*/ 119 w 1957"/>
              <a:gd name="T81" fmla="*/ 3008 h 3335"/>
              <a:gd name="T82" fmla="*/ 8 w 1957"/>
              <a:gd name="T83" fmla="*/ 2720 h 3335"/>
              <a:gd name="T84" fmla="*/ 35 w 1957"/>
              <a:gd name="T85" fmla="*/ 2363 h 3335"/>
              <a:gd name="T86" fmla="*/ 195 w 1957"/>
              <a:gd name="T87" fmla="*/ 2115 h 3335"/>
              <a:gd name="T88" fmla="*/ 435 w 1957"/>
              <a:gd name="T89" fmla="*/ 1961 h 3335"/>
              <a:gd name="T90" fmla="*/ 702 w 1957"/>
              <a:gd name="T91" fmla="*/ 1883 h 3335"/>
              <a:gd name="T92" fmla="*/ 939 w 1957"/>
              <a:gd name="T93" fmla="*/ 1853 h 3335"/>
              <a:gd name="T94" fmla="*/ 881 w 1957"/>
              <a:gd name="T95" fmla="*/ 1625 h 3335"/>
              <a:gd name="T96" fmla="*/ 617 w 1957"/>
              <a:gd name="T97" fmla="*/ 1579 h 3335"/>
              <a:gd name="T98" fmla="*/ 337 w 1957"/>
              <a:gd name="T99" fmla="*/ 1393 h 3335"/>
              <a:gd name="T100" fmla="*/ 189 w 1957"/>
              <a:gd name="T101" fmla="*/ 1073 h 3335"/>
              <a:gd name="T102" fmla="*/ 189 w 1957"/>
              <a:gd name="T103" fmla="*/ 670 h 3335"/>
              <a:gd name="T104" fmla="*/ 316 w 1957"/>
              <a:gd name="T105" fmla="*/ 372 h 3335"/>
              <a:gd name="T106" fmla="*/ 520 w 1957"/>
              <a:gd name="T107" fmla="*/ 178 h 3335"/>
              <a:gd name="T108" fmla="*/ 748 w 1957"/>
              <a:gd name="T109" fmla="*/ 67 h 3335"/>
              <a:gd name="T110" fmla="*/ 944 w 1957"/>
              <a:gd name="T111" fmla="*/ 15 h 3335"/>
              <a:gd name="T112" fmla="*/ 1057 w 1957"/>
              <a:gd name="T113" fmla="*/ 1 h 3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57" h="3335">
                <a:moveTo>
                  <a:pt x="1040" y="2150"/>
                </a:moveTo>
                <a:lnTo>
                  <a:pt x="1014" y="2150"/>
                </a:lnTo>
                <a:lnTo>
                  <a:pt x="989" y="2153"/>
                </a:lnTo>
                <a:lnTo>
                  <a:pt x="929" y="2159"/>
                </a:lnTo>
                <a:lnTo>
                  <a:pt x="871" y="2171"/>
                </a:lnTo>
                <a:lnTo>
                  <a:pt x="814" y="2188"/>
                </a:lnTo>
                <a:lnTo>
                  <a:pt x="761" y="2211"/>
                </a:lnTo>
                <a:lnTo>
                  <a:pt x="711" y="2237"/>
                </a:lnTo>
                <a:lnTo>
                  <a:pt x="665" y="2268"/>
                </a:lnTo>
                <a:lnTo>
                  <a:pt x="622" y="2303"/>
                </a:lnTo>
                <a:lnTo>
                  <a:pt x="587" y="2338"/>
                </a:lnTo>
                <a:lnTo>
                  <a:pt x="557" y="2377"/>
                </a:lnTo>
                <a:lnTo>
                  <a:pt x="533" y="2417"/>
                </a:lnTo>
                <a:lnTo>
                  <a:pt x="515" y="2458"/>
                </a:lnTo>
                <a:lnTo>
                  <a:pt x="502" y="2500"/>
                </a:lnTo>
                <a:lnTo>
                  <a:pt x="496" y="2544"/>
                </a:lnTo>
                <a:lnTo>
                  <a:pt x="495" y="2587"/>
                </a:lnTo>
                <a:lnTo>
                  <a:pt x="500" y="2627"/>
                </a:lnTo>
                <a:lnTo>
                  <a:pt x="511" y="2666"/>
                </a:lnTo>
                <a:lnTo>
                  <a:pt x="527" y="2701"/>
                </a:lnTo>
                <a:lnTo>
                  <a:pt x="548" y="2735"/>
                </a:lnTo>
                <a:lnTo>
                  <a:pt x="573" y="2766"/>
                </a:lnTo>
                <a:lnTo>
                  <a:pt x="604" y="2794"/>
                </a:lnTo>
                <a:lnTo>
                  <a:pt x="638" y="2819"/>
                </a:lnTo>
                <a:lnTo>
                  <a:pt x="676" y="2842"/>
                </a:lnTo>
                <a:lnTo>
                  <a:pt x="719" y="2861"/>
                </a:lnTo>
                <a:lnTo>
                  <a:pt x="765" y="2877"/>
                </a:lnTo>
                <a:lnTo>
                  <a:pt x="813" y="2890"/>
                </a:lnTo>
                <a:lnTo>
                  <a:pt x="865" y="2899"/>
                </a:lnTo>
                <a:lnTo>
                  <a:pt x="920" y="2904"/>
                </a:lnTo>
                <a:lnTo>
                  <a:pt x="977" y="2906"/>
                </a:lnTo>
                <a:lnTo>
                  <a:pt x="1036" y="2903"/>
                </a:lnTo>
                <a:lnTo>
                  <a:pt x="1097" y="2897"/>
                </a:lnTo>
                <a:lnTo>
                  <a:pt x="1153" y="2886"/>
                </a:lnTo>
                <a:lnTo>
                  <a:pt x="1206" y="2872"/>
                </a:lnTo>
                <a:lnTo>
                  <a:pt x="1256" y="2854"/>
                </a:lnTo>
                <a:lnTo>
                  <a:pt x="1302" y="2832"/>
                </a:lnTo>
                <a:lnTo>
                  <a:pt x="1342" y="2807"/>
                </a:lnTo>
                <a:lnTo>
                  <a:pt x="1379" y="2779"/>
                </a:lnTo>
                <a:lnTo>
                  <a:pt x="1411" y="2748"/>
                </a:lnTo>
                <a:lnTo>
                  <a:pt x="1439" y="2713"/>
                </a:lnTo>
                <a:lnTo>
                  <a:pt x="1461" y="2678"/>
                </a:lnTo>
                <a:lnTo>
                  <a:pt x="1478" y="2638"/>
                </a:lnTo>
                <a:lnTo>
                  <a:pt x="1490" y="2597"/>
                </a:lnTo>
                <a:lnTo>
                  <a:pt x="1496" y="2553"/>
                </a:lnTo>
                <a:lnTo>
                  <a:pt x="1496" y="2508"/>
                </a:lnTo>
                <a:lnTo>
                  <a:pt x="1490" y="2460"/>
                </a:lnTo>
                <a:lnTo>
                  <a:pt x="1478" y="2416"/>
                </a:lnTo>
                <a:lnTo>
                  <a:pt x="1461" y="2374"/>
                </a:lnTo>
                <a:lnTo>
                  <a:pt x="1438" y="2334"/>
                </a:lnTo>
                <a:lnTo>
                  <a:pt x="1410" y="2298"/>
                </a:lnTo>
                <a:lnTo>
                  <a:pt x="1377" y="2265"/>
                </a:lnTo>
                <a:lnTo>
                  <a:pt x="1340" y="2236"/>
                </a:lnTo>
                <a:lnTo>
                  <a:pt x="1299" y="2211"/>
                </a:lnTo>
                <a:lnTo>
                  <a:pt x="1254" y="2189"/>
                </a:lnTo>
                <a:lnTo>
                  <a:pt x="1205" y="2173"/>
                </a:lnTo>
                <a:lnTo>
                  <a:pt x="1153" y="2160"/>
                </a:lnTo>
                <a:lnTo>
                  <a:pt x="1098" y="2153"/>
                </a:lnTo>
                <a:lnTo>
                  <a:pt x="1040" y="2150"/>
                </a:lnTo>
                <a:close/>
                <a:moveTo>
                  <a:pt x="911" y="364"/>
                </a:moveTo>
                <a:lnTo>
                  <a:pt x="886" y="365"/>
                </a:lnTo>
                <a:lnTo>
                  <a:pt x="860" y="371"/>
                </a:lnTo>
                <a:lnTo>
                  <a:pt x="830" y="383"/>
                </a:lnTo>
                <a:lnTo>
                  <a:pt x="803" y="399"/>
                </a:lnTo>
                <a:lnTo>
                  <a:pt x="777" y="420"/>
                </a:lnTo>
                <a:lnTo>
                  <a:pt x="754" y="446"/>
                </a:lnTo>
                <a:lnTo>
                  <a:pt x="733" y="476"/>
                </a:lnTo>
                <a:lnTo>
                  <a:pt x="714" y="512"/>
                </a:lnTo>
                <a:lnTo>
                  <a:pt x="698" y="551"/>
                </a:lnTo>
                <a:lnTo>
                  <a:pt x="684" y="596"/>
                </a:lnTo>
                <a:lnTo>
                  <a:pt x="674" y="643"/>
                </a:lnTo>
                <a:lnTo>
                  <a:pt x="669" y="690"/>
                </a:lnTo>
                <a:lnTo>
                  <a:pt x="668" y="739"/>
                </a:lnTo>
                <a:lnTo>
                  <a:pt x="671" y="789"/>
                </a:lnTo>
                <a:lnTo>
                  <a:pt x="680" y="840"/>
                </a:lnTo>
                <a:lnTo>
                  <a:pt x="691" y="894"/>
                </a:lnTo>
                <a:lnTo>
                  <a:pt x="708" y="950"/>
                </a:lnTo>
                <a:lnTo>
                  <a:pt x="728" y="1002"/>
                </a:lnTo>
                <a:lnTo>
                  <a:pt x="752" y="1051"/>
                </a:lnTo>
                <a:lnTo>
                  <a:pt x="778" y="1096"/>
                </a:lnTo>
                <a:lnTo>
                  <a:pt x="808" y="1137"/>
                </a:lnTo>
                <a:lnTo>
                  <a:pt x="840" y="1174"/>
                </a:lnTo>
                <a:lnTo>
                  <a:pt x="874" y="1207"/>
                </a:lnTo>
                <a:lnTo>
                  <a:pt x="909" y="1232"/>
                </a:lnTo>
                <a:lnTo>
                  <a:pt x="945" y="1254"/>
                </a:lnTo>
                <a:lnTo>
                  <a:pt x="982" y="1268"/>
                </a:lnTo>
                <a:lnTo>
                  <a:pt x="1020" y="1277"/>
                </a:lnTo>
                <a:lnTo>
                  <a:pt x="1059" y="1278"/>
                </a:lnTo>
                <a:lnTo>
                  <a:pt x="1096" y="1271"/>
                </a:lnTo>
                <a:lnTo>
                  <a:pt x="1123" y="1261"/>
                </a:lnTo>
                <a:lnTo>
                  <a:pt x="1151" y="1244"/>
                </a:lnTo>
                <a:lnTo>
                  <a:pt x="1177" y="1224"/>
                </a:lnTo>
                <a:lnTo>
                  <a:pt x="1201" y="1199"/>
                </a:lnTo>
                <a:lnTo>
                  <a:pt x="1224" y="1170"/>
                </a:lnTo>
                <a:lnTo>
                  <a:pt x="1244" y="1136"/>
                </a:lnTo>
                <a:lnTo>
                  <a:pt x="1267" y="1089"/>
                </a:lnTo>
                <a:lnTo>
                  <a:pt x="1284" y="1039"/>
                </a:lnTo>
                <a:lnTo>
                  <a:pt x="1297" y="987"/>
                </a:lnTo>
                <a:lnTo>
                  <a:pt x="1304" y="933"/>
                </a:lnTo>
                <a:lnTo>
                  <a:pt x="1307" y="877"/>
                </a:lnTo>
                <a:lnTo>
                  <a:pt x="1305" y="821"/>
                </a:lnTo>
                <a:lnTo>
                  <a:pt x="1298" y="766"/>
                </a:lnTo>
                <a:lnTo>
                  <a:pt x="1285" y="710"/>
                </a:lnTo>
                <a:lnTo>
                  <a:pt x="1267" y="651"/>
                </a:lnTo>
                <a:lnTo>
                  <a:pt x="1248" y="601"/>
                </a:lnTo>
                <a:lnTo>
                  <a:pt x="1226" y="555"/>
                </a:lnTo>
                <a:lnTo>
                  <a:pt x="1205" y="515"/>
                </a:lnTo>
                <a:lnTo>
                  <a:pt x="1182" y="482"/>
                </a:lnTo>
                <a:lnTo>
                  <a:pt x="1157" y="453"/>
                </a:lnTo>
                <a:lnTo>
                  <a:pt x="1131" y="429"/>
                </a:lnTo>
                <a:lnTo>
                  <a:pt x="1104" y="410"/>
                </a:lnTo>
                <a:lnTo>
                  <a:pt x="1076" y="394"/>
                </a:lnTo>
                <a:lnTo>
                  <a:pt x="1046" y="383"/>
                </a:lnTo>
                <a:lnTo>
                  <a:pt x="1014" y="374"/>
                </a:lnTo>
                <a:lnTo>
                  <a:pt x="981" y="368"/>
                </a:lnTo>
                <a:lnTo>
                  <a:pt x="947" y="365"/>
                </a:lnTo>
                <a:lnTo>
                  <a:pt x="911" y="364"/>
                </a:lnTo>
                <a:close/>
                <a:moveTo>
                  <a:pt x="1067" y="0"/>
                </a:moveTo>
                <a:lnTo>
                  <a:pt x="1957" y="0"/>
                </a:lnTo>
                <a:lnTo>
                  <a:pt x="1957" y="88"/>
                </a:lnTo>
                <a:lnTo>
                  <a:pt x="1954" y="115"/>
                </a:lnTo>
                <a:lnTo>
                  <a:pt x="1947" y="140"/>
                </a:lnTo>
                <a:lnTo>
                  <a:pt x="1936" y="162"/>
                </a:lnTo>
                <a:lnTo>
                  <a:pt x="1921" y="182"/>
                </a:lnTo>
                <a:lnTo>
                  <a:pt x="1903" y="199"/>
                </a:lnTo>
                <a:lnTo>
                  <a:pt x="1882" y="213"/>
                </a:lnTo>
                <a:lnTo>
                  <a:pt x="1858" y="226"/>
                </a:lnTo>
                <a:lnTo>
                  <a:pt x="1834" y="237"/>
                </a:lnTo>
                <a:lnTo>
                  <a:pt x="1806" y="246"/>
                </a:lnTo>
                <a:lnTo>
                  <a:pt x="1779" y="254"/>
                </a:lnTo>
                <a:lnTo>
                  <a:pt x="1751" y="260"/>
                </a:lnTo>
                <a:lnTo>
                  <a:pt x="1722" y="267"/>
                </a:lnTo>
                <a:lnTo>
                  <a:pt x="1695" y="271"/>
                </a:lnTo>
                <a:lnTo>
                  <a:pt x="1667" y="276"/>
                </a:lnTo>
                <a:lnTo>
                  <a:pt x="1641" y="279"/>
                </a:lnTo>
                <a:lnTo>
                  <a:pt x="1673" y="318"/>
                </a:lnTo>
                <a:lnTo>
                  <a:pt x="1701" y="359"/>
                </a:lnTo>
                <a:lnTo>
                  <a:pt x="1723" y="401"/>
                </a:lnTo>
                <a:lnTo>
                  <a:pt x="1741" y="446"/>
                </a:lnTo>
                <a:lnTo>
                  <a:pt x="1756" y="493"/>
                </a:lnTo>
                <a:lnTo>
                  <a:pt x="1767" y="540"/>
                </a:lnTo>
                <a:lnTo>
                  <a:pt x="1774" y="589"/>
                </a:lnTo>
                <a:lnTo>
                  <a:pt x="1780" y="638"/>
                </a:lnTo>
                <a:lnTo>
                  <a:pt x="1783" y="690"/>
                </a:lnTo>
                <a:lnTo>
                  <a:pt x="1784" y="742"/>
                </a:lnTo>
                <a:lnTo>
                  <a:pt x="1784" y="794"/>
                </a:lnTo>
                <a:lnTo>
                  <a:pt x="1782" y="861"/>
                </a:lnTo>
                <a:lnTo>
                  <a:pt x="1776" y="924"/>
                </a:lnTo>
                <a:lnTo>
                  <a:pt x="1768" y="982"/>
                </a:lnTo>
                <a:lnTo>
                  <a:pt x="1756" y="1036"/>
                </a:lnTo>
                <a:lnTo>
                  <a:pt x="1741" y="1087"/>
                </a:lnTo>
                <a:lnTo>
                  <a:pt x="1724" y="1134"/>
                </a:lnTo>
                <a:lnTo>
                  <a:pt x="1705" y="1177"/>
                </a:lnTo>
                <a:lnTo>
                  <a:pt x="1685" y="1217"/>
                </a:lnTo>
                <a:lnTo>
                  <a:pt x="1664" y="1254"/>
                </a:lnTo>
                <a:lnTo>
                  <a:pt x="1641" y="1288"/>
                </a:lnTo>
                <a:lnTo>
                  <a:pt x="1617" y="1319"/>
                </a:lnTo>
                <a:lnTo>
                  <a:pt x="1594" y="1347"/>
                </a:lnTo>
                <a:lnTo>
                  <a:pt x="1569" y="1373"/>
                </a:lnTo>
                <a:lnTo>
                  <a:pt x="1546" y="1397"/>
                </a:lnTo>
                <a:lnTo>
                  <a:pt x="1523" y="1417"/>
                </a:lnTo>
                <a:lnTo>
                  <a:pt x="1497" y="1442"/>
                </a:lnTo>
                <a:lnTo>
                  <a:pt x="1473" y="1465"/>
                </a:lnTo>
                <a:lnTo>
                  <a:pt x="1452" y="1486"/>
                </a:lnTo>
                <a:lnTo>
                  <a:pt x="1435" y="1507"/>
                </a:lnTo>
                <a:lnTo>
                  <a:pt x="1421" y="1526"/>
                </a:lnTo>
                <a:lnTo>
                  <a:pt x="1412" y="1545"/>
                </a:lnTo>
                <a:lnTo>
                  <a:pt x="1409" y="1563"/>
                </a:lnTo>
                <a:lnTo>
                  <a:pt x="1412" y="1577"/>
                </a:lnTo>
                <a:lnTo>
                  <a:pt x="1419" y="1591"/>
                </a:lnTo>
                <a:lnTo>
                  <a:pt x="1430" y="1608"/>
                </a:lnTo>
                <a:lnTo>
                  <a:pt x="1444" y="1626"/>
                </a:lnTo>
                <a:lnTo>
                  <a:pt x="1461" y="1645"/>
                </a:lnTo>
                <a:lnTo>
                  <a:pt x="1480" y="1663"/>
                </a:lnTo>
                <a:lnTo>
                  <a:pt x="1500" y="1684"/>
                </a:lnTo>
                <a:lnTo>
                  <a:pt x="1522" y="1703"/>
                </a:lnTo>
                <a:lnTo>
                  <a:pt x="1543" y="1723"/>
                </a:lnTo>
                <a:lnTo>
                  <a:pt x="1564" y="1742"/>
                </a:lnTo>
                <a:lnTo>
                  <a:pt x="1593" y="1767"/>
                </a:lnTo>
                <a:lnTo>
                  <a:pt x="1623" y="1794"/>
                </a:lnTo>
                <a:lnTo>
                  <a:pt x="1653" y="1823"/>
                </a:lnTo>
                <a:lnTo>
                  <a:pt x="1684" y="1853"/>
                </a:lnTo>
                <a:lnTo>
                  <a:pt x="1715" y="1886"/>
                </a:lnTo>
                <a:lnTo>
                  <a:pt x="1746" y="1919"/>
                </a:lnTo>
                <a:lnTo>
                  <a:pt x="1776" y="1955"/>
                </a:lnTo>
                <a:lnTo>
                  <a:pt x="1805" y="1994"/>
                </a:lnTo>
                <a:lnTo>
                  <a:pt x="1833" y="2034"/>
                </a:lnTo>
                <a:lnTo>
                  <a:pt x="1858" y="2076"/>
                </a:lnTo>
                <a:lnTo>
                  <a:pt x="1883" y="2121"/>
                </a:lnTo>
                <a:lnTo>
                  <a:pt x="1904" y="2169"/>
                </a:lnTo>
                <a:lnTo>
                  <a:pt x="1922" y="2219"/>
                </a:lnTo>
                <a:lnTo>
                  <a:pt x="1936" y="2270"/>
                </a:lnTo>
                <a:lnTo>
                  <a:pt x="1947" y="2325"/>
                </a:lnTo>
                <a:lnTo>
                  <a:pt x="1954" y="2384"/>
                </a:lnTo>
                <a:lnTo>
                  <a:pt x="1957" y="2444"/>
                </a:lnTo>
                <a:lnTo>
                  <a:pt x="1954" y="2520"/>
                </a:lnTo>
                <a:lnTo>
                  <a:pt x="1947" y="2592"/>
                </a:lnTo>
                <a:lnTo>
                  <a:pt x="1936" y="2661"/>
                </a:lnTo>
                <a:lnTo>
                  <a:pt x="1919" y="2728"/>
                </a:lnTo>
                <a:lnTo>
                  <a:pt x="1899" y="2791"/>
                </a:lnTo>
                <a:lnTo>
                  <a:pt x="1873" y="2850"/>
                </a:lnTo>
                <a:lnTo>
                  <a:pt x="1842" y="2908"/>
                </a:lnTo>
                <a:lnTo>
                  <a:pt x="1807" y="2960"/>
                </a:lnTo>
                <a:lnTo>
                  <a:pt x="1768" y="3010"/>
                </a:lnTo>
                <a:lnTo>
                  <a:pt x="1724" y="3058"/>
                </a:lnTo>
                <a:lnTo>
                  <a:pt x="1676" y="3101"/>
                </a:lnTo>
                <a:lnTo>
                  <a:pt x="1623" y="3141"/>
                </a:lnTo>
                <a:lnTo>
                  <a:pt x="1564" y="3178"/>
                </a:lnTo>
                <a:lnTo>
                  <a:pt x="1501" y="3211"/>
                </a:lnTo>
                <a:lnTo>
                  <a:pt x="1440" y="3239"/>
                </a:lnTo>
                <a:lnTo>
                  <a:pt x="1378" y="3263"/>
                </a:lnTo>
                <a:lnTo>
                  <a:pt x="1317" y="3282"/>
                </a:lnTo>
                <a:lnTo>
                  <a:pt x="1257" y="3297"/>
                </a:lnTo>
                <a:lnTo>
                  <a:pt x="1200" y="3310"/>
                </a:lnTo>
                <a:lnTo>
                  <a:pt x="1145" y="3319"/>
                </a:lnTo>
                <a:lnTo>
                  <a:pt x="1094" y="3326"/>
                </a:lnTo>
                <a:lnTo>
                  <a:pt x="1047" y="3331"/>
                </a:lnTo>
                <a:lnTo>
                  <a:pt x="1006" y="3333"/>
                </a:lnTo>
                <a:lnTo>
                  <a:pt x="971" y="3335"/>
                </a:lnTo>
                <a:lnTo>
                  <a:pt x="941" y="3335"/>
                </a:lnTo>
                <a:lnTo>
                  <a:pt x="913" y="3334"/>
                </a:lnTo>
                <a:lnTo>
                  <a:pt x="895" y="3335"/>
                </a:lnTo>
                <a:lnTo>
                  <a:pt x="880" y="3335"/>
                </a:lnTo>
                <a:lnTo>
                  <a:pt x="861" y="3334"/>
                </a:lnTo>
                <a:lnTo>
                  <a:pt x="839" y="3334"/>
                </a:lnTo>
                <a:lnTo>
                  <a:pt x="814" y="3332"/>
                </a:lnTo>
                <a:lnTo>
                  <a:pt x="787" y="3330"/>
                </a:lnTo>
                <a:lnTo>
                  <a:pt x="757" y="3328"/>
                </a:lnTo>
                <a:lnTo>
                  <a:pt x="726" y="3323"/>
                </a:lnTo>
                <a:lnTo>
                  <a:pt x="692" y="3318"/>
                </a:lnTo>
                <a:lnTo>
                  <a:pt x="657" y="3313"/>
                </a:lnTo>
                <a:lnTo>
                  <a:pt x="621" y="3305"/>
                </a:lnTo>
                <a:lnTo>
                  <a:pt x="584" y="3296"/>
                </a:lnTo>
                <a:lnTo>
                  <a:pt x="547" y="3287"/>
                </a:lnTo>
                <a:lnTo>
                  <a:pt x="508" y="3275"/>
                </a:lnTo>
                <a:lnTo>
                  <a:pt x="469" y="3262"/>
                </a:lnTo>
                <a:lnTo>
                  <a:pt x="430" y="3247"/>
                </a:lnTo>
                <a:lnTo>
                  <a:pt x="392" y="3229"/>
                </a:lnTo>
                <a:lnTo>
                  <a:pt x="354" y="3210"/>
                </a:lnTo>
                <a:lnTo>
                  <a:pt x="316" y="3188"/>
                </a:lnTo>
                <a:lnTo>
                  <a:pt x="279" y="3165"/>
                </a:lnTo>
                <a:lnTo>
                  <a:pt x="244" y="3139"/>
                </a:lnTo>
                <a:lnTo>
                  <a:pt x="210" y="3110"/>
                </a:lnTo>
                <a:lnTo>
                  <a:pt x="177" y="3078"/>
                </a:lnTo>
                <a:lnTo>
                  <a:pt x="148" y="3045"/>
                </a:lnTo>
                <a:lnTo>
                  <a:pt x="119" y="3008"/>
                </a:lnTo>
                <a:lnTo>
                  <a:pt x="93" y="2968"/>
                </a:lnTo>
                <a:lnTo>
                  <a:pt x="70" y="2925"/>
                </a:lnTo>
                <a:lnTo>
                  <a:pt x="50" y="2878"/>
                </a:lnTo>
                <a:lnTo>
                  <a:pt x="33" y="2829"/>
                </a:lnTo>
                <a:lnTo>
                  <a:pt x="19" y="2776"/>
                </a:lnTo>
                <a:lnTo>
                  <a:pt x="8" y="2720"/>
                </a:lnTo>
                <a:lnTo>
                  <a:pt x="2" y="2659"/>
                </a:lnTo>
                <a:lnTo>
                  <a:pt x="0" y="2595"/>
                </a:lnTo>
                <a:lnTo>
                  <a:pt x="2" y="2532"/>
                </a:lnTo>
                <a:lnTo>
                  <a:pt x="9" y="2472"/>
                </a:lnTo>
                <a:lnTo>
                  <a:pt x="20" y="2416"/>
                </a:lnTo>
                <a:lnTo>
                  <a:pt x="35" y="2363"/>
                </a:lnTo>
                <a:lnTo>
                  <a:pt x="54" y="2315"/>
                </a:lnTo>
                <a:lnTo>
                  <a:pt x="76" y="2268"/>
                </a:lnTo>
                <a:lnTo>
                  <a:pt x="102" y="2225"/>
                </a:lnTo>
                <a:lnTo>
                  <a:pt x="131" y="2185"/>
                </a:lnTo>
                <a:lnTo>
                  <a:pt x="161" y="2148"/>
                </a:lnTo>
                <a:lnTo>
                  <a:pt x="195" y="2115"/>
                </a:lnTo>
                <a:lnTo>
                  <a:pt x="231" y="2082"/>
                </a:lnTo>
                <a:lnTo>
                  <a:pt x="270" y="2054"/>
                </a:lnTo>
                <a:lnTo>
                  <a:pt x="309" y="2027"/>
                </a:lnTo>
                <a:lnTo>
                  <a:pt x="350" y="2004"/>
                </a:lnTo>
                <a:lnTo>
                  <a:pt x="393" y="1982"/>
                </a:lnTo>
                <a:lnTo>
                  <a:pt x="435" y="1961"/>
                </a:lnTo>
                <a:lnTo>
                  <a:pt x="480" y="1944"/>
                </a:lnTo>
                <a:lnTo>
                  <a:pt x="525" y="1928"/>
                </a:lnTo>
                <a:lnTo>
                  <a:pt x="569" y="1915"/>
                </a:lnTo>
                <a:lnTo>
                  <a:pt x="614" y="1902"/>
                </a:lnTo>
                <a:lnTo>
                  <a:pt x="657" y="1891"/>
                </a:lnTo>
                <a:lnTo>
                  <a:pt x="702" y="1883"/>
                </a:lnTo>
                <a:lnTo>
                  <a:pt x="744" y="1875"/>
                </a:lnTo>
                <a:lnTo>
                  <a:pt x="786" y="1869"/>
                </a:lnTo>
                <a:lnTo>
                  <a:pt x="827" y="1863"/>
                </a:lnTo>
                <a:lnTo>
                  <a:pt x="865" y="1859"/>
                </a:lnTo>
                <a:lnTo>
                  <a:pt x="903" y="1856"/>
                </a:lnTo>
                <a:lnTo>
                  <a:pt x="939" y="1853"/>
                </a:lnTo>
                <a:lnTo>
                  <a:pt x="920" y="1809"/>
                </a:lnTo>
                <a:lnTo>
                  <a:pt x="905" y="1767"/>
                </a:lnTo>
                <a:lnTo>
                  <a:pt x="895" y="1727"/>
                </a:lnTo>
                <a:lnTo>
                  <a:pt x="888" y="1689"/>
                </a:lnTo>
                <a:lnTo>
                  <a:pt x="883" y="1656"/>
                </a:lnTo>
                <a:lnTo>
                  <a:pt x="881" y="1625"/>
                </a:lnTo>
                <a:lnTo>
                  <a:pt x="845" y="1623"/>
                </a:lnTo>
                <a:lnTo>
                  <a:pt x="806" y="1620"/>
                </a:lnTo>
                <a:lnTo>
                  <a:pt x="762" y="1615"/>
                </a:lnTo>
                <a:lnTo>
                  <a:pt x="716" y="1606"/>
                </a:lnTo>
                <a:lnTo>
                  <a:pt x="667" y="1595"/>
                </a:lnTo>
                <a:lnTo>
                  <a:pt x="617" y="1579"/>
                </a:lnTo>
                <a:lnTo>
                  <a:pt x="566" y="1560"/>
                </a:lnTo>
                <a:lnTo>
                  <a:pt x="516" y="1536"/>
                </a:lnTo>
                <a:lnTo>
                  <a:pt x="466" y="1506"/>
                </a:lnTo>
                <a:lnTo>
                  <a:pt x="418" y="1472"/>
                </a:lnTo>
                <a:lnTo>
                  <a:pt x="376" y="1434"/>
                </a:lnTo>
                <a:lnTo>
                  <a:pt x="337" y="1393"/>
                </a:lnTo>
                <a:lnTo>
                  <a:pt x="302" y="1349"/>
                </a:lnTo>
                <a:lnTo>
                  <a:pt x="271" y="1301"/>
                </a:lnTo>
                <a:lnTo>
                  <a:pt x="244" y="1249"/>
                </a:lnTo>
                <a:lnTo>
                  <a:pt x="222" y="1194"/>
                </a:lnTo>
                <a:lnTo>
                  <a:pt x="203" y="1135"/>
                </a:lnTo>
                <a:lnTo>
                  <a:pt x="189" y="1073"/>
                </a:lnTo>
                <a:lnTo>
                  <a:pt x="178" y="1008"/>
                </a:lnTo>
                <a:lnTo>
                  <a:pt x="172" y="939"/>
                </a:lnTo>
                <a:lnTo>
                  <a:pt x="170" y="866"/>
                </a:lnTo>
                <a:lnTo>
                  <a:pt x="172" y="797"/>
                </a:lnTo>
                <a:lnTo>
                  <a:pt x="178" y="732"/>
                </a:lnTo>
                <a:lnTo>
                  <a:pt x="189" y="670"/>
                </a:lnTo>
                <a:lnTo>
                  <a:pt x="202" y="613"/>
                </a:lnTo>
                <a:lnTo>
                  <a:pt x="220" y="557"/>
                </a:lnTo>
                <a:lnTo>
                  <a:pt x="240" y="507"/>
                </a:lnTo>
                <a:lnTo>
                  <a:pt x="262" y="458"/>
                </a:lnTo>
                <a:lnTo>
                  <a:pt x="288" y="414"/>
                </a:lnTo>
                <a:lnTo>
                  <a:pt x="316" y="372"/>
                </a:lnTo>
                <a:lnTo>
                  <a:pt x="346" y="333"/>
                </a:lnTo>
                <a:lnTo>
                  <a:pt x="378" y="296"/>
                </a:lnTo>
                <a:lnTo>
                  <a:pt x="412" y="263"/>
                </a:lnTo>
                <a:lnTo>
                  <a:pt x="447" y="232"/>
                </a:lnTo>
                <a:lnTo>
                  <a:pt x="483" y="204"/>
                </a:lnTo>
                <a:lnTo>
                  <a:pt x="520" y="178"/>
                </a:lnTo>
                <a:lnTo>
                  <a:pt x="557" y="155"/>
                </a:lnTo>
                <a:lnTo>
                  <a:pt x="596" y="133"/>
                </a:lnTo>
                <a:lnTo>
                  <a:pt x="634" y="114"/>
                </a:lnTo>
                <a:lnTo>
                  <a:pt x="672" y="96"/>
                </a:lnTo>
                <a:lnTo>
                  <a:pt x="710" y="80"/>
                </a:lnTo>
                <a:lnTo>
                  <a:pt x="748" y="67"/>
                </a:lnTo>
                <a:lnTo>
                  <a:pt x="784" y="54"/>
                </a:lnTo>
                <a:lnTo>
                  <a:pt x="819" y="44"/>
                </a:lnTo>
                <a:lnTo>
                  <a:pt x="853" y="35"/>
                </a:lnTo>
                <a:lnTo>
                  <a:pt x="886" y="27"/>
                </a:lnTo>
                <a:lnTo>
                  <a:pt x="915" y="21"/>
                </a:lnTo>
                <a:lnTo>
                  <a:pt x="944" y="15"/>
                </a:lnTo>
                <a:lnTo>
                  <a:pt x="971" y="11"/>
                </a:lnTo>
                <a:lnTo>
                  <a:pt x="994" y="8"/>
                </a:lnTo>
                <a:lnTo>
                  <a:pt x="1014" y="5"/>
                </a:lnTo>
                <a:lnTo>
                  <a:pt x="1032" y="3"/>
                </a:lnTo>
                <a:lnTo>
                  <a:pt x="1046" y="2"/>
                </a:lnTo>
                <a:lnTo>
                  <a:pt x="1057" y="1"/>
                </a:lnTo>
                <a:lnTo>
                  <a:pt x="1064" y="0"/>
                </a:lnTo>
                <a:lnTo>
                  <a:pt x="106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8" name="Freeform 436"/>
          <p:cNvSpPr>
            <a:spLocks/>
          </p:cNvSpPr>
          <p:nvPr/>
        </p:nvSpPr>
        <p:spPr bwMode="auto">
          <a:xfrm>
            <a:off x="11004821" y="5824538"/>
            <a:ext cx="463550" cy="458788"/>
          </a:xfrm>
          <a:custGeom>
            <a:avLst/>
            <a:gdLst>
              <a:gd name="T0" fmla="*/ 3135 w 3208"/>
              <a:gd name="T1" fmla="*/ 10 h 3180"/>
              <a:gd name="T2" fmla="*/ 3169 w 3208"/>
              <a:gd name="T3" fmla="*/ 30 h 3180"/>
              <a:gd name="T4" fmla="*/ 3178 w 3208"/>
              <a:gd name="T5" fmla="*/ 38 h 3180"/>
              <a:gd name="T6" fmla="*/ 3198 w 3208"/>
              <a:gd name="T7" fmla="*/ 73 h 3180"/>
              <a:gd name="T8" fmla="*/ 3208 w 3208"/>
              <a:gd name="T9" fmla="*/ 141 h 3180"/>
              <a:gd name="T10" fmla="*/ 3177 w 3208"/>
              <a:gd name="T11" fmla="*/ 246 h 3180"/>
              <a:gd name="T12" fmla="*/ 3092 w 3208"/>
              <a:gd name="T13" fmla="*/ 369 h 3180"/>
              <a:gd name="T14" fmla="*/ 3002 w 3208"/>
              <a:gd name="T15" fmla="*/ 484 h 3180"/>
              <a:gd name="T16" fmla="*/ 2879 w 3208"/>
              <a:gd name="T17" fmla="*/ 650 h 3180"/>
              <a:gd name="T18" fmla="*/ 2733 w 3208"/>
              <a:gd name="T19" fmla="*/ 848 h 3180"/>
              <a:gd name="T20" fmla="*/ 2575 w 3208"/>
              <a:gd name="T21" fmla="*/ 1068 h 3180"/>
              <a:gd name="T22" fmla="*/ 2420 w 3208"/>
              <a:gd name="T23" fmla="*/ 1291 h 3180"/>
              <a:gd name="T24" fmla="*/ 2277 w 3208"/>
              <a:gd name="T25" fmla="*/ 1506 h 3180"/>
              <a:gd name="T26" fmla="*/ 2157 w 3208"/>
              <a:gd name="T27" fmla="*/ 1695 h 3180"/>
              <a:gd name="T28" fmla="*/ 2073 w 3208"/>
              <a:gd name="T29" fmla="*/ 1845 h 3180"/>
              <a:gd name="T30" fmla="*/ 2036 w 3208"/>
              <a:gd name="T31" fmla="*/ 1940 h 3180"/>
              <a:gd name="T32" fmla="*/ 2035 w 3208"/>
              <a:gd name="T33" fmla="*/ 2059 h 3180"/>
              <a:gd name="T34" fmla="*/ 2046 w 3208"/>
              <a:gd name="T35" fmla="*/ 2227 h 3180"/>
              <a:gd name="T36" fmla="*/ 2053 w 3208"/>
              <a:gd name="T37" fmla="*/ 2429 h 3180"/>
              <a:gd name="T38" fmla="*/ 2043 w 3208"/>
              <a:gd name="T39" fmla="*/ 2647 h 3180"/>
              <a:gd name="T40" fmla="*/ 2000 w 3208"/>
              <a:gd name="T41" fmla="*/ 2862 h 3180"/>
              <a:gd name="T42" fmla="*/ 1907 w 3208"/>
              <a:gd name="T43" fmla="*/ 3057 h 3180"/>
              <a:gd name="T44" fmla="*/ 1795 w 3208"/>
              <a:gd name="T45" fmla="*/ 3178 h 3180"/>
              <a:gd name="T46" fmla="*/ 1736 w 3208"/>
              <a:gd name="T47" fmla="*/ 3149 h 3180"/>
              <a:gd name="T48" fmla="*/ 1619 w 3208"/>
              <a:gd name="T49" fmla="*/ 3083 h 3180"/>
              <a:gd name="T50" fmla="*/ 1461 w 3208"/>
              <a:gd name="T51" fmla="*/ 2988 h 3180"/>
              <a:gd name="T52" fmla="*/ 1288 w 3208"/>
              <a:gd name="T53" fmla="*/ 2868 h 3180"/>
              <a:gd name="T54" fmla="*/ 1120 w 3208"/>
              <a:gd name="T55" fmla="*/ 2730 h 3180"/>
              <a:gd name="T56" fmla="*/ 838 w 3208"/>
              <a:gd name="T57" fmla="*/ 2851 h 3180"/>
              <a:gd name="T58" fmla="*/ 791 w 3208"/>
              <a:gd name="T59" fmla="*/ 2836 h 3180"/>
              <a:gd name="T60" fmla="*/ 675 w 3208"/>
              <a:gd name="T61" fmla="*/ 2778 h 3180"/>
              <a:gd name="T62" fmla="*/ 525 w 3208"/>
              <a:gd name="T63" fmla="*/ 2660 h 3180"/>
              <a:gd name="T64" fmla="*/ 406 w 3208"/>
              <a:gd name="T65" fmla="*/ 2511 h 3180"/>
              <a:gd name="T66" fmla="*/ 348 w 3208"/>
              <a:gd name="T67" fmla="*/ 2396 h 3180"/>
              <a:gd name="T68" fmla="*/ 333 w 3208"/>
              <a:gd name="T69" fmla="*/ 2349 h 3180"/>
              <a:gd name="T70" fmla="*/ 454 w 3208"/>
              <a:gd name="T71" fmla="*/ 2069 h 3180"/>
              <a:gd name="T72" fmla="*/ 315 w 3208"/>
              <a:gd name="T73" fmla="*/ 1903 h 3180"/>
              <a:gd name="T74" fmla="*/ 194 w 3208"/>
              <a:gd name="T75" fmla="*/ 1731 h 3180"/>
              <a:gd name="T76" fmla="*/ 98 w 3208"/>
              <a:gd name="T77" fmla="*/ 1576 h 3180"/>
              <a:gd name="T78" fmla="*/ 31 w 3208"/>
              <a:gd name="T79" fmla="*/ 1459 h 3180"/>
              <a:gd name="T80" fmla="*/ 1 w 3208"/>
              <a:gd name="T81" fmla="*/ 1401 h 3180"/>
              <a:gd name="T82" fmla="*/ 124 w 3208"/>
              <a:gd name="T83" fmla="*/ 1289 h 3180"/>
              <a:gd name="T84" fmla="*/ 321 w 3208"/>
              <a:gd name="T85" fmla="*/ 1198 h 3180"/>
              <a:gd name="T86" fmla="*/ 538 w 3208"/>
              <a:gd name="T87" fmla="*/ 1155 h 3180"/>
              <a:gd name="T88" fmla="*/ 757 w 3208"/>
              <a:gd name="T89" fmla="*/ 1145 h 3180"/>
              <a:gd name="T90" fmla="*/ 961 w 3208"/>
              <a:gd name="T91" fmla="*/ 1152 h 3180"/>
              <a:gd name="T92" fmla="*/ 1131 w 3208"/>
              <a:gd name="T93" fmla="*/ 1163 h 3180"/>
              <a:gd name="T94" fmla="*/ 1250 w 3208"/>
              <a:gd name="T95" fmla="*/ 1160 h 3180"/>
              <a:gd name="T96" fmla="*/ 1347 w 3208"/>
              <a:gd name="T97" fmla="*/ 1125 h 3180"/>
              <a:gd name="T98" fmla="*/ 1498 w 3208"/>
              <a:gd name="T99" fmla="*/ 1042 h 3180"/>
              <a:gd name="T100" fmla="*/ 1689 w 3208"/>
              <a:gd name="T101" fmla="*/ 923 h 3180"/>
              <a:gd name="T102" fmla="*/ 1905 w 3208"/>
              <a:gd name="T103" fmla="*/ 781 h 3180"/>
              <a:gd name="T104" fmla="*/ 2131 w 3208"/>
              <a:gd name="T105" fmla="*/ 627 h 3180"/>
              <a:gd name="T106" fmla="*/ 2352 w 3208"/>
              <a:gd name="T107" fmla="*/ 471 h 3180"/>
              <a:gd name="T108" fmla="*/ 2553 w 3208"/>
              <a:gd name="T109" fmla="*/ 326 h 3180"/>
              <a:gd name="T110" fmla="*/ 2719 w 3208"/>
              <a:gd name="T111" fmla="*/ 204 h 3180"/>
              <a:gd name="T112" fmla="*/ 2836 w 3208"/>
              <a:gd name="T113" fmla="*/ 114 h 3180"/>
              <a:gd name="T114" fmla="*/ 2959 w 3208"/>
              <a:gd name="T115" fmla="*/ 30 h 3180"/>
              <a:gd name="T116" fmla="*/ 3065 w 3208"/>
              <a:gd name="T117" fmla="*/ 0 h 3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08" h="3180">
                <a:moveTo>
                  <a:pt x="3086" y="0"/>
                </a:moveTo>
                <a:lnTo>
                  <a:pt x="3104" y="2"/>
                </a:lnTo>
                <a:lnTo>
                  <a:pt x="3121" y="5"/>
                </a:lnTo>
                <a:lnTo>
                  <a:pt x="3135" y="10"/>
                </a:lnTo>
                <a:lnTo>
                  <a:pt x="3147" y="15"/>
                </a:lnTo>
                <a:lnTo>
                  <a:pt x="3157" y="21"/>
                </a:lnTo>
                <a:lnTo>
                  <a:pt x="3164" y="26"/>
                </a:lnTo>
                <a:lnTo>
                  <a:pt x="3169" y="30"/>
                </a:lnTo>
                <a:lnTo>
                  <a:pt x="3172" y="33"/>
                </a:lnTo>
                <a:lnTo>
                  <a:pt x="3173" y="34"/>
                </a:lnTo>
                <a:lnTo>
                  <a:pt x="3175" y="35"/>
                </a:lnTo>
                <a:lnTo>
                  <a:pt x="3178" y="38"/>
                </a:lnTo>
                <a:lnTo>
                  <a:pt x="3182" y="43"/>
                </a:lnTo>
                <a:lnTo>
                  <a:pt x="3187" y="51"/>
                </a:lnTo>
                <a:lnTo>
                  <a:pt x="3192" y="60"/>
                </a:lnTo>
                <a:lnTo>
                  <a:pt x="3198" y="73"/>
                </a:lnTo>
                <a:lnTo>
                  <a:pt x="3203" y="86"/>
                </a:lnTo>
                <a:lnTo>
                  <a:pt x="3206" y="103"/>
                </a:lnTo>
                <a:lnTo>
                  <a:pt x="3208" y="120"/>
                </a:lnTo>
                <a:lnTo>
                  <a:pt x="3208" y="141"/>
                </a:lnTo>
                <a:lnTo>
                  <a:pt x="3205" y="164"/>
                </a:lnTo>
                <a:lnTo>
                  <a:pt x="3200" y="189"/>
                </a:lnTo>
                <a:lnTo>
                  <a:pt x="3190" y="217"/>
                </a:lnTo>
                <a:lnTo>
                  <a:pt x="3177" y="246"/>
                </a:lnTo>
                <a:lnTo>
                  <a:pt x="3159" y="279"/>
                </a:lnTo>
                <a:lnTo>
                  <a:pt x="3137" y="313"/>
                </a:lnTo>
                <a:lnTo>
                  <a:pt x="3108" y="349"/>
                </a:lnTo>
                <a:lnTo>
                  <a:pt x="3092" y="369"/>
                </a:lnTo>
                <a:lnTo>
                  <a:pt x="3074" y="392"/>
                </a:lnTo>
                <a:lnTo>
                  <a:pt x="3052" y="420"/>
                </a:lnTo>
                <a:lnTo>
                  <a:pt x="3029" y="450"/>
                </a:lnTo>
                <a:lnTo>
                  <a:pt x="3002" y="484"/>
                </a:lnTo>
                <a:lnTo>
                  <a:pt x="2974" y="522"/>
                </a:lnTo>
                <a:lnTo>
                  <a:pt x="2944" y="561"/>
                </a:lnTo>
                <a:lnTo>
                  <a:pt x="2912" y="604"/>
                </a:lnTo>
                <a:lnTo>
                  <a:pt x="2879" y="650"/>
                </a:lnTo>
                <a:lnTo>
                  <a:pt x="2844" y="697"/>
                </a:lnTo>
                <a:lnTo>
                  <a:pt x="2807" y="745"/>
                </a:lnTo>
                <a:lnTo>
                  <a:pt x="2771" y="796"/>
                </a:lnTo>
                <a:lnTo>
                  <a:pt x="2733" y="848"/>
                </a:lnTo>
                <a:lnTo>
                  <a:pt x="2694" y="903"/>
                </a:lnTo>
                <a:lnTo>
                  <a:pt x="2655" y="957"/>
                </a:lnTo>
                <a:lnTo>
                  <a:pt x="2615" y="1012"/>
                </a:lnTo>
                <a:lnTo>
                  <a:pt x="2575" y="1068"/>
                </a:lnTo>
                <a:lnTo>
                  <a:pt x="2537" y="1124"/>
                </a:lnTo>
                <a:lnTo>
                  <a:pt x="2497" y="1180"/>
                </a:lnTo>
                <a:lnTo>
                  <a:pt x="2458" y="1236"/>
                </a:lnTo>
                <a:lnTo>
                  <a:pt x="2420" y="1291"/>
                </a:lnTo>
                <a:lnTo>
                  <a:pt x="2382" y="1347"/>
                </a:lnTo>
                <a:lnTo>
                  <a:pt x="2346" y="1401"/>
                </a:lnTo>
                <a:lnTo>
                  <a:pt x="2311" y="1454"/>
                </a:lnTo>
                <a:lnTo>
                  <a:pt x="2277" y="1506"/>
                </a:lnTo>
                <a:lnTo>
                  <a:pt x="2244" y="1556"/>
                </a:lnTo>
                <a:lnTo>
                  <a:pt x="2214" y="1605"/>
                </a:lnTo>
                <a:lnTo>
                  <a:pt x="2184" y="1651"/>
                </a:lnTo>
                <a:lnTo>
                  <a:pt x="2157" y="1695"/>
                </a:lnTo>
                <a:lnTo>
                  <a:pt x="2133" y="1737"/>
                </a:lnTo>
                <a:lnTo>
                  <a:pt x="2110" y="1776"/>
                </a:lnTo>
                <a:lnTo>
                  <a:pt x="2091" y="1813"/>
                </a:lnTo>
                <a:lnTo>
                  <a:pt x="2073" y="1845"/>
                </a:lnTo>
                <a:lnTo>
                  <a:pt x="2059" y="1875"/>
                </a:lnTo>
                <a:lnTo>
                  <a:pt x="2049" y="1901"/>
                </a:lnTo>
                <a:lnTo>
                  <a:pt x="2040" y="1923"/>
                </a:lnTo>
                <a:lnTo>
                  <a:pt x="2036" y="1940"/>
                </a:lnTo>
                <a:lnTo>
                  <a:pt x="2034" y="1964"/>
                </a:lnTo>
                <a:lnTo>
                  <a:pt x="2033" y="1992"/>
                </a:lnTo>
                <a:lnTo>
                  <a:pt x="2034" y="2024"/>
                </a:lnTo>
                <a:lnTo>
                  <a:pt x="2035" y="2059"/>
                </a:lnTo>
                <a:lnTo>
                  <a:pt x="2037" y="2096"/>
                </a:lnTo>
                <a:lnTo>
                  <a:pt x="2040" y="2138"/>
                </a:lnTo>
                <a:lnTo>
                  <a:pt x="2043" y="2182"/>
                </a:lnTo>
                <a:lnTo>
                  <a:pt x="2046" y="2227"/>
                </a:lnTo>
                <a:lnTo>
                  <a:pt x="2049" y="2275"/>
                </a:lnTo>
                <a:lnTo>
                  <a:pt x="2051" y="2325"/>
                </a:lnTo>
                <a:lnTo>
                  <a:pt x="2053" y="2377"/>
                </a:lnTo>
                <a:lnTo>
                  <a:pt x="2053" y="2429"/>
                </a:lnTo>
                <a:lnTo>
                  <a:pt x="2053" y="2483"/>
                </a:lnTo>
                <a:lnTo>
                  <a:pt x="2051" y="2537"/>
                </a:lnTo>
                <a:lnTo>
                  <a:pt x="2048" y="2591"/>
                </a:lnTo>
                <a:lnTo>
                  <a:pt x="2043" y="2647"/>
                </a:lnTo>
                <a:lnTo>
                  <a:pt x="2035" y="2702"/>
                </a:lnTo>
                <a:lnTo>
                  <a:pt x="2026" y="2756"/>
                </a:lnTo>
                <a:lnTo>
                  <a:pt x="2014" y="2809"/>
                </a:lnTo>
                <a:lnTo>
                  <a:pt x="2000" y="2862"/>
                </a:lnTo>
                <a:lnTo>
                  <a:pt x="1982" y="2913"/>
                </a:lnTo>
                <a:lnTo>
                  <a:pt x="1961" y="2963"/>
                </a:lnTo>
                <a:lnTo>
                  <a:pt x="1936" y="3011"/>
                </a:lnTo>
                <a:lnTo>
                  <a:pt x="1907" y="3057"/>
                </a:lnTo>
                <a:lnTo>
                  <a:pt x="1875" y="3101"/>
                </a:lnTo>
                <a:lnTo>
                  <a:pt x="1839" y="3142"/>
                </a:lnTo>
                <a:lnTo>
                  <a:pt x="1798" y="3180"/>
                </a:lnTo>
                <a:lnTo>
                  <a:pt x="1795" y="3178"/>
                </a:lnTo>
                <a:lnTo>
                  <a:pt x="1788" y="3175"/>
                </a:lnTo>
                <a:lnTo>
                  <a:pt x="1775" y="3169"/>
                </a:lnTo>
                <a:lnTo>
                  <a:pt x="1758" y="3159"/>
                </a:lnTo>
                <a:lnTo>
                  <a:pt x="1736" y="3149"/>
                </a:lnTo>
                <a:lnTo>
                  <a:pt x="1712" y="3135"/>
                </a:lnTo>
                <a:lnTo>
                  <a:pt x="1684" y="3120"/>
                </a:lnTo>
                <a:lnTo>
                  <a:pt x="1652" y="3102"/>
                </a:lnTo>
                <a:lnTo>
                  <a:pt x="1619" y="3083"/>
                </a:lnTo>
                <a:lnTo>
                  <a:pt x="1582" y="3062"/>
                </a:lnTo>
                <a:lnTo>
                  <a:pt x="1543" y="3039"/>
                </a:lnTo>
                <a:lnTo>
                  <a:pt x="1503" y="3015"/>
                </a:lnTo>
                <a:lnTo>
                  <a:pt x="1461" y="2988"/>
                </a:lnTo>
                <a:lnTo>
                  <a:pt x="1419" y="2960"/>
                </a:lnTo>
                <a:lnTo>
                  <a:pt x="1375" y="2931"/>
                </a:lnTo>
                <a:lnTo>
                  <a:pt x="1332" y="2900"/>
                </a:lnTo>
                <a:lnTo>
                  <a:pt x="1288" y="2868"/>
                </a:lnTo>
                <a:lnTo>
                  <a:pt x="1245" y="2835"/>
                </a:lnTo>
                <a:lnTo>
                  <a:pt x="1202" y="2801"/>
                </a:lnTo>
                <a:lnTo>
                  <a:pt x="1160" y="2766"/>
                </a:lnTo>
                <a:lnTo>
                  <a:pt x="1120" y="2730"/>
                </a:lnTo>
                <a:lnTo>
                  <a:pt x="1082" y="2692"/>
                </a:lnTo>
                <a:lnTo>
                  <a:pt x="1025" y="2749"/>
                </a:lnTo>
                <a:lnTo>
                  <a:pt x="913" y="2675"/>
                </a:lnTo>
                <a:lnTo>
                  <a:pt x="838" y="2851"/>
                </a:lnTo>
                <a:lnTo>
                  <a:pt x="835" y="2850"/>
                </a:lnTo>
                <a:lnTo>
                  <a:pt x="826" y="2847"/>
                </a:lnTo>
                <a:lnTo>
                  <a:pt x="811" y="2843"/>
                </a:lnTo>
                <a:lnTo>
                  <a:pt x="791" y="2836"/>
                </a:lnTo>
                <a:lnTo>
                  <a:pt x="767" y="2825"/>
                </a:lnTo>
                <a:lnTo>
                  <a:pt x="740" y="2813"/>
                </a:lnTo>
                <a:lnTo>
                  <a:pt x="708" y="2797"/>
                </a:lnTo>
                <a:lnTo>
                  <a:pt x="675" y="2778"/>
                </a:lnTo>
                <a:lnTo>
                  <a:pt x="639" y="2755"/>
                </a:lnTo>
                <a:lnTo>
                  <a:pt x="601" y="2728"/>
                </a:lnTo>
                <a:lnTo>
                  <a:pt x="563" y="2697"/>
                </a:lnTo>
                <a:lnTo>
                  <a:pt x="525" y="2660"/>
                </a:lnTo>
                <a:lnTo>
                  <a:pt x="489" y="2622"/>
                </a:lnTo>
                <a:lnTo>
                  <a:pt x="456" y="2584"/>
                </a:lnTo>
                <a:lnTo>
                  <a:pt x="429" y="2547"/>
                </a:lnTo>
                <a:lnTo>
                  <a:pt x="406" y="2511"/>
                </a:lnTo>
                <a:lnTo>
                  <a:pt x="386" y="2478"/>
                </a:lnTo>
                <a:lnTo>
                  <a:pt x="370" y="2447"/>
                </a:lnTo>
                <a:lnTo>
                  <a:pt x="358" y="2420"/>
                </a:lnTo>
                <a:lnTo>
                  <a:pt x="348" y="2396"/>
                </a:lnTo>
                <a:lnTo>
                  <a:pt x="341" y="2376"/>
                </a:lnTo>
                <a:lnTo>
                  <a:pt x="336" y="2362"/>
                </a:lnTo>
                <a:lnTo>
                  <a:pt x="333" y="2352"/>
                </a:lnTo>
                <a:lnTo>
                  <a:pt x="333" y="2349"/>
                </a:lnTo>
                <a:lnTo>
                  <a:pt x="510" y="2275"/>
                </a:lnTo>
                <a:lnTo>
                  <a:pt x="435" y="2164"/>
                </a:lnTo>
                <a:lnTo>
                  <a:pt x="491" y="2108"/>
                </a:lnTo>
                <a:lnTo>
                  <a:pt x="454" y="2069"/>
                </a:lnTo>
                <a:lnTo>
                  <a:pt x="417" y="2030"/>
                </a:lnTo>
                <a:lnTo>
                  <a:pt x="382" y="1988"/>
                </a:lnTo>
                <a:lnTo>
                  <a:pt x="348" y="1947"/>
                </a:lnTo>
                <a:lnTo>
                  <a:pt x="315" y="1903"/>
                </a:lnTo>
                <a:lnTo>
                  <a:pt x="282" y="1860"/>
                </a:lnTo>
                <a:lnTo>
                  <a:pt x="252" y="1817"/>
                </a:lnTo>
                <a:lnTo>
                  <a:pt x="222" y="1774"/>
                </a:lnTo>
                <a:lnTo>
                  <a:pt x="194" y="1731"/>
                </a:lnTo>
                <a:lnTo>
                  <a:pt x="167" y="1690"/>
                </a:lnTo>
                <a:lnTo>
                  <a:pt x="143" y="1650"/>
                </a:lnTo>
                <a:lnTo>
                  <a:pt x="120" y="1612"/>
                </a:lnTo>
                <a:lnTo>
                  <a:pt x="98" y="1576"/>
                </a:lnTo>
                <a:lnTo>
                  <a:pt x="78" y="1542"/>
                </a:lnTo>
                <a:lnTo>
                  <a:pt x="61" y="1511"/>
                </a:lnTo>
                <a:lnTo>
                  <a:pt x="45" y="1483"/>
                </a:lnTo>
                <a:lnTo>
                  <a:pt x="31" y="1459"/>
                </a:lnTo>
                <a:lnTo>
                  <a:pt x="21" y="1438"/>
                </a:lnTo>
                <a:lnTo>
                  <a:pt x="11" y="1421"/>
                </a:lnTo>
                <a:lnTo>
                  <a:pt x="5" y="1409"/>
                </a:lnTo>
                <a:lnTo>
                  <a:pt x="1" y="1401"/>
                </a:lnTo>
                <a:lnTo>
                  <a:pt x="0" y="1399"/>
                </a:lnTo>
                <a:lnTo>
                  <a:pt x="39" y="1358"/>
                </a:lnTo>
                <a:lnTo>
                  <a:pt x="80" y="1322"/>
                </a:lnTo>
                <a:lnTo>
                  <a:pt x="124" y="1289"/>
                </a:lnTo>
                <a:lnTo>
                  <a:pt x="171" y="1261"/>
                </a:lnTo>
                <a:lnTo>
                  <a:pt x="219" y="1237"/>
                </a:lnTo>
                <a:lnTo>
                  <a:pt x="270" y="1217"/>
                </a:lnTo>
                <a:lnTo>
                  <a:pt x="321" y="1198"/>
                </a:lnTo>
                <a:lnTo>
                  <a:pt x="374" y="1183"/>
                </a:lnTo>
                <a:lnTo>
                  <a:pt x="428" y="1172"/>
                </a:lnTo>
                <a:lnTo>
                  <a:pt x="483" y="1163"/>
                </a:lnTo>
                <a:lnTo>
                  <a:pt x="538" y="1155"/>
                </a:lnTo>
                <a:lnTo>
                  <a:pt x="594" y="1150"/>
                </a:lnTo>
                <a:lnTo>
                  <a:pt x="648" y="1147"/>
                </a:lnTo>
                <a:lnTo>
                  <a:pt x="704" y="1145"/>
                </a:lnTo>
                <a:lnTo>
                  <a:pt x="757" y="1145"/>
                </a:lnTo>
                <a:lnTo>
                  <a:pt x="811" y="1145"/>
                </a:lnTo>
                <a:lnTo>
                  <a:pt x="862" y="1147"/>
                </a:lnTo>
                <a:lnTo>
                  <a:pt x="913" y="1149"/>
                </a:lnTo>
                <a:lnTo>
                  <a:pt x="961" y="1152"/>
                </a:lnTo>
                <a:lnTo>
                  <a:pt x="1007" y="1155"/>
                </a:lnTo>
                <a:lnTo>
                  <a:pt x="1051" y="1157"/>
                </a:lnTo>
                <a:lnTo>
                  <a:pt x="1093" y="1160"/>
                </a:lnTo>
                <a:lnTo>
                  <a:pt x="1131" y="1163"/>
                </a:lnTo>
                <a:lnTo>
                  <a:pt x="1167" y="1164"/>
                </a:lnTo>
                <a:lnTo>
                  <a:pt x="1198" y="1164"/>
                </a:lnTo>
                <a:lnTo>
                  <a:pt x="1226" y="1164"/>
                </a:lnTo>
                <a:lnTo>
                  <a:pt x="1250" y="1160"/>
                </a:lnTo>
                <a:lnTo>
                  <a:pt x="1268" y="1157"/>
                </a:lnTo>
                <a:lnTo>
                  <a:pt x="1290" y="1149"/>
                </a:lnTo>
                <a:lnTo>
                  <a:pt x="1317" y="1139"/>
                </a:lnTo>
                <a:lnTo>
                  <a:pt x="1347" y="1125"/>
                </a:lnTo>
                <a:lnTo>
                  <a:pt x="1380" y="1107"/>
                </a:lnTo>
                <a:lnTo>
                  <a:pt x="1416" y="1089"/>
                </a:lnTo>
                <a:lnTo>
                  <a:pt x="1455" y="1066"/>
                </a:lnTo>
                <a:lnTo>
                  <a:pt x="1498" y="1042"/>
                </a:lnTo>
                <a:lnTo>
                  <a:pt x="1542" y="1015"/>
                </a:lnTo>
                <a:lnTo>
                  <a:pt x="1589" y="986"/>
                </a:lnTo>
                <a:lnTo>
                  <a:pt x="1638" y="956"/>
                </a:lnTo>
                <a:lnTo>
                  <a:pt x="1689" y="923"/>
                </a:lnTo>
                <a:lnTo>
                  <a:pt x="1741" y="890"/>
                </a:lnTo>
                <a:lnTo>
                  <a:pt x="1795" y="855"/>
                </a:lnTo>
                <a:lnTo>
                  <a:pt x="1850" y="818"/>
                </a:lnTo>
                <a:lnTo>
                  <a:pt x="1905" y="781"/>
                </a:lnTo>
                <a:lnTo>
                  <a:pt x="1961" y="743"/>
                </a:lnTo>
                <a:lnTo>
                  <a:pt x="2017" y="705"/>
                </a:lnTo>
                <a:lnTo>
                  <a:pt x="2074" y="665"/>
                </a:lnTo>
                <a:lnTo>
                  <a:pt x="2131" y="627"/>
                </a:lnTo>
                <a:lnTo>
                  <a:pt x="2187" y="587"/>
                </a:lnTo>
                <a:lnTo>
                  <a:pt x="2243" y="548"/>
                </a:lnTo>
                <a:lnTo>
                  <a:pt x="2297" y="509"/>
                </a:lnTo>
                <a:lnTo>
                  <a:pt x="2352" y="471"/>
                </a:lnTo>
                <a:lnTo>
                  <a:pt x="2404" y="433"/>
                </a:lnTo>
                <a:lnTo>
                  <a:pt x="2456" y="397"/>
                </a:lnTo>
                <a:lnTo>
                  <a:pt x="2505" y="361"/>
                </a:lnTo>
                <a:lnTo>
                  <a:pt x="2553" y="326"/>
                </a:lnTo>
                <a:lnTo>
                  <a:pt x="2599" y="293"/>
                </a:lnTo>
                <a:lnTo>
                  <a:pt x="2642" y="262"/>
                </a:lnTo>
                <a:lnTo>
                  <a:pt x="2681" y="232"/>
                </a:lnTo>
                <a:lnTo>
                  <a:pt x="2719" y="204"/>
                </a:lnTo>
                <a:lnTo>
                  <a:pt x="2754" y="178"/>
                </a:lnTo>
                <a:lnTo>
                  <a:pt x="2785" y="154"/>
                </a:lnTo>
                <a:lnTo>
                  <a:pt x="2813" y="133"/>
                </a:lnTo>
                <a:lnTo>
                  <a:pt x="2836" y="114"/>
                </a:lnTo>
                <a:lnTo>
                  <a:pt x="2856" y="99"/>
                </a:lnTo>
                <a:lnTo>
                  <a:pt x="2892" y="71"/>
                </a:lnTo>
                <a:lnTo>
                  <a:pt x="2927" y="48"/>
                </a:lnTo>
                <a:lnTo>
                  <a:pt x="2959" y="30"/>
                </a:lnTo>
                <a:lnTo>
                  <a:pt x="2989" y="17"/>
                </a:lnTo>
                <a:lnTo>
                  <a:pt x="3017" y="8"/>
                </a:lnTo>
                <a:lnTo>
                  <a:pt x="3042" y="2"/>
                </a:lnTo>
                <a:lnTo>
                  <a:pt x="3065" y="0"/>
                </a:lnTo>
                <a:lnTo>
                  <a:pt x="30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2" name="Freeform 441"/>
          <p:cNvSpPr>
            <a:spLocks noEditPoints="1"/>
          </p:cNvSpPr>
          <p:nvPr/>
        </p:nvSpPr>
        <p:spPr bwMode="auto">
          <a:xfrm>
            <a:off x="10077260" y="5824538"/>
            <a:ext cx="447675" cy="458788"/>
          </a:xfrm>
          <a:custGeom>
            <a:avLst/>
            <a:gdLst>
              <a:gd name="T0" fmla="*/ 748 w 3105"/>
              <a:gd name="T1" fmla="*/ 2111 h 3181"/>
              <a:gd name="T2" fmla="*/ 793 w 3105"/>
              <a:gd name="T3" fmla="*/ 2321 h 3181"/>
              <a:gd name="T4" fmla="*/ 982 w 3105"/>
              <a:gd name="T5" fmla="*/ 2426 h 3181"/>
              <a:gd name="T6" fmla="*/ 1183 w 3105"/>
              <a:gd name="T7" fmla="*/ 2350 h 3181"/>
              <a:gd name="T8" fmla="*/ 1949 w 3105"/>
              <a:gd name="T9" fmla="*/ 2376 h 3181"/>
              <a:gd name="T10" fmla="*/ 2157 w 3105"/>
              <a:gd name="T11" fmla="*/ 2421 h 3181"/>
              <a:gd name="T12" fmla="*/ 2331 w 3105"/>
              <a:gd name="T13" fmla="*/ 2289 h 3181"/>
              <a:gd name="T14" fmla="*/ 2347 w 3105"/>
              <a:gd name="T15" fmla="*/ 2076 h 3181"/>
              <a:gd name="T16" fmla="*/ 1186 w 3105"/>
              <a:gd name="T17" fmla="*/ 1604 h 3181"/>
              <a:gd name="T18" fmla="*/ 1548 w 3105"/>
              <a:gd name="T19" fmla="*/ 1247 h 3181"/>
              <a:gd name="T20" fmla="*/ 1981 w 3105"/>
              <a:gd name="T21" fmla="*/ 814 h 3181"/>
              <a:gd name="T22" fmla="*/ 2312 w 3105"/>
              <a:gd name="T23" fmla="*/ 1200 h 3181"/>
              <a:gd name="T24" fmla="*/ 2356 w 3105"/>
              <a:gd name="T25" fmla="*/ 990 h 3181"/>
              <a:gd name="T26" fmla="*/ 2225 w 3105"/>
              <a:gd name="T27" fmla="*/ 814 h 3181"/>
              <a:gd name="T28" fmla="*/ 947 w 3105"/>
              <a:gd name="T29" fmla="*/ 789 h 3181"/>
              <a:gd name="T30" fmla="*/ 773 w 3105"/>
              <a:gd name="T31" fmla="*/ 921 h 3181"/>
              <a:gd name="T32" fmla="*/ 758 w 3105"/>
              <a:gd name="T33" fmla="*/ 1134 h 3181"/>
              <a:gd name="T34" fmla="*/ 1183 w 3105"/>
              <a:gd name="T35" fmla="*/ 860 h 3181"/>
              <a:gd name="T36" fmla="*/ 425 w 3105"/>
              <a:gd name="T37" fmla="*/ 0 h 3181"/>
              <a:gd name="T38" fmla="*/ 699 w 3105"/>
              <a:gd name="T39" fmla="*/ 103 h 3181"/>
              <a:gd name="T40" fmla="*/ 841 w 3105"/>
              <a:gd name="T41" fmla="*/ 356 h 3181"/>
              <a:gd name="T42" fmla="*/ 1186 w 3105"/>
              <a:gd name="T43" fmla="*/ 364 h 3181"/>
              <a:gd name="T44" fmla="*/ 1494 w 3105"/>
              <a:gd name="T45" fmla="*/ 545 h 3181"/>
              <a:gd name="T46" fmla="*/ 1807 w 3105"/>
              <a:gd name="T47" fmla="*/ 404 h 3181"/>
              <a:gd name="T48" fmla="*/ 2148 w 3105"/>
              <a:gd name="T49" fmla="*/ 340 h 3181"/>
              <a:gd name="T50" fmla="*/ 2339 w 3105"/>
              <a:gd name="T51" fmla="*/ 174 h 3181"/>
              <a:gd name="T52" fmla="*/ 2578 w 3105"/>
              <a:gd name="T53" fmla="*/ 12 h 3181"/>
              <a:gd name="T54" fmla="*/ 2865 w 3105"/>
              <a:gd name="T55" fmla="*/ 43 h 3181"/>
              <a:gd name="T56" fmla="*/ 3057 w 3105"/>
              <a:gd name="T57" fmla="*/ 239 h 3181"/>
              <a:gd name="T58" fmla="*/ 3089 w 3105"/>
              <a:gd name="T59" fmla="*/ 524 h 3181"/>
              <a:gd name="T60" fmla="*/ 2941 w 3105"/>
              <a:gd name="T61" fmla="*/ 760 h 3181"/>
              <a:gd name="T62" fmla="*/ 2796 w 3105"/>
              <a:gd name="T63" fmla="*/ 954 h 3181"/>
              <a:gd name="T64" fmla="*/ 2757 w 3105"/>
              <a:gd name="T65" fmla="*/ 1295 h 3181"/>
              <a:gd name="T66" fmla="*/ 2537 w 3105"/>
              <a:gd name="T67" fmla="*/ 1604 h 3181"/>
              <a:gd name="T68" fmla="*/ 2761 w 3105"/>
              <a:gd name="T69" fmla="*/ 1927 h 3181"/>
              <a:gd name="T70" fmla="*/ 2793 w 3105"/>
              <a:gd name="T71" fmla="*/ 2282 h 3181"/>
              <a:gd name="T72" fmla="*/ 2981 w 3105"/>
              <a:gd name="T73" fmla="*/ 2454 h 3181"/>
              <a:gd name="T74" fmla="*/ 3102 w 3105"/>
              <a:gd name="T75" fmla="*/ 2706 h 3181"/>
              <a:gd name="T76" fmla="*/ 3039 w 3105"/>
              <a:gd name="T77" fmla="*/ 2984 h 3181"/>
              <a:gd name="T78" fmla="*/ 2825 w 3105"/>
              <a:gd name="T79" fmla="*/ 3156 h 3181"/>
              <a:gd name="T80" fmla="*/ 2540 w 3105"/>
              <a:gd name="T81" fmla="*/ 3156 h 3181"/>
              <a:gd name="T82" fmla="*/ 2326 w 3105"/>
              <a:gd name="T83" fmla="*/ 2981 h 3181"/>
              <a:gd name="T84" fmla="*/ 2097 w 3105"/>
              <a:gd name="T85" fmla="*/ 2871 h 3181"/>
              <a:gd name="T86" fmla="*/ 1757 w 3105"/>
              <a:gd name="T87" fmla="*/ 2779 h 3181"/>
              <a:gd name="T88" fmla="*/ 1449 w 3105"/>
              <a:gd name="T89" fmla="*/ 2708 h 3181"/>
              <a:gd name="T90" fmla="*/ 1124 w 3105"/>
              <a:gd name="T91" fmla="*/ 2860 h 3181"/>
              <a:gd name="T92" fmla="*/ 820 w 3105"/>
              <a:gd name="T93" fmla="*/ 2897 h 3181"/>
              <a:gd name="T94" fmla="*/ 648 w 3105"/>
              <a:gd name="T95" fmla="*/ 3114 h 3181"/>
              <a:gd name="T96" fmla="*/ 373 w 3105"/>
              <a:gd name="T97" fmla="*/ 3178 h 3181"/>
              <a:gd name="T98" fmla="*/ 124 w 3105"/>
              <a:gd name="T99" fmla="*/ 3056 h 3181"/>
              <a:gd name="T100" fmla="*/ 3 w 3105"/>
              <a:gd name="T101" fmla="*/ 2805 h 3181"/>
              <a:gd name="T102" fmla="*/ 66 w 3105"/>
              <a:gd name="T103" fmla="*/ 2527 h 3181"/>
              <a:gd name="T104" fmla="*/ 279 w 3105"/>
              <a:gd name="T105" fmla="*/ 2353 h 3181"/>
              <a:gd name="T106" fmla="*/ 313 w 3105"/>
              <a:gd name="T107" fmla="*/ 2043 h 3181"/>
              <a:gd name="T108" fmla="*/ 464 w 3105"/>
              <a:gd name="T109" fmla="*/ 1714 h 3181"/>
              <a:gd name="T110" fmla="*/ 397 w 3105"/>
              <a:gd name="T111" fmla="*/ 1401 h 3181"/>
              <a:gd name="T112" fmla="*/ 303 w 3105"/>
              <a:gd name="T113" fmla="*/ 1069 h 3181"/>
              <a:gd name="T114" fmla="*/ 243 w 3105"/>
              <a:gd name="T115" fmla="*/ 810 h 3181"/>
              <a:gd name="T116" fmla="*/ 47 w 3105"/>
              <a:gd name="T117" fmla="*/ 614 h 3181"/>
              <a:gd name="T118" fmla="*/ 15 w 3105"/>
              <a:gd name="T119" fmla="*/ 328 h 3181"/>
              <a:gd name="T120" fmla="*/ 162 w 3105"/>
              <a:gd name="T121" fmla="*/ 93 h 3181"/>
              <a:gd name="T122" fmla="*/ 425 w 3105"/>
              <a:gd name="T123" fmla="*/ 0 h 3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05" h="3181">
                <a:moveTo>
                  <a:pt x="877" y="1920"/>
                </a:moveTo>
                <a:lnTo>
                  <a:pt x="818" y="1981"/>
                </a:lnTo>
                <a:lnTo>
                  <a:pt x="793" y="2010"/>
                </a:lnTo>
                <a:lnTo>
                  <a:pt x="772" y="2042"/>
                </a:lnTo>
                <a:lnTo>
                  <a:pt x="758" y="2076"/>
                </a:lnTo>
                <a:lnTo>
                  <a:pt x="748" y="2111"/>
                </a:lnTo>
                <a:lnTo>
                  <a:pt x="742" y="2147"/>
                </a:lnTo>
                <a:lnTo>
                  <a:pt x="742" y="2184"/>
                </a:lnTo>
                <a:lnTo>
                  <a:pt x="748" y="2220"/>
                </a:lnTo>
                <a:lnTo>
                  <a:pt x="758" y="2256"/>
                </a:lnTo>
                <a:lnTo>
                  <a:pt x="772" y="2289"/>
                </a:lnTo>
                <a:lnTo>
                  <a:pt x="793" y="2321"/>
                </a:lnTo>
                <a:lnTo>
                  <a:pt x="818" y="2350"/>
                </a:lnTo>
                <a:lnTo>
                  <a:pt x="846" y="2375"/>
                </a:lnTo>
                <a:lnTo>
                  <a:pt x="878" y="2396"/>
                </a:lnTo>
                <a:lnTo>
                  <a:pt x="912" y="2410"/>
                </a:lnTo>
                <a:lnTo>
                  <a:pt x="947" y="2421"/>
                </a:lnTo>
                <a:lnTo>
                  <a:pt x="982" y="2426"/>
                </a:lnTo>
                <a:lnTo>
                  <a:pt x="1019" y="2426"/>
                </a:lnTo>
                <a:lnTo>
                  <a:pt x="1054" y="2421"/>
                </a:lnTo>
                <a:lnTo>
                  <a:pt x="1089" y="2412"/>
                </a:lnTo>
                <a:lnTo>
                  <a:pt x="1123" y="2396"/>
                </a:lnTo>
                <a:lnTo>
                  <a:pt x="1154" y="2376"/>
                </a:lnTo>
                <a:lnTo>
                  <a:pt x="1183" y="2350"/>
                </a:lnTo>
                <a:lnTo>
                  <a:pt x="1243" y="2291"/>
                </a:lnTo>
                <a:lnTo>
                  <a:pt x="877" y="1920"/>
                </a:lnTo>
                <a:close/>
                <a:moveTo>
                  <a:pt x="2227" y="1920"/>
                </a:moveTo>
                <a:lnTo>
                  <a:pt x="1862" y="2291"/>
                </a:lnTo>
                <a:lnTo>
                  <a:pt x="1921" y="2350"/>
                </a:lnTo>
                <a:lnTo>
                  <a:pt x="1949" y="2376"/>
                </a:lnTo>
                <a:lnTo>
                  <a:pt x="1981" y="2396"/>
                </a:lnTo>
                <a:lnTo>
                  <a:pt x="2014" y="2412"/>
                </a:lnTo>
                <a:lnTo>
                  <a:pt x="2049" y="2421"/>
                </a:lnTo>
                <a:lnTo>
                  <a:pt x="2085" y="2426"/>
                </a:lnTo>
                <a:lnTo>
                  <a:pt x="2121" y="2426"/>
                </a:lnTo>
                <a:lnTo>
                  <a:pt x="2157" y="2421"/>
                </a:lnTo>
                <a:lnTo>
                  <a:pt x="2192" y="2410"/>
                </a:lnTo>
                <a:lnTo>
                  <a:pt x="2226" y="2396"/>
                </a:lnTo>
                <a:lnTo>
                  <a:pt x="2258" y="2375"/>
                </a:lnTo>
                <a:lnTo>
                  <a:pt x="2287" y="2350"/>
                </a:lnTo>
                <a:lnTo>
                  <a:pt x="2312" y="2321"/>
                </a:lnTo>
                <a:lnTo>
                  <a:pt x="2331" y="2289"/>
                </a:lnTo>
                <a:lnTo>
                  <a:pt x="2347" y="2254"/>
                </a:lnTo>
                <a:lnTo>
                  <a:pt x="2357" y="2219"/>
                </a:lnTo>
                <a:lnTo>
                  <a:pt x="2362" y="2184"/>
                </a:lnTo>
                <a:lnTo>
                  <a:pt x="2362" y="2147"/>
                </a:lnTo>
                <a:lnTo>
                  <a:pt x="2357" y="2111"/>
                </a:lnTo>
                <a:lnTo>
                  <a:pt x="2347" y="2076"/>
                </a:lnTo>
                <a:lnTo>
                  <a:pt x="2331" y="2042"/>
                </a:lnTo>
                <a:lnTo>
                  <a:pt x="2312" y="2010"/>
                </a:lnTo>
                <a:lnTo>
                  <a:pt x="2287" y="1981"/>
                </a:lnTo>
                <a:lnTo>
                  <a:pt x="2227" y="1920"/>
                </a:lnTo>
                <a:close/>
                <a:moveTo>
                  <a:pt x="1548" y="1243"/>
                </a:moveTo>
                <a:lnTo>
                  <a:pt x="1186" y="1604"/>
                </a:lnTo>
                <a:lnTo>
                  <a:pt x="1552" y="1975"/>
                </a:lnTo>
                <a:lnTo>
                  <a:pt x="1917" y="1604"/>
                </a:lnTo>
                <a:lnTo>
                  <a:pt x="1556" y="1243"/>
                </a:lnTo>
                <a:lnTo>
                  <a:pt x="1556" y="1247"/>
                </a:lnTo>
                <a:lnTo>
                  <a:pt x="1552" y="1243"/>
                </a:lnTo>
                <a:lnTo>
                  <a:pt x="1548" y="1247"/>
                </a:lnTo>
                <a:lnTo>
                  <a:pt x="1548" y="1243"/>
                </a:lnTo>
                <a:close/>
                <a:moveTo>
                  <a:pt x="2121" y="784"/>
                </a:moveTo>
                <a:lnTo>
                  <a:pt x="2085" y="784"/>
                </a:lnTo>
                <a:lnTo>
                  <a:pt x="2049" y="789"/>
                </a:lnTo>
                <a:lnTo>
                  <a:pt x="2014" y="798"/>
                </a:lnTo>
                <a:lnTo>
                  <a:pt x="1981" y="814"/>
                </a:lnTo>
                <a:lnTo>
                  <a:pt x="1949" y="834"/>
                </a:lnTo>
                <a:lnTo>
                  <a:pt x="1921" y="860"/>
                </a:lnTo>
                <a:lnTo>
                  <a:pt x="1858" y="919"/>
                </a:lnTo>
                <a:lnTo>
                  <a:pt x="2227" y="1289"/>
                </a:lnTo>
                <a:lnTo>
                  <a:pt x="2287" y="1229"/>
                </a:lnTo>
                <a:lnTo>
                  <a:pt x="2312" y="1200"/>
                </a:lnTo>
                <a:lnTo>
                  <a:pt x="2331" y="1169"/>
                </a:lnTo>
                <a:lnTo>
                  <a:pt x="2347" y="1134"/>
                </a:lnTo>
                <a:lnTo>
                  <a:pt x="2356" y="1099"/>
                </a:lnTo>
                <a:lnTo>
                  <a:pt x="2361" y="1063"/>
                </a:lnTo>
                <a:lnTo>
                  <a:pt x="2361" y="1026"/>
                </a:lnTo>
                <a:lnTo>
                  <a:pt x="2356" y="990"/>
                </a:lnTo>
                <a:lnTo>
                  <a:pt x="2347" y="954"/>
                </a:lnTo>
                <a:lnTo>
                  <a:pt x="2331" y="921"/>
                </a:lnTo>
                <a:lnTo>
                  <a:pt x="2312" y="889"/>
                </a:lnTo>
                <a:lnTo>
                  <a:pt x="2286" y="860"/>
                </a:lnTo>
                <a:lnTo>
                  <a:pt x="2257" y="834"/>
                </a:lnTo>
                <a:lnTo>
                  <a:pt x="2225" y="814"/>
                </a:lnTo>
                <a:lnTo>
                  <a:pt x="2192" y="798"/>
                </a:lnTo>
                <a:lnTo>
                  <a:pt x="2157" y="789"/>
                </a:lnTo>
                <a:lnTo>
                  <a:pt x="2121" y="784"/>
                </a:lnTo>
                <a:close/>
                <a:moveTo>
                  <a:pt x="1019" y="784"/>
                </a:moveTo>
                <a:lnTo>
                  <a:pt x="983" y="784"/>
                </a:lnTo>
                <a:lnTo>
                  <a:pt x="947" y="789"/>
                </a:lnTo>
                <a:lnTo>
                  <a:pt x="912" y="798"/>
                </a:lnTo>
                <a:lnTo>
                  <a:pt x="878" y="814"/>
                </a:lnTo>
                <a:lnTo>
                  <a:pt x="847" y="834"/>
                </a:lnTo>
                <a:lnTo>
                  <a:pt x="819" y="860"/>
                </a:lnTo>
                <a:lnTo>
                  <a:pt x="793" y="889"/>
                </a:lnTo>
                <a:lnTo>
                  <a:pt x="773" y="921"/>
                </a:lnTo>
                <a:lnTo>
                  <a:pt x="758" y="954"/>
                </a:lnTo>
                <a:lnTo>
                  <a:pt x="748" y="990"/>
                </a:lnTo>
                <a:lnTo>
                  <a:pt x="742" y="1026"/>
                </a:lnTo>
                <a:lnTo>
                  <a:pt x="742" y="1063"/>
                </a:lnTo>
                <a:lnTo>
                  <a:pt x="748" y="1099"/>
                </a:lnTo>
                <a:lnTo>
                  <a:pt x="758" y="1134"/>
                </a:lnTo>
                <a:lnTo>
                  <a:pt x="772" y="1169"/>
                </a:lnTo>
                <a:lnTo>
                  <a:pt x="793" y="1200"/>
                </a:lnTo>
                <a:lnTo>
                  <a:pt x="818" y="1229"/>
                </a:lnTo>
                <a:lnTo>
                  <a:pt x="876" y="1289"/>
                </a:lnTo>
                <a:lnTo>
                  <a:pt x="1246" y="919"/>
                </a:lnTo>
                <a:lnTo>
                  <a:pt x="1183" y="860"/>
                </a:lnTo>
                <a:lnTo>
                  <a:pt x="1154" y="834"/>
                </a:lnTo>
                <a:lnTo>
                  <a:pt x="1123" y="814"/>
                </a:lnTo>
                <a:lnTo>
                  <a:pt x="1089" y="798"/>
                </a:lnTo>
                <a:lnTo>
                  <a:pt x="1054" y="789"/>
                </a:lnTo>
                <a:lnTo>
                  <a:pt x="1019" y="784"/>
                </a:lnTo>
                <a:close/>
                <a:moveTo>
                  <a:pt x="425" y="0"/>
                </a:moveTo>
                <a:lnTo>
                  <a:pt x="477" y="3"/>
                </a:lnTo>
                <a:lnTo>
                  <a:pt x="527" y="12"/>
                </a:lnTo>
                <a:lnTo>
                  <a:pt x="575" y="27"/>
                </a:lnTo>
                <a:lnTo>
                  <a:pt x="619" y="48"/>
                </a:lnTo>
                <a:lnTo>
                  <a:pt x="661" y="73"/>
                </a:lnTo>
                <a:lnTo>
                  <a:pt x="699" y="103"/>
                </a:lnTo>
                <a:lnTo>
                  <a:pt x="734" y="136"/>
                </a:lnTo>
                <a:lnTo>
                  <a:pt x="765" y="174"/>
                </a:lnTo>
                <a:lnTo>
                  <a:pt x="792" y="216"/>
                </a:lnTo>
                <a:lnTo>
                  <a:pt x="814" y="260"/>
                </a:lnTo>
                <a:lnTo>
                  <a:pt x="830" y="308"/>
                </a:lnTo>
                <a:lnTo>
                  <a:pt x="841" y="356"/>
                </a:lnTo>
                <a:lnTo>
                  <a:pt x="898" y="346"/>
                </a:lnTo>
                <a:lnTo>
                  <a:pt x="956" y="340"/>
                </a:lnTo>
                <a:lnTo>
                  <a:pt x="1014" y="339"/>
                </a:lnTo>
                <a:lnTo>
                  <a:pt x="1072" y="342"/>
                </a:lnTo>
                <a:lnTo>
                  <a:pt x="1130" y="350"/>
                </a:lnTo>
                <a:lnTo>
                  <a:pt x="1186" y="364"/>
                </a:lnTo>
                <a:lnTo>
                  <a:pt x="1243" y="381"/>
                </a:lnTo>
                <a:lnTo>
                  <a:pt x="1296" y="404"/>
                </a:lnTo>
                <a:lnTo>
                  <a:pt x="1350" y="432"/>
                </a:lnTo>
                <a:lnTo>
                  <a:pt x="1400" y="466"/>
                </a:lnTo>
                <a:lnTo>
                  <a:pt x="1449" y="503"/>
                </a:lnTo>
                <a:lnTo>
                  <a:pt x="1494" y="545"/>
                </a:lnTo>
                <a:lnTo>
                  <a:pt x="1552" y="600"/>
                </a:lnTo>
                <a:lnTo>
                  <a:pt x="1610" y="545"/>
                </a:lnTo>
                <a:lnTo>
                  <a:pt x="1656" y="503"/>
                </a:lnTo>
                <a:lnTo>
                  <a:pt x="1704" y="466"/>
                </a:lnTo>
                <a:lnTo>
                  <a:pt x="1755" y="432"/>
                </a:lnTo>
                <a:lnTo>
                  <a:pt x="1807" y="404"/>
                </a:lnTo>
                <a:lnTo>
                  <a:pt x="1862" y="381"/>
                </a:lnTo>
                <a:lnTo>
                  <a:pt x="1917" y="364"/>
                </a:lnTo>
                <a:lnTo>
                  <a:pt x="1975" y="350"/>
                </a:lnTo>
                <a:lnTo>
                  <a:pt x="2033" y="342"/>
                </a:lnTo>
                <a:lnTo>
                  <a:pt x="2090" y="339"/>
                </a:lnTo>
                <a:lnTo>
                  <a:pt x="2148" y="340"/>
                </a:lnTo>
                <a:lnTo>
                  <a:pt x="2206" y="346"/>
                </a:lnTo>
                <a:lnTo>
                  <a:pt x="2263" y="356"/>
                </a:lnTo>
                <a:lnTo>
                  <a:pt x="2274" y="308"/>
                </a:lnTo>
                <a:lnTo>
                  <a:pt x="2291" y="261"/>
                </a:lnTo>
                <a:lnTo>
                  <a:pt x="2313" y="216"/>
                </a:lnTo>
                <a:lnTo>
                  <a:pt x="2339" y="174"/>
                </a:lnTo>
                <a:lnTo>
                  <a:pt x="2370" y="137"/>
                </a:lnTo>
                <a:lnTo>
                  <a:pt x="2405" y="103"/>
                </a:lnTo>
                <a:lnTo>
                  <a:pt x="2444" y="73"/>
                </a:lnTo>
                <a:lnTo>
                  <a:pt x="2486" y="48"/>
                </a:lnTo>
                <a:lnTo>
                  <a:pt x="2530" y="27"/>
                </a:lnTo>
                <a:lnTo>
                  <a:pt x="2578" y="12"/>
                </a:lnTo>
                <a:lnTo>
                  <a:pt x="2628" y="3"/>
                </a:lnTo>
                <a:lnTo>
                  <a:pt x="2679" y="0"/>
                </a:lnTo>
                <a:lnTo>
                  <a:pt x="2728" y="3"/>
                </a:lnTo>
                <a:lnTo>
                  <a:pt x="2776" y="11"/>
                </a:lnTo>
                <a:lnTo>
                  <a:pt x="2822" y="25"/>
                </a:lnTo>
                <a:lnTo>
                  <a:pt x="2865" y="43"/>
                </a:lnTo>
                <a:lnTo>
                  <a:pt x="2905" y="66"/>
                </a:lnTo>
                <a:lnTo>
                  <a:pt x="2943" y="93"/>
                </a:lnTo>
                <a:lnTo>
                  <a:pt x="2977" y="125"/>
                </a:lnTo>
                <a:lnTo>
                  <a:pt x="3008" y="160"/>
                </a:lnTo>
                <a:lnTo>
                  <a:pt x="3035" y="197"/>
                </a:lnTo>
                <a:lnTo>
                  <a:pt x="3057" y="239"/>
                </a:lnTo>
                <a:lnTo>
                  <a:pt x="3076" y="283"/>
                </a:lnTo>
                <a:lnTo>
                  <a:pt x="3089" y="328"/>
                </a:lnTo>
                <a:lnTo>
                  <a:pt x="3098" y="376"/>
                </a:lnTo>
                <a:lnTo>
                  <a:pt x="3101" y="426"/>
                </a:lnTo>
                <a:lnTo>
                  <a:pt x="3098" y="476"/>
                </a:lnTo>
                <a:lnTo>
                  <a:pt x="3089" y="524"/>
                </a:lnTo>
                <a:lnTo>
                  <a:pt x="3076" y="571"/>
                </a:lnTo>
                <a:lnTo>
                  <a:pt x="3057" y="614"/>
                </a:lnTo>
                <a:lnTo>
                  <a:pt x="3035" y="656"/>
                </a:lnTo>
                <a:lnTo>
                  <a:pt x="3007" y="693"/>
                </a:lnTo>
                <a:lnTo>
                  <a:pt x="2976" y="729"/>
                </a:lnTo>
                <a:lnTo>
                  <a:pt x="2941" y="760"/>
                </a:lnTo>
                <a:lnTo>
                  <a:pt x="2903" y="787"/>
                </a:lnTo>
                <a:lnTo>
                  <a:pt x="2862" y="810"/>
                </a:lnTo>
                <a:lnTo>
                  <a:pt x="2818" y="829"/>
                </a:lnTo>
                <a:lnTo>
                  <a:pt x="2772" y="841"/>
                </a:lnTo>
                <a:lnTo>
                  <a:pt x="2787" y="897"/>
                </a:lnTo>
                <a:lnTo>
                  <a:pt x="2796" y="954"/>
                </a:lnTo>
                <a:lnTo>
                  <a:pt x="2801" y="1012"/>
                </a:lnTo>
                <a:lnTo>
                  <a:pt x="2801" y="1069"/>
                </a:lnTo>
                <a:lnTo>
                  <a:pt x="2797" y="1127"/>
                </a:lnTo>
                <a:lnTo>
                  <a:pt x="2789" y="1183"/>
                </a:lnTo>
                <a:lnTo>
                  <a:pt x="2775" y="1239"/>
                </a:lnTo>
                <a:lnTo>
                  <a:pt x="2757" y="1295"/>
                </a:lnTo>
                <a:lnTo>
                  <a:pt x="2734" y="1349"/>
                </a:lnTo>
                <a:lnTo>
                  <a:pt x="2707" y="1401"/>
                </a:lnTo>
                <a:lnTo>
                  <a:pt x="2675" y="1451"/>
                </a:lnTo>
                <a:lnTo>
                  <a:pt x="2638" y="1498"/>
                </a:lnTo>
                <a:lnTo>
                  <a:pt x="2598" y="1544"/>
                </a:lnTo>
                <a:lnTo>
                  <a:pt x="2537" y="1604"/>
                </a:lnTo>
                <a:lnTo>
                  <a:pt x="2598" y="1666"/>
                </a:lnTo>
                <a:lnTo>
                  <a:pt x="2640" y="1714"/>
                </a:lnTo>
                <a:lnTo>
                  <a:pt x="2677" y="1764"/>
                </a:lnTo>
                <a:lnTo>
                  <a:pt x="2710" y="1816"/>
                </a:lnTo>
                <a:lnTo>
                  <a:pt x="2738" y="1871"/>
                </a:lnTo>
                <a:lnTo>
                  <a:pt x="2761" y="1927"/>
                </a:lnTo>
                <a:lnTo>
                  <a:pt x="2778" y="1984"/>
                </a:lnTo>
                <a:lnTo>
                  <a:pt x="2792" y="2043"/>
                </a:lnTo>
                <a:lnTo>
                  <a:pt x="2799" y="2103"/>
                </a:lnTo>
                <a:lnTo>
                  <a:pt x="2802" y="2162"/>
                </a:lnTo>
                <a:lnTo>
                  <a:pt x="2800" y="2222"/>
                </a:lnTo>
                <a:lnTo>
                  <a:pt x="2793" y="2282"/>
                </a:lnTo>
                <a:lnTo>
                  <a:pt x="2780" y="2340"/>
                </a:lnTo>
                <a:lnTo>
                  <a:pt x="2826" y="2353"/>
                </a:lnTo>
                <a:lnTo>
                  <a:pt x="2869" y="2372"/>
                </a:lnTo>
                <a:lnTo>
                  <a:pt x="2909" y="2396"/>
                </a:lnTo>
                <a:lnTo>
                  <a:pt x="2947" y="2423"/>
                </a:lnTo>
                <a:lnTo>
                  <a:pt x="2981" y="2454"/>
                </a:lnTo>
                <a:lnTo>
                  <a:pt x="3012" y="2488"/>
                </a:lnTo>
                <a:lnTo>
                  <a:pt x="3039" y="2527"/>
                </a:lnTo>
                <a:lnTo>
                  <a:pt x="3062" y="2568"/>
                </a:lnTo>
                <a:lnTo>
                  <a:pt x="3080" y="2611"/>
                </a:lnTo>
                <a:lnTo>
                  <a:pt x="3093" y="2658"/>
                </a:lnTo>
                <a:lnTo>
                  <a:pt x="3102" y="2706"/>
                </a:lnTo>
                <a:lnTo>
                  <a:pt x="3105" y="2755"/>
                </a:lnTo>
                <a:lnTo>
                  <a:pt x="3102" y="2805"/>
                </a:lnTo>
                <a:lnTo>
                  <a:pt x="3093" y="2852"/>
                </a:lnTo>
                <a:lnTo>
                  <a:pt x="3080" y="2898"/>
                </a:lnTo>
                <a:lnTo>
                  <a:pt x="3062" y="2942"/>
                </a:lnTo>
                <a:lnTo>
                  <a:pt x="3039" y="2984"/>
                </a:lnTo>
                <a:lnTo>
                  <a:pt x="3012" y="3021"/>
                </a:lnTo>
                <a:lnTo>
                  <a:pt x="2981" y="3056"/>
                </a:lnTo>
                <a:lnTo>
                  <a:pt x="2946" y="3088"/>
                </a:lnTo>
                <a:lnTo>
                  <a:pt x="2909" y="3115"/>
                </a:lnTo>
                <a:lnTo>
                  <a:pt x="2868" y="3137"/>
                </a:lnTo>
                <a:lnTo>
                  <a:pt x="2825" y="3156"/>
                </a:lnTo>
                <a:lnTo>
                  <a:pt x="2779" y="3170"/>
                </a:lnTo>
                <a:lnTo>
                  <a:pt x="2732" y="3178"/>
                </a:lnTo>
                <a:lnTo>
                  <a:pt x="2684" y="3181"/>
                </a:lnTo>
                <a:lnTo>
                  <a:pt x="2634" y="3178"/>
                </a:lnTo>
                <a:lnTo>
                  <a:pt x="2586" y="3170"/>
                </a:lnTo>
                <a:lnTo>
                  <a:pt x="2540" y="3156"/>
                </a:lnTo>
                <a:lnTo>
                  <a:pt x="2497" y="3137"/>
                </a:lnTo>
                <a:lnTo>
                  <a:pt x="2457" y="3114"/>
                </a:lnTo>
                <a:lnTo>
                  <a:pt x="2419" y="3086"/>
                </a:lnTo>
                <a:lnTo>
                  <a:pt x="2384" y="3055"/>
                </a:lnTo>
                <a:lnTo>
                  <a:pt x="2353" y="3020"/>
                </a:lnTo>
                <a:lnTo>
                  <a:pt x="2326" y="2981"/>
                </a:lnTo>
                <a:lnTo>
                  <a:pt x="2304" y="2941"/>
                </a:lnTo>
                <a:lnTo>
                  <a:pt x="2285" y="2897"/>
                </a:lnTo>
                <a:lnTo>
                  <a:pt x="2272" y="2850"/>
                </a:lnTo>
                <a:lnTo>
                  <a:pt x="2214" y="2863"/>
                </a:lnTo>
                <a:lnTo>
                  <a:pt x="2156" y="2869"/>
                </a:lnTo>
                <a:lnTo>
                  <a:pt x="2097" y="2871"/>
                </a:lnTo>
                <a:lnTo>
                  <a:pt x="2038" y="2868"/>
                </a:lnTo>
                <a:lnTo>
                  <a:pt x="1980" y="2861"/>
                </a:lnTo>
                <a:lnTo>
                  <a:pt x="1923" y="2847"/>
                </a:lnTo>
                <a:lnTo>
                  <a:pt x="1866" y="2830"/>
                </a:lnTo>
                <a:lnTo>
                  <a:pt x="1810" y="2807"/>
                </a:lnTo>
                <a:lnTo>
                  <a:pt x="1757" y="2779"/>
                </a:lnTo>
                <a:lnTo>
                  <a:pt x="1705" y="2745"/>
                </a:lnTo>
                <a:lnTo>
                  <a:pt x="1656" y="2708"/>
                </a:lnTo>
                <a:lnTo>
                  <a:pt x="1610" y="2665"/>
                </a:lnTo>
                <a:lnTo>
                  <a:pt x="1552" y="2606"/>
                </a:lnTo>
                <a:lnTo>
                  <a:pt x="1495" y="2665"/>
                </a:lnTo>
                <a:lnTo>
                  <a:pt x="1449" y="2708"/>
                </a:lnTo>
                <a:lnTo>
                  <a:pt x="1399" y="2745"/>
                </a:lnTo>
                <a:lnTo>
                  <a:pt x="1348" y="2779"/>
                </a:lnTo>
                <a:lnTo>
                  <a:pt x="1294" y="2807"/>
                </a:lnTo>
                <a:lnTo>
                  <a:pt x="1239" y="2830"/>
                </a:lnTo>
                <a:lnTo>
                  <a:pt x="1182" y="2847"/>
                </a:lnTo>
                <a:lnTo>
                  <a:pt x="1124" y="2860"/>
                </a:lnTo>
                <a:lnTo>
                  <a:pt x="1067" y="2868"/>
                </a:lnTo>
                <a:lnTo>
                  <a:pt x="1008" y="2871"/>
                </a:lnTo>
                <a:lnTo>
                  <a:pt x="948" y="2869"/>
                </a:lnTo>
                <a:lnTo>
                  <a:pt x="891" y="2863"/>
                </a:lnTo>
                <a:lnTo>
                  <a:pt x="832" y="2850"/>
                </a:lnTo>
                <a:lnTo>
                  <a:pt x="820" y="2897"/>
                </a:lnTo>
                <a:lnTo>
                  <a:pt x="801" y="2941"/>
                </a:lnTo>
                <a:lnTo>
                  <a:pt x="778" y="2981"/>
                </a:lnTo>
                <a:lnTo>
                  <a:pt x="752" y="3020"/>
                </a:lnTo>
                <a:lnTo>
                  <a:pt x="721" y="3055"/>
                </a:lnTo>
                <a:lnTo>
                  <a:pt x="686" y="3086"/>
                </a:lnTo>
                <a:lnTo>
                  <a:pt x="648" y="3114"/>
                </a:lnTo>
                <a:lnTo>
                  <a:pt x="608" y="3137"/>
                </a:lnTo>
                <a:lnTo>
                  <a:pt x="564" y="3156"/>
                </a:lnTo>
                <a:lnTo>
                  <a:pt x="519" y="3170"/>
                </a:lnTo>
                <a:lnTo>
                  <a:pt x="471" y="3178"/>
                </a:lnTo>
                <a:lnTo>
                  <a:pt x="421" y="3181"/>
                </a:lnTo>
                <a:lnTo>
                  <a:pt x="373" y="3178"/>
                </a:lnTo>
                <a:lnTo>
                  <a:pt x="325" y="3170"/>
                </a:lnTo>
                <a:lnTo>
                  <a:pt x="279" y="3156"/>
                </a:lnTo>
                <a:lnTo>
                  <a:pt x="237" y="3137"/>
                </a:lnTo>
                <a:lnTo>
                  <a:pt x="196" y="3115"/>
                </a:lnTo>
                <a:lnTo>
                  <a:pt x="159" y="3088"/>
                </a:lnTo>
                <a:lnTo>
                  <a:pt x="124" y="3056"/>
                </a:lnTo>
                <a:lnTo>
                  <a:pt x="93" y="3021"/>
                </a:lnTo>
                <a:lnTo>
                  <a:pt x="66" y="2984"/>
                </a:lnTo>
                <a:lnTo>
                  <a:pt x="43" y="2942"/>
                </a:lnTo>
                <a:lnTo>
                  <a:pt x="25" y="2898"/>
                </a:lnTo>
                <a:lnTo>
                  <a:pt x="11" y="2852"/>
                </a:lnTo>
                <a:lnTo>
                  <a:pt x="3" y="2805"/>
                </a:lnTo>
                <a:lnTo>
                  <a:pt x="0" y="2755"/>
                </a:lnTo>
                <a:lnTo>
                  <a:pt x="3" y="2705"/>
                </a:lnTo>
                <a:lnTo>
                  <a:pt x="11" y="2657"/>
                </a:lnTo>
                <a:lnTo>
                  <a:pt x="25" y="2611"/>
                </a:lnTo>
                <a:lnTo>
                  <a:pt x="43" y="2568"/>
                </a:lnTo>
                <a:lnTo>
                  <a:pt x="66" y="2527"/>
                </a:lnTo>
                <a:lnTo>
                  <a:pt x="93" y="2488"/>
                </a:lnTo>
                <a:lnTo>
                  <a:pt x="124" y="2454"/>
                </a:lnTo>
                <a:lnTo>
                  <a:pt x="158" y="2423"/>
                </a:lnTo>
                <a:lnTo>
                  <a:pt x="196" y="2395"/>
                </a:lnTo>
                <a:lnTo>
                  <a:pt x="236" y="2372"/>
                </a:lnTo>
                <a:lnTo>
                  <a:pt x="279" y="2353"/>
                </a:lnTo>
                <a:lnTo>
                  <a:pt x="324" y="2340"/>
                </a:lnTo>
                <a:lnTo>
                  <a:pt x="312" y="2282"/>
                </a:lnTo>
                <a:lnTo>
                  <a:pt x="305" y="2222"/>
                </a:lnTo>
                <a:lnTo>
                  <a:pt x="303" y="2162"/>
                </a:lnTo>
                <a:lnTo>
                  <a:pt x="305" y="2103"/>
                </a:lnTo>
                <a:lnTo>
                  <a:pt x="313" y="2043"/>
                </a:lnTo>
                <a:lnTo>
                  <a:pt x="325" y="1984"/>
                </a:lnTo>
                <a:lnTo>
                  <a:pt x="343" y="1927"/>
                </a:lnTo>
                <a:lnTo>
                  <a:pt x="367" y="1871"/>
                </a:lnTo>
                <a:lnTo>
                  <a:pt x="394" y="1816"/>
                </a:lnTo>
                <a:lnTo>
                  <a:pt x="426" y="1764"/>
                </a:lnTo>
                <a:lnTo>
                  <a:pt x="464" y="1714"/>
                </a:lnTo>
                <a:lnTo>
                  <a:pt x="507" y="1666"/>
                </a:lnTo>
                <a:lnTo>
                  <a:pt x="567" y="1604"/>
                </a:lnTo>
                <a:lnTo>
                  <a:pt x="507" y="1544"/>
                </a:lnTo>
                <a:lnTo>
                  <a:pt x="466" y="1498"/>
                </a:lnTo>
                <a:lnTo>
                  <a:pt x="429" y="1451"/>
                </a:lnTo>
                <a:lnTo>
                  <a:pt x="397" y="1401"/>
                </a:lnTo>
                <a:lnTo>
                  <a:pt x="371" y="1349"/>
                </a:lnTo>
                <a:lnTo>
                  <a:pt x="348" y="1295"/>
                </a:lnTo>
                <a:lnTo>
                  <a:pt x="330" y="1239"/>
                </a:lnTo>
                <a:lnTo>
                  <a:pt x="316" y="1183"/>
                </a:lnTo>
                <a:lnTo>
                  <a:pt x="308" y="1127"/>
                </a:lnTo>
                <a:lnTo>
                  <a:pt x="303" y="1069"/>
                </a:lnTo>
                <a:lnTo>
                  <a:pt x="304" y="1012"/>
                </a:lnTo>
                <a:lnTo>
                  <a:pt x="308" y="954"/>
                </a:lnTo>
                <a:lnTo>
                  <a:pt x="318" y="897"/>
                </a:lnTo>
                <a:lnTo>
                  <a:pt x="333" y="841"/>
                </a:lnTo>
                <a:lnTo>
                  <a:pt x="286" y="829"/>
                </a:lnTo>
                <a:lnTo>
                  <a:pt x="243" y="810"/>
                </a:lnTo>
                <a:lnTo>
                  <a:pt x="202" y="787"/>
                </a:lnTo>
                <a:lnTo>
                  <a:pt x="164" y="760"/>
                </a:lnTo>
                <a:lnTo>
                  <a:pt x="129" y="729"/>
                </a:lnTo>
                <a:lnTo>
                  <a:pt x="98" y="693"/>
                </a:lnTo>
                <a:lnTo>
                  <a:pt x="70" y="656"/>
                </a:lnTo>
                <a:lnTo>
                  <a:pt x="47" y="614"/>
                </a:lnTo>
                <a:lnTo>
                  <a:pt x="29" y="571"/>
                </a:lnTo>
                <a:lnTo>
                  <a:pt x="15" y="524"/>
                </a:lnTo>
                <a:lnTo>
                  <a:pt x="7" y="476"/>
                </a:lnTo>
                <a:lnTo>
                  <a:pt x="4" y="426"/>
                </a:lnTo>
                <a:lnTo>
                  <a:pt x="7" y="376"/>
                </a:lnTo>
                <a:lnTo>
                  <a:pt x="15" y="328"/>
                </a:lnTo>
                <a:lnTo>
                  <a:pt x="29" y="283"/>
                </a:lnTo>
                <a:lnTo>
                  <a:pt x="47" y="239"/>
                </a:lnTo>
                <a:lnTo>
                  <a:pt x="70" y="197"/>
                </a:lnTo>
                <a:lnTo>
                  <a:pt x="97" y="160"/>
                </a:lnTo>
                <a:lnTo>
                  <a:pt x="128" y="125"/>
                </a:lnTo>
                <a:lnTo>
                  <a:pt x="162" y="93"/>
                </a:lnTo>
                <a:lnTo>
                  <a:pt x="200" y="66"/>
                </a:lnTo>
                <a:lnTo>
                  <a:pt x="240" y="43"/>
                </a:lnTo>
                <a:lnTo>
                  <a:pt x="283" y="25"/>
                </a:lnTo>
                <a:lnTo>
                  <a:pt x="328" y="11"/>
                </a:lnTo>
                <a:lnTo>
                  <a:pt x="376" y="3"/>
                </a:lnTo>
                <a:lnTo>
                  <a:pt x="42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6" name="Freeform 446"/>
          <p:cNvSpPr>
            <a:spLocks noEditPoints="1"/>
          </p:cNvSpPr>
          <p:nvPr/>
        </p:nvSpPr>
        <p:spPr bwMode="auto">
          <a:xfrm>
            <a:off x="9070350" y="5842859"/>
            <a:ext cx="590506" cy="404682"/>
          </a:xfrm>
          <a:custGeom>
            <a:avLst/>
            <a:gdLst>
              <a:gd name="T0" fmla="*/ 902 w 3428"/>
              <a:gd name="T1" fmla="*/ 1066 h 2355"/>
              <a:gd name="T2" fmla="*/ 696 w 3428"/>
              <a:gd name="T3" fmla="*/ 1222 h 2355"/>
              <a:gd name="T4" fmla="*/ 597 w 3428"/>
              <a:gd name="T5" fmla="*/ 1437 h 2355"/>
              <a:gd name="T6" fmla="*/ 608 w 3428"/>
              <a:gd name="T7" fmla="*/ 1733 h 2355"/>
              <a:gd name="T8" fmla="*/ 792 w 3428"/>
              <a:gd name="T9" fmla="*/ 2004 h 2355"/>
              <a:gd name="T10" fmla="*/ 1087 w 3428"/>
              <a:gd name="T11" fmla="*/ 2125 h 2355"/>
              <a:gd name="T12" fmla="*/ 1457 w 3428"/>
              <a:gd name="T13" fmla="*/ 2041 h 2355"/>
              <a:gd name="T14" fmla="*/ 1385 w 3428"/>
              <a:gd name="T15" fmla="*/ 1784 h 2355"/>
              <a:gd name="T16" fmla="*/ 1121 w 3428"/>
              <a:gd name="T17" fmla="*/ 1868 h 2355"/>
              <a:gd name="T18" fmla="*/ 911 w 3428"/>
              <a:gd name="T19" fmla="*/ 1760 h 2355"/>
              <a:gd name="T20" fmla="*/ 839 w 3428"/>
              <a:gd name="T21" fmla="*/ 1538 h 2355"/>
              <a:gd name="T22" fmla="*/ 888 w 3428"/>
              <a:gd name="T23" fmla="*/ 1397 h 2355"/>
              <a:gd name="T24" fmla="*/ 1038 w 3428"/>
              <a:gd name="T25" fmla="*/ 1295 h 2355"/>
              <a:gd name="T26" fmla="*/ 1275 w 3428"/>
              <a:gd name="T27" fmla="*/ 1292 h 2355"/>
              <a:gd name="T28" fmla="*/ 1467 w 3428"/>
              <a:gd name="T29" fmla="*/ 1411 h 2355"/>
              <a:gd name="T30" fmla="*/ 1604 w 3428"/>
              <a:gd name="T31" fmla="*/ 1557 h 2355"/>
              <a:gd name="T32" fmla="*/ 1656 w 3428"/>
              <a:gd name="T33" fmla="*/ 1628 h 2355"/>
              <a:gd name="T34" fmla="*/ 1854 w 3428"/>
              <a:gd name="T35" fmla="*/ 1864 h 2355"/>
              <a:gd name="T36" fmla="*/ 2143 w 3428"/>
              <a:gd name="T37" fmla="*/ 2074 h 2355"/>
              <a:gd name="T38" fmla="*/ 2479 w 3428"/>
              <a:gd name="T39" fmla="*/ 2118 h 2355"/>
              <a:gd name="T40" fmla="*/ 2746 w 3428"/>
              <a:gd name="T41" fmla="*/ 2011 h 2355"/>
              <a:gd name="T42" fmla="*/ 2895 w 3428"/>
              <a:gd name="T43" fmla="*/ 1819 h 2355"/>
              <a:gd name="T44" fmla="*/ 2947 w 3428"/>
              <a:gd name="T45" fmla="*/ 1575 h 2355"/>
              <a:gd name="T46" fmla="*/ 2849 w 3428"/>
              <a:gd name="T47" fmla="*/ 1263 h 2355"/>
              <a:gd name="T48" fmla="*/ 2589 w 3428"/>
              <a:gd name="T49" fmla="*/ 1055 h 2355"/>
              <a:gd name="T50" fmla="*/ 2241 w 3428"/>
              <a:gd name="T51" fmla="*/ 1037 h 2355"/>
              <a:gd name="T52" fmla="*/ 1883 w 3428"/>
              <a:gd name="T53" fmla="*/ 1235 h 2355"/>
              <a:gd name="T54" fmla="*/ 2280 w 3428"/>
              <a:gd name="T55" fmla="*/ 1294 h 2355"/>
              <a:gd name="T56" fmla="*/ 2526 w 3428"/>
              <a:gd name="T57" fmla="*/ 1309 h 2355"/>
              <a:gd name="T58" fmla="*/ 2676 w 3428"/>
              <a:gd name="T59" fmla="*/ 1489 h 2355"/>
              <a:gd name="T60" fmla="*/ 2677 w 3428"/>
              <a:gd name="T61" fmla="*/ 1675 h 2355"/>
              <a:gd name="T62" fmla="*/ 2596 w 3428"/>
              <a:gd name="T63" fmla="*/ 1801 h 2355"/>
              <a:gd name="T64" fmla="*/ 2407 w 3428"/>
              <a:gd name="T65" fmla="*/ 1867 h 2355"/>
              <a:gd name="T66" fmla="*/ 2193 w 3428"/>
              <a:gd name="T67" fmla="*/ 1803 h 2355"/>
              <a:gd name="T68" fmla="*/ 1973 w 3428"/>
              <a:gd name="T69" fmla="*/ 1608 h 2355"/>
              <a:gd name="T70" fmla="*/ 1816 w 3428"/>
              <a:gd name="T71" fmla="*/ 1410 h 2355"/>
              <a:gd name="T72" fmla="*/ 1647 w 3428"/>
              <a:gd name="T73" fmla="*/ 1226 h 2355"/>
              <a:gd name="T74" fmla="*/ 1386 w 3428"/>
              <a:gd name="T75" fmla="*/ 1060 h 2355"/>
              <a:gd name="T76" fmla="*/ 2087 w 3428"/>
              <a:gd name="T77" fmla="*/ 3 h 2355"/>
              <a:gd name="T78" fmla="*/ 2523 w 3428"/>
              <a:gd name="T79" fmla="*/ 149 h 2355"/>
              <a:gd name="T80" fmla="*/ 2840 w 3428"/>
              <a:gd name="T81" fmla="*/ 469 h 2355"/>
              <a:gd name="T82" fmla="*/ 2984 w 3428"/>
              <a:gd name="T83" fmla="*/ 910 h 2355"/>
              <a:gd name="T84" fmla="*/ 3149 w 3428"/>
              <a:gd name="T85" fmla="*/ 1151 h 2355"/>
              <a:gd name="T86" fmla="*/ 3378 w 3428"/>
              <a:gd name="T87" fmla="*/ 1440 h 2355"/>
              <a:gd name="T88" fmla="*/ 3416 w 3428"/>
              <a:gd name="T89" fmla="*/ 1819 h 2355"/>
              <a:gd name="T90" fmla="*/ 3256 w 3428"/>
              <a:gd name="T91" fmla="*/ 2140 h 2355"/>
              <a:gd name="T92" fmla="*/ 2957 w 3428"/>
              <a:gd name="T93" fmla="*/ 2329 h 2355"/>
              <a:gd name="T94" fmla="*/ 530 w 3428"/>
              <a:gd name="T95" fmla="*/ 2343 h 2355"/>
              <a:gd name="T96" fmla="*/ 213 w 3428"/>
              <a:gd name="T97" fmla="*/ 2182 h 2355"/>
              <a:gd name="T98" fmla="*/ 26 w 3428"/>
              <a:gd name="T99" fmla="*/ 1879 h 2355"/>
              <a:gd name="T100" fmla="*/ 25 w 3428"/>
              <a:gd name="T101" fmla="*/ 1513 h 2355"/>
              <a:gd name="T102" fmla="*/ 203 w 3428"/>
              <a:gd name="T103" fmla="*/ 1214 h 2355"/>
              <a:gd name="T104" fmla="*/ 328 w 3428"/>
              <a:gd name="T105" fmla="*/ 991 h 2355"/>
              <a:gd name="T106" fmla="*/ 423 w 3428"/>
              <a:gd name="T107" fmla="*/ 691 h 2355"/>
              <a:gd name="T108" fmla="*/ 669 w 3428"/>
              <a:gd name="T109" fmla="*/ 511 h 2355"/>
              <a:gd name="T110" fmla="*/ 982 w 3428"/>
              <a:gd name="T111" fmla="*/ 510 h 2355"/>
              <a:gd name="T112" fmla="*/ 1230 w 3428"/>
              <a:gd name="T113" fmla="*/ 388 h 2355"/>
              <a:gd name="T114" fmla="*/ 1567 w 3428"/>
              <a:gd name="T115" fmla="*/ 106 h 2355"/>
              <a:gd name="T116" fmla="*/ 2006 w 3428"/>
              <a:gd name="T117" fmla="*/ 0 h 2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428" h="2355">
                <a:moveTo>
                  <a:pt x="1168" y="1018"/>
                </a:moveTo>
                <a:lnTo>
                  <a:pt x="1107" y="1020"/>
                </a:lnTo>
                <a:lnTo>
                  <a:pt x="1050" y="1026"/>
                </a:lnTo>
                <a:lnTo>
                  <a:pt x="997" y="1036"/>
                </a:lnTo>
                <a:lnTo>
                  <a:pt x="947" y="1050"/>
                </a:lnTo>
                <a:lnTo>
                  <a:pt x="902" y="1066"/>
                </a:lnTo>
                <a:lnTo>
                  <a:pt x="859" y="1085"/>
                </a:lnTo>
                <a:lnTo>
                  <a:pt x="821" y="1108"/>
                </a:lnTo>
                <a:lnTo>
                  <a:pt x="784" y="1134"/>
                </a:lnTo>
                <a:lnTo>
                  <a:pt x="752" y="1161"/>
                </a:lnTo>
                <a:lnTo>
                  <a:pt x="722" y="1190"/>
                </a:lnTo>
                <a:lnTo>
                  <a:pt x="696" y="1222"/>
                </a:lnTo>
                <a:lnTo>
                  <a:pt x="672" y="1255"/>
                </a:lnTo>
                <a:lnTo>
                  <a:pt x="652" y="1290"/>
                </a:lnTo>
                <a:lnTo>
                  <a:pt x="634" y="1326"/>
                </a:lnTo>
                <a:lnTo>
                  <a:pt x="619" y="1363"/>
                </a:lnTo>
                <a:lnTo>
                  <a:pt x="606" y="1399"/>
                </a:lnTo>
                <a:lnTo>
                  <a:pt x="597" y="1437"/>
                </a:lnTo>
                <a:lnTo>
                  <a:pt x="590" y="1475"/>
                </a:lnTo>
                <a:lnTo>
                  <a:pt x="586" y="1513"/>
                </a:lnTo>
                <a:lnTo>
                  <a:pt x="582" y="1570"/>
                </a:lnTo>
                <a:lnTo>
                  <a:pt x="586" y="1625"/>
                </a:lnTo>
                <a:lnTo>
                  <a:pt x="595" y="1680"/>
                </a:lnTo>
                <a:lnTo>
                  <a:pt x="608" y="1733"/>
                </a:lnTo>
                <a:lnTo>
                  <a:pt x="628" y="1785"/>
                </a:lnTo>
                <a:lnTo>
                  <a:pt x="652" y="1834"/>
                </a:lnTo>
                <a:lnTo>
                  <a:pt x="681" y="1882"/>
                </a:lnTo>
                <a:lnTo>
                  <a:pt x="713" y="1926"/>
                </a:lnTo>
                <a:lnTo>
                  <a:pt x="751" y="1967"/>
                </a:lnTo>
                <a:lnTo>
                  <a:pt x="792" y="2004"/>
                </a:lnTo>
                <a:lnTo>
                  <a:pt x="837" y="2037"/>
                </a:lnTo>
                <a:lnTo>
                  <a:pt x="886" y="2065"/>
                </a:lnTo>
                <a:lnTo>
                  <a:pt x="935" y="2089"/>
                </a:lnTo>
                <a:lnTo>
                  <a:pt x="984" y="2105"/>
                </a:lnTo>
                <a:lnTo>
                  <a:pt x="1035" y="2118"/>
                </a:lnTo>
                <a:lnTo>
                  <a:pt x="1087" y="2125"/>
                </a:lnTo>
                <a:lnTo>
                  <a:pt x="1139" y="2127"/>
                </a:lnTo>
                <a:lnTo>
                  <a:pt x="1201" y="2124"/>
                </a:lnTo>
                <a:lnTo>
                  <a:pt x="1265" y="2114"/>
                </a:lnTo>
                <a:lnTo>
                  <a:pt x="1329" y="2096"/>
                </a:lnTo>
                <a:lnTo>
                  <a:pt x="1393" y="2072"/>
                </a:lnTo>
                <a:lnTo>
                  <a:pt x="1457" y="2041"/>
                </a:lnTo>
                <a:lnTo>
                  <a:pt x="1520" y="2003"/>
                </a:lnTo>
                <a:lnTo>
                  <a:pt x="1584" y="1959"/>
                </a:lnTo>
                <a:lnTo>
                  <a:pt x="1645" y="1909"/>
                </a:lnTo>
                <a:lnTo>
                  <a:pt x="1479" y="1713"/>
                </a:lnTo>
                <a:lnTo>
                  <a:pt x="1432" y="1751"/>
                </a:lnTo>
                <a:lnTo>
                  <a:pt x="1385" y="1784"/>
                </a:lnTo>
                <a:lnTo>
                  <a:pt x="1340" y="1811"/>
                </a:lnTo>
                <a:lnTo>
                  <a:pt x="1295" y="1834"/>
                </a:lnTo>
                <a:lnTo>
                  <a:pt x="1250" y="1850"/>
                </a:lnTo>
                <a:lnTo>
                  <a:pt x="1206" y="1862"/>
                </a:lnTo>
                <a:lnTo>
                  <a:pt x="1163" y="1868"/>
                </a:lnTo>
                <a:lnTo>
                  <a:pt x="1121" y="1868"/>
                </a:lnTo>
                <a:lnTo>
                  <a:pt x="1081" y="1863"/>
                </a:lnTo>
                <a:lnTo>
                  <a:pt x="1041" y="1852"/>
                </a:lnTo>
                <a:lnTo>
                  <a:pt x="1004" y="1835"/>
                </a:lnTo>
                <a:lnTo>
                  <a:pt x="969" y="1814"/>
                </a:lnTo>
                <a:lnTo>
                  <a:pt x="938" y="1789"/>
                </a:lnTo>
                <a:lnTo>
                  <a:pt x="911" y="1760"/>
                </a:lnTo>
                <a:lnTo>
                  <a:pt x="887" y="1727"/>
                </a:lnTo>
                <a:lnTo>
                  <a:pt x="868" y="1692"/>
                </a:lnTo>
                <a:lnTo>
                  <a:pt x="854" y="1656"/>
                </a:lnTo>
                <a:lnTo>
                  <a:pt x="843" y="1617"/>
                </a:lnTo>
                <a:lnTo>
                  <a:pt x="839" y="1578"/>
                </a:lnTo>
                <a:lnTo>
                  <a:pt x="839" y="1538"/>
                </a:lnTo>
                <a:lnTo>
                  <a:pt x="842" y="1514"/>
                </a:lnTo>
                <a:lnTo>
                  <a:pt x="848" y="1490"/>
                </a:lnTo>
                <a:lnTo>
                  <a:pt x="854" y="1466"/>
                </a:lnTo>
                <a:lnTo>
                  <a:pt x="863" y="1442"/>
                </a:lnTo>
                <a:lnTo>
                  <a:pt x="874" y="1419"/>
                </a:lnTo>
                <a:lnTo>
                  <a:pt x="888" y="1397"/>
                </a:lnTo>
                <a:lnTo>
                  <a:pt x="905" y="1375"/>
                </a:lnTo>
                <a:lnTo>
                  <a:pt x="925" y="1356"/>
                </a:lnTo>
                <a:lnTo>
                  <a:pt x="947" y="1337"/>
                </a:lnTo>
                <a:lnTo>
                  <a:pt x="973" y="1322"/>
                </a:lnTo>
                <a:lnTo>
                  <a:pt x="1004" y="1307"/>
                </a:lnTo>
                <a:lnTo>
                  <a:pt x="1038" y="1295"/>
                </a:lnTo>
                <a:lnTo>
                  <a:pt x="1076" y="1286"/>
                </a:lnTo>
                <a:lnTo>
                  <a:pt x="1120" y="1280"/>
                </a:lnTo>
                <a:lnTo>
                  <a:pt x="1168" y="1276"/>
                </a:lnTo>
                <a:lnTo>
                  <a:pt x="1204" y="1278"/>
                </a:lnTo>
                <a:lnTo>
                  <a:pt x="1240" y="1283"/>
                </a:lnTo>
                <a:lnTo>
                  <a:pt x="1275" y="1292"/>
                </a:lnTo>
                <a:lnTo>
                  <a:pt x="1309" y="1306"/>
                </a:lnTo>
                <a:lnTo>
                  <a:pt x="1344" y="1323"/>
                </a:lnTo>
                <a:lnTo>
                  <a:pt x="1376" y="1342"/>
                </a:lnTo>
                <a:lnTo>
                  <a:pt x="1408" y="1363"/>
                </a:lnTo>
                <a:lnTo>
                  <a:pt x="1438" y="1386"/>
                </a:lnTo>
                <a:lnTo>
                  <a:pt x="1467" y="1411"/>
                </a:lnTo>
                <a:lnTo>
                  <a:pt x="1494" y="1436"/>
                </a:lnTo>
                <a:lnTo>
                  <a:pt x="1520" y="1461"/>
                </a:lnTo>
                <a:lnTo>
                  <a:pt x="1543" y="1487"/>
                </a:lnTo>
                <a:lnTo>
                  <a:pt x="1566" y="1511"/>
                </a:lnTo>
                <a:lnTo>
                  <a:pt x="1586" y="1535"/>
                </a:lnTo>
                <a:lnTo>
                  <a:pt x="1604" y="1557"/>
                </a:lnTo>
                <a:lnTo>
                  <a:pt x="1618" y="1576"/>
                </a:lnTo>
                <a:lnTo>
                  <a:pt x="1632" y="1594"/>
                </a:lnTo>
                <a:lnTo>
                  <a:pt x="1642" y="1608"/>
                </a:lnTo>
                <a:lnTo>
                  <a:pt x="1649" y="1619"/>
                </a:lnTo>
                <a:lnTo>
                  <a:pt x="1654" y="1625"/>
                </a:lnTo>
                <a:lnTo>
                  <a:pt x="1656" y="1628"/>
                </a:lnTo>
                <a:lnTo>
                  <a:pt x="1681" y="1663"/>
                </a:lnTo>
                <a:lnTo>
                  <a:pt x="1709" y="1701"/>
                </a:lnTo>
                <a:lnTo>
                  <a:pt x="1741" y="1741"/>
                </a:lnTo>
                <a:lnTo>
                  <a:pt x="1776" y="1781"/>
                </a:lnTo>
                <a:lnTo>
                  <a:pt x="1814" y="1823"/>
                </a:lnTo>
                <a:lnTo>
                  <a:pt x="1854" y="1864"/>
                </a:lnTo>
                <a:lnTo>
                  <a:pt x="1898" y="1905"/>
                </a:lnTo>
                <a:lnTo>
                  <a:pt x="1943" y="1945"/>
                </a:lnTo>
                <a:lnTo>
                  <a:pt x="1991" y="1981"/>
                </a:lnTo>
                <a:lnTo>
                  <a:pt x="2039" y="2016"/>
                </a:lnTo>
                <a:lnTo>
                  <a:pt x="2090" y="2046"/>
                </a:lnTo>
                <a:lnTo>
                  <a:pt x="2143" y="2074"/>
                </a:lnTo>
                <a:lnTo>
                  <a:pt x="2196" y="2096"/>
                </a:lnTo>
                <a:lnTo>
                  <a:pt x="2252" y="2113"/>
                </a:lnTo>
                <a:lnTo>
                  <a:pt x="2307" y="2123"/>
                </a:lnTo>
                <a:lnTo>
                  <a:pt x="2362" y="2126"/>
                </a:lnTo>
                <a:lnTo>
                  <a:pt x="2422" y="2124"/>
                </a:lnTo>
                <a:lnTo>
                  <a:pt x="2479" y="2118"/>
                </a:lnTo>
                <a:lnTo>
                  <a:pt x="2532" y="2108"/>
                </a:lnTo>
                <a:lnTo>
                  <a:pt x="2582" y="2095"/>
                </a:lnTo>
                <a:lnTo>
                  <a:pt x="2628" y="2078"/>
                </a:lnTo>
                <a:lnTo>
                  <a:pt x="2671" y="2059"/>
                </a:lnTo>
                <a:lnTo>
                  <a:pt x="2709" y="2036"/>
                </a:lnTo>
                <a:lnTo>
                  <a:pt x="2746" y="2011"/>
                </a:lnTo>
                <a:lnTo>
                  <a:pt x="2778" y="1983"/>
                </a:lnTo>
                <a:lnTo>
                  <a:pt x="2807" y="1954"/>
                </a:lnTo>
                <a:lnTo>
                  <a:pt x="2834" y="1923"/>
                </a:lnTo>
                <a:lnTo>
                  <a:pt x="2857" y="1889"/>
                </a:lnTo>
                <a:lnTo>
                  <a:pt x="2878" y="1854"/>
                </a:lnTo>
                <a:lnTo>
                  <a:pt x="2895" y="1819"/>
                </a:lnTo>
                <a:lnTo>
                  <a:pt x="2911" y="1782"/>
                </a:lnTo>
                <a:lnTo>
                  <a:pt x="2922" y="1745"/>
                </a:lnTo>
                <a:lnTo>
                  <a:pt x="2933" y="1707"/>
                </a:lnTo>
                <a:lnTo>
                  <a:pt x="2940" y="1668"/>
                </a:lnTo>
                <a:lnTo>
                  <a:pt x="2944" y="1630"/>
                </a:lnTo>
                <a:lnTo>
                  <a:pt x="2947" y="1575"/>
                </a:lnTo>
                <a:lnTo>
                  <a:pt x="2943" y="1519"/>
                </a:lnTo>
                <a:lnTo>
                  <a:pt x="2935" y="1465"/>
                </a:lnTo>
                <a:lnTo>
                  <a:pt x="2920" y="1411"/>
                </a:lnTo>
                <a:lnTo>
                  <a:pt x="2902" y="1359"/>
                </a:lnTo>
                <a:lnTo>
                  <a:pt x="2878" y="1310"/>
                </a:lnTo>
                <a:lnTo>
                  <a:pt x="2849" y="1263"/>
                </a:lnTo>
                <a:lnTo>
                  <a:pt x="2815" y="1219"/>
                </a:lnTo>
                <a:lnTo>
                  <a:pt x="2779" y="1178"/>
                </a:lnTo>
                <a:lnTo>
                  <a:pt x="2737" y="1141"/>
                </a:lnTo>
                <a:lnTo>
                  <a:pt x="2692" y="1107"/>
                </a:lnTo>
                <a:lnTo>
                  <a:pt x="2644" y="1079"/>
                </a:lnTo>
                <a:lnTo>
                  <a:pt x="2589" y="1055"/>
                </a:lnTo>
                <a:lnTo>
                  <a:pt x="2533" y="1036"/>
                </a:lnTo>
                <a:lnTo>
                  <a:pt x="2476" y="1023"/>
                </a:lnTo>
                <a:lnTo>
                  <a:pt x="2419" y="1018"/>
                </a:lnTo>
                <a:lnTo>
                  <a:pt x="2361" y="1018"/>
                </a:lnTo>
                <a:lnTo>
                  <a:pt x="2300" y="1024"/>
                </a:lnTo>
                <a:lnTo>
                  <a:pt x="2241" y="1037"/>
                </a:lnTo>
                <a:lnTo>
                  <a:pt x="2181" y="1055"/>
                </a:lnTo>
                <a:lnTo>
                  <a:pt x="2122" y="1079"/>
                </a:lnTo>
                <a:lnTo>
                  <a:pt x="2061" y="1109"/>
                </a:lnTo>
                <a:lnTo>
                  <a:pt x="2002" y="1145"/>
                </a:lnTo>
                <a:lnTo>
                  <a:pt x="1943" y="1187"/>
                </a:lnTo>
                <a:lnTo>
                  <a:pt x="1883" y="1235"/>
                </a:lnTo>
                <a:lnTo>
                  <a:pt x="2051" y="1431"/>
                </a:lnTo>
                <a:lnTo>
                  <a:pt x="2098" y="1393"/>
                </a:lnTo>
                <a:lnTo>
                  <a:pt x="2144" y="1361"/>
                </a:lnTo>
                <a:lnTo>
                  <a:pt x="2190" y="1332"/>
                </a:lnTo>
                <a:lnTo>
                  <a:pt x="2235" y="1310"/>
                </a:lnTo>
                <a:lnTo>
                  <a:pt x="2280" y="1294"/>
                </a:lnTo>
                <a:lnTo>
                  <a:pt x="2323" y="1283"/>
                </a:lnTo>
                <a:lnTo>
                  <a:pt x="2367" y="1276"/>
                </a:lnTo>
                <a:lnTo>
                  <a:pt x="2409" y="1276"/>
                </a:lnTo>
                <a:lnTo>
                  <a:pt x="2449" y="1282"/>
                </a:lnTo>
                <a:lnTo>
                  <a:pt x="2488" y="1292"/>
                </a:lnTo>
                <a:lnTo>
                  <a:pt x="2526" y="1309"/>
                </a:lnTo>
                <a:lnTo>
                  <a:pt x="2560" y="1330"/>
                </a:lnTo>
                <a:lnTo>
                  <a:pt x="2592" y="1355"/>
                </a:lnTo>
                <a:lnTo>
                  <a:pt x="2619" y="1385"/>
                </a:lnTo>
                <a:lnTo>
                  <a:pt x="2643" y="1417"/>
                </a:lnTo>
                <a:lnTo>
                  <a:pt x="2661" y="1452"/>
                </a:lnTo>
                <a:lnTo>
                  <a:pt x="2676" y="1489"/>
                </a:lnTo>
                <a:lnTo>
                  <a:pt x="2686" y="1528"/>
                </a:lnTo>
                <a:lnTo>
                  <a:pt x="2690" y="1566"/>
                </a:lnTo>
                <a:lnTo>
                  <a:pt x="2689" y="1606"/>
                </a:lnTo>
                <a:lnTo>
                  <a:pt x="2687" y="1629"/>
                </a:lnTo>
                <a:lnTo>
                  <a:pt x="2683" y="1651"/>
                </a:lnTo>
                <a:lnTo>
                  <a:pt x="2677" y="1675"/>
                </a:lnTo>
                <a:lnTo>
                  <a:pt x="2669" y="1698"/>
                </a:lnTo>
                <a:lnTo>
                  <a:pt x="2659" y="1720"/>
                </a:lnTo>
                <a:lnTo>
                  <a:pt x="2647" y="1742"/>
                </a:lnTo>
                <a:lnTo>
                  <a:pt x="2633" y="1763"/>
                </a:lnTo>
                <a:lnTo>
                  <a:pt x="2616" y="1782"/>
                </a:lnTo>
                <a:lnTo>
                  <a:pt x="2596" y="1801"/>
                </a:lnTo>
                <a:lnTo>
                  <a:pt x="2573" y="1816"/>
                </a:lnTo>
                <a:lnTo>
                  <a:pt x="2547" y="1831"/>
                </a:lnTo>
                <a:lnTo>
                  <a:pt x="2518" y="1844"/>
                </a:lnTo>
                <a:lnTo>
                  <a:pt x="2485" y="1854"/>
                </a:lnTo>
                <a:lnTo>
                  <a:pt x="2448" y="1862"/>
                </a:lnTo>
                <a:lnTo>
                  <a:pt x="2407" y="1867"/>
                </a:lnTo>
                <a:lnTo>
                  <a:pt x="2362" y="1868"/>
                </a:lnTo>
                <a:lnTo>
                  <a:pt x="2332" y="1865"/>
                </a:lnTo>
                <a:lnTo>
                  <a:pt x="2299" y="1856"/>
                </a:lnTo>
                <a:lnTo>
                  <a:pt x="2265" y="1843"/>
                </a:lnTo>
                <a:lnTo>
                  <a:pt x="2230" y="1825"/>
                </a:lnTo>
                <a:lnTo>
                  <a:pt x="2193" y="1803"/>
                </a:lnTo>
                <a:lnTo>
                  <a:pt x="2156" y="1777"/>
                </a:lnTo>
                <a:lnTo>
                  <a:pt x="2120" y="1747"/>
                </a:lnTo>
                <a:lnTo>
                  <a:pt x="2082" y="1716"/>
                </a:lnTo>
                <a:lnTo>
                  <a:pt x="2045" y="1682"/>
                </a:lnTo>
                <a:lnTo>
                  <a:pt x="2008" y="1645"/>
                </a:lnTo>
                <a:lnTo>
                  <a:pt x="1973" y="1608"/>
                </a:lnTo>
                <a:lnTo>
                  <a:pt x="1940" y="1570"/>
                </a:lnTo>
                <a:lnTo>
                  <a:pt x="1906" y="1532"/>
                </a:lnTo>
                <a:lnTo>
                  <a:pt x="1876" y="1493"/>
                </a:lnTo>
                <a:lnTo>
                  <a:pt x="1848" y="1455"/>
                </a:lnTo>
                <a:lnTo>
                  <a:pt x="1834" y="1434"/>
                </a:lnTo>
                <a:lnTo>
                  <a:pt x="1816" y="1410"/>
                </a:lnTo>
                <a:lnTo>
                  <a:pt x="1795" y="1384"/>
                </a:lnTo>
                <a:lnTo>
                  <a:pt x="1771" y="1354"/>
                </a:lnTo>
                <a:lnTo>
                  <a:pt x="1744" y="1323"/>
                </a:lnTo>
                <a:lnTo>
                  <a:pt x="1715" y="1291"/>
                </a:lnTo>
                <a:lnTo>
                  <a:pt x="1683" y="1259"/>
                </a:lnTo>
                <a:lnTo>
                  <a:pt x="1647" y="1226"/>
                </a:lnTo>
                <a:lnTo>
                  <a:pt x="1610" y="1193"/>
                </a:lnTo>
                <a:lnTo>
                  <a:pt x="1570" y="1163"/>
                </a:lnTo>
                <a:lnTo>
                  <a:pt x="1528" y="1134"/>
                </a:lnTo>
                <a:lnTo>
                  <a:pt x="1483" y="1106"/>
                </a:lnTo>
                <a:lnTo>
                  <a:pt x="1436" y="1081"/>
                </a:lnTo>
                <a:lnTo>
                  <a:pt x="1386" y="1060"/>
                </a:lnTo>
                <a:lnTo>
                  <a:pt x="1334" y="1042"/>
                </a:lnTo>
                <a:lnTo>
                  <a:pt x="1281" y="1029"/>
                </a:lnTo>
                <a:lnTo>
                  <a:pt x="1225" y="1020"/>
                </a:lnTo>
                <a:lnTo>
                  <a:pt x="1168" y="1018"/>
                </a:lnTo>
                <a:close/>
                <a:moveTo>
                  <a:pt x="2006" y="0"/>
                </a:moveTo>
                <a:lnTo>
                  <a:pt x="2087" y="3"/>
                </a:lnTo>
                <a:lnTo>
                  <a:pt x="2165" y="14"/>
                </a:lnTo>
                <a:lnTo>
                  <a:pt x="2242" y="30"/>
                </a:lnTo>
                <a:lnTo>
                  <a:pt x="2316" y="51"/>
                </a:lnTo>
                <a:lnTo>
                  <a:pt x="2388" y="78"/>
                </a:lnTo>
                <a:lnTo>
                  <a:pt x="2458" y="111"/>
                </a:lnTo>
                <a:lnTo>
                  <a:pt x="2523" y="149"/>
                </a:lnTo>
                <a:lnTo>
                  <a:pt x="2585" y="191"/>
                </a:lnTo>
                <a:lnTo>
                  <a:pt x="2645" y="239"/>
                </a:lnTo>
                <a:lnTo>
                  <a:pt x="2700" y="290"/>
                </a:lnTo>
                <a:lnTo>
                  <a:pt x="2751" y="346"/>
                </a:lnTo>
                <a:lnTo>
                  <a:pt x="2798" y="406"/>
                </a:lnTo>
                <a:lnTo>
                  <a:pt x="2840" y="469"/>
                </a:lnTo>
                <a:lnTo>
                  <a:pt x="2878" y="536"/>
                </a:lnTo>
                <a:lnTo>
                  <a:pt x="2910" y="605"/>
                </a:lnTo>
                <a:lnTo>
                  <a:pt x="2937" y="678"/>
                </a:lnTo>
                <a:lnTo>
                  <a:pt x="2959" y="752"/>
                </a:lnTo>
                <a:lnTo>
                  <a:pt x="2974" y="830"/>
                </a:lnTo>
                <a:lnTo>
                  <a:pt x="2984" y="910"/>
                </a:lnTo>
                <a:lnTo>
                  <a:pt x="2987" y="991"/>
                </a:lnTo>
                <a:lnTo>
                  <a:pt x="2986" y="1029"/>
                </a:lnTo>
                <a:lnTo>
                  <a:pt x="2983" y="1066"/>
                </a:lnTo>
                <a:lnTo>
                  <a:pt x="3041" y="1089"/>
                </a:lnTo>
                <a:lnTo>
                  <a:pt x="3097" y="1118"/>
                </a:lnTo>
                <a:lnTo>
                  <a:pt x="3149" y="1151"/>
                </a:lnTo>
                <a:lnTo>
                  <a:pt x="3198" y="1190"/>
                </a:lnTo>
                <a:lnTo>
                  <a:pt x="3243" y="1232"/>
                </a:lnTo>
                <a:lnTo>
                  <a:pt x="3283" y="1280"/>
                </a:lnTo>
                <a:lnTo>
                  <a:pt x="3320" y="1329"/>
                </a:lnTo>
                <a:lnTo>
                  <a:pt x="3352" y="1384"/>
                </a:lnTo>
                <a:lnTo>
                  <a:pt x="3378" y="1440"/>
                </a:lnTo>
                <a:lnTo>
                  <a:pt x="3400" y="1500"/>
                </a:lnTo>
                <a:lnTo>
                  <a:pt x="3415" y="1562"/>
                </a:lnTo>
                <a:lnTo>
                  <a:pt x="3425" y="1626"/>
                </a:lnTo>
                <a:lnTo>
                  <a:pt x="3428" y="1694"/>
                </a:lnTo>
                <a:lnTo>
                  <a:pt x="3425" y="1757"/>
                </a:lnTo>
                <a:lnTo>
                  <a:pt x="3416" y="1819"/>
                </a:lnTo>
                <a:lnTo>
                  <a:pt x="3402" y="1879"/>
                </a:lnTo>
                <a:lnTo>
                  <a:pt x="3382" y="1937"/>
                </a:lnTo>
                <a:lnTo>
                  <a:pt x="3357" y="1992"/>
                </a:lnTo>
                <a:lnTo>
                  <a:pt x="3328" y="2044"/>
                </a:lnTo>
                <a:lnTo>
                  <a:pt x="3295" y="2094"/>
                </a:lnTo>
                <a:lnTo>
                  <a:pt x="3256" y="2140"/>
                </a:lnTo>
                <a:lnTo>
                  <a:pt x="3215" y="2182"/>
                </a:lnTo>
                <a:lnTo>
                  <a:pt x="3169" y="2220"/>
                </a:lnTo>
                <a:lnTo>
                  <a:pt x="3120" y="2254"/>
                </a:lnTo>
                <a:lnTo>
                  <a:pt x="3068" y="2284"/>
                </a:lnTo>
                <a:lnTo>
                  <a:pt x="3014" y="2309"/>
                </a:lnTo>
                <a:lnTo>
                  <a:pt x="2957" y="2329"/>
                </a:lnTo>
                <a:lnTo>
                  <a:pt x="2897" y="2343"/>
                </a:lnTo>
                <a:lnTo>
                  <a:pt x="2835" y="2352"/>
                </a:lnTo>
                <a:lnTo>
                  <a:pt x="2773" y="2355"/>
                </a:lnTo>
                <a:lnTo>
                  <a:pt x="655" y="2355"/>
                </a:lnTo>
                <a:lnTo>
                  <a:pt x="592" y="2352"/>
                </a:lnTo>
                <a:lnTo>
                  <a:pt x="530" y="2343"/>
                </a:lnTo>
                <a:lnTo>
                  <a:pt x="471" y="2329"/>
                </a:lnTo>
                <a:lnTo>
                  <a:pt x="414" y="2309"/>
                </a:lnTo>
                <a:lnTo>
                  <a:pt x="360" y="2284"/>
                </a:lnTo>
                <a:lnTo>
                  <a:pt x="308" y="2254"/>
                </a:lnTo>
                <a:lnTo>
                  <a:pt x="259" y="2220"/>
                </a:lnTo>
                <a:lnTo>
                  <a:pt x="213" y="2182"/>
                </a:lnTo>
                <a:lnTo>
                  <a:pt x="172" y="2140"/>
                </a:lnTo>
                <a:lnTo>
                  <a:pt x="133" y="2094"/>
                </a:lnTo>
                <a:lnTo>
                  <a:pt x="100" y="2044"/>
                </a:lnTo>
                <a:lnTo>
                  <a:pt x="71" y="1992"/>
                </a:lnTo>
                <a:lnTo>
                  <a:pt x="46" y="1937"/>
                </a:lnTo>
                <a:lnTo>
                  <a:pt x="26" y="1879"/>
                </a:lnTo>
                <a:lnTo>
                  <a:pt x="11" y="1819"/>
                </a:lnTo>
                <a:lnTo>
                  <a:pt x="3" y="1757"/>
                </a:lnTo>
                <a:lnTo>
                  <a:pt x="0" y="1694"/>
                </a:lnTo>
                <a:lnTo>
                  <a:pt x="3" y="1632"/>
                </a:lnTo>
                <a:lnTo>
                  <a:pt x="11" y="1571"/>
                </a:lnTo>
                <a:lnTo>
                  <a:pt x="25" y="1513"/>
                </a:lnTo>
                <a:lnTo>
                  <a:pt x="44" y="1456"/>
                </a:lnTo>
                <a:lnTo>
                  <a:pt x="67" y="1401"/>
                </a:lnTo>
                <a:lnTo>
                  <a:pt x="95" y="1351"/>
                </a:lnTo>
                <a:lnTo>
                  <a:pt x="127" y="1302"/>
                </a:lnTo>
                <a:lnTo>
                  <a:pt x="163" y="1257"/>
                </a:lnTo>
                <a:lnTo>
                  <a:pt x="203" y="1214"/>
                </a:lnTo>
                <a:lnTo>
                  <a:pt x="246" y="1177"/>
                </a:lnTo>
                <a:lnTo>
                  <a:pt x="292" y="1142"/>
                </a:lnTo>
                <a:lnTo>
                  <a:pt x="342" y="1112"/>
                </a:lnTo>
                <a:lnTo>
                  <a:pt x="334" y="1073"/>
                </a:lnTo>
                <a:lnTo>
                  <a:pt x="329" y="1032"/>
                </a:lnTo>
                <a:lnTo>
                  <a:pt x="328" y="991"/>
                </a:lnTo>
                <a:lnTo>
                  <a:pt x="330" y="935"/>
                </a:lnTo>
                <a:lnTo>
                  <a:pt x="339" y="883"/>
                </a:lnTo>
                <a:lnTo>
                  <a:pt x="353" y="831"/>
                </a:lnTo>
                <a:lnTo>
                  <a:pt x="371" y="782"/>
                </a:lnTo>
                <a:lnTo>
                  <a:pt x="395" y="735"/>
                </a:lnTo>
                <a:lnTo>
                  <a:pt x="423" y="691"/>
                </a:lnTo>
                <a:lnTo>
                  <a:pt x="456" y="651"/>
                </a:lnTo>
                <a:lnTo>
                  <a:pt x="492" y="615"/>
                </a:lnTo>
                <a:lnTo>
                  <a:pt x="531" y="582"/>
                </a:lnTo>
                <a:lnTo>
                  <a:pt x="575" y="554"/>
                </a:lnTo>
                <a:lnTo>
                  <a:pt x="621" y="530"/>
                </a:lnTo>
                <a:lnTo>
                  <a:pt x="669" y="511"/>
                </a:lnTo>
                <a:lnTo>
                  <a:pt x="720" y="496"/>
                </a:lnTo>
                <a:lnTo>
                  <a:pt x="773" y="488"/>
                </a:lnTo>
                <a:lnTo>
                  <a:pt x="828" y="484"/>
                </a:lnTo>
                <a:lnTo>
                  <a:pt x="881" y="488"/>
                </a:lnTo>
                <a:lnTo>
                  <a:pt x="932" y="496"/>
                </a:lnTo>
                <a:lnTo>
                  <a:pt x="982" y="510"/>
                </a:lnTo>
                <a:lnTo>
                  <a:pt x="1030" y="527"/>
                </a:lnTo>
                <a:lnTo>
                  <a:pt x="1074" y="551"/>
                </a:lnTo>
                <a:lnTo>
                  <a:pt x="1117" y="578"/>
                </a:lnTo>
                <a:lnTo>
                  <a:pt x="1150" y="512"/>
                </a:lnTo>
                <a:lnTo>
                  <a:pt x="1188" y="448"/>
                </a:lnTo>
                <a:lnTo>
                  <a:pt x="1230" y="388"/>
                </a:lnTo>
                <a:lnTo>
                  <a:pt x="1277" y="330"/>
                </a:lnTo>
                <a:lnTo>
                  <a:pt x="1328" y="277"/>
                </a:lnTo>
                <a:lnTo>
                  <a:pt x="1383" y="228"/>
                </a:lnTo>
                <a:lnTo>
                  <a:pt x="1441" y="183"/>
                </a:lnTo>
                <a:lnTo>
                  <a:pt x="1503" y="142"/>
                </a:lnTo>
                <a:lnTo>
                  <a:pt x="1567" y="106"/>
                </a:lnTo>
                <a:lnTo>
                  <a:pt x="1635" y="75"/>
                </a:lnTo>
                <a:lnTo>
                  <a:pt x="1705" y="48"/>
                </a:lnTo>
                <a:lnTo>
                  <a:pt x="1777" y="27"/>
                </a:lnTo>
                <a:lnTo>
                  <a:pt x="1852" y="13"/>
                </a:lnTo>
                <a:lnTo>
                  <a:pt x="1928" y="3"/>
                </a:lnTo>
                <a:lnTo>
                  <a:pt x="200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65" name="Group 1064"/>
          <p:cNvGrpSpPr/>
          <p:nvPr/>
        </p:nvGrpSpPr>
        <p:grpSpPr>
          <a:xfrm>
            <a:off x="8195953" y="5862638"/>
            <a:ext cx="468312" cy="374650"/>
            <a:chOff x="8123238" y="5862638"/>
            <a:chExt cx="468312" cy="374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60" name="Freeform 451"/>
            <p:cNvSpPr>
              <a:spLocks/>
            </p:cNvSpPr>
            <p:nvPr/>
          </p:nvSpPr>
          <p:spPr bwMode="auto">
            <a:xfrm>
              <a:off x="8270875" y="5929313"/>
              <a:ext cx="163512" cy="161925"/>
            </a:xfrm>
            <a:custGeom>
              <a:avLst/>
              <a:gdLst>
                <a:gd name="T0" fmla="*/ 103 w 1141"/>
                <a:gd name="T1" fmla="*/ 0 h 1224"/>
                <a:gd name="T2" fmla="*/ 374 w 1141"/>
                <a:gd name="T3" fmla="*/ 211 h 1224"/>
                <a:gd name="T4" fmla="*/ 340 w 1141"/>
                <a:gd name="T5" fmla="*/ 246 h 1224"/>
                <a:gd name="T6" fmla="*/ 642 w 1141"/>
                <a:gd name="T7" fmla="*/ 568 h 1224"/>
                <a:gd name="T8" fmla="*/ 685 w 1141"/>
                <a:gd name="T9" fmla="*/ 521 h 1224"/>
                <a:gd name="T10" fmla="*/ 1141 w 1141"/>
                <a:gd name="T11" fmla="*/ 1008 h 1224"/>
                <a:gd name="T12" fmla="*/ 939 w 1141"/>
                <a:gd name="T13" fmla="*/ 1224 h 1224"/>
                <a:gd name="T14" fmla="*/ 483 w 1141"/>
                <a:gd name="T15" fmla="*/ 736 h 1224"/>
                <a:gd name="T16" fmla="*/ 531 w 1141"/>
                <a:gd name="T17" fmla="*/ 686 h 1224"/>
                <a:gd name="T18" fmla="*/ 229 w 1141"/>
                <a:gd name="T19" fmla="*/ 364 h 1224"/>
                <a:gd name="T20" fmla="*/ 197 w 1141"/>
                <a:gd name="T21" fmla="*/ 399 h 1224"/>
                <a:gd name="T22" fmla="*/ 0 w 1141"/>
                <a:gd name="T23" fmla="*/ 110 h 1224"/>
                <a:gd name="T24" fmla="*/ 103 w 1141"/>
                <a:gd name="T25" fmla="*/ 0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41" h="1224">
                  <a:moveTo>
                    <a:pt x="103" y="0"/>
                  </a:moveTo>
                  <a:lnTo>
                    <a:pt x="374" y="211"/>
                  </a:lnTo>
                  <a:lnTo>
                    <a:pt x="340" y="246"/>
                  </a:lnTo>
                  <a:lnTo>
                    <a:pt x="642" y="568"/>
                  </a:lnTo>
                  <a:lnTo>
                    <a:pt x="685" y="521"/>
                  </a:lnTo>
                  <a:lnTo>
                    <a:pt x="1141" y="1008"/>
                  </a:lnTo>
                  <a:lnTo>
                    <a:pt x="939" y="1224"/>
                  </a:lnTo>
                  <a:lnTo>
                    <a:pt x="483" y="736"/>
                  </a:lnTo>
                  <a:lnTo>
                    <a:pt x="531" y="686"/>
                  </a:lnTo>
                  <a:lnTo>
                    <a:pt x="229" y="364"/>
                  </a:lnTo>
                  <a:lnTo>
                    <a:pt x="197" y="399"/>
                  </a:lnTo>
                  <a:lnTo>
                    <a:pt x="0" y="110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1" name="Freeform 452"/>
            <p:cNvSpPr>
              <a:spLocks/>
            </p:cNvSpPr>
            <p:nvPr/>
          </p:nvSpPr>
          <p:spPr bwMode="auto">
            <a:xfrm>
              <a:off x="8355013" y="5929313"/>
              <a:ext cx="90487" cy="79375"/>
            </a:xfrm>
            <a:custGeom>
              <a:avLst/>
              <a:gdLst>
                <a:gd name="T0" fmla="*/ 339 w 618"/>
                <a:gd name="T1" fmla="*/ 0 h 605"/>
                <a:gd name="T2" fmla="*/ 376 w 618"/>
                <a:gd name="T3" fmla="*/ 3 h 605"/>
                <a:gd name="T4" fmla="*/ 412 w 618"/>
                <a:gd name="T5" fmla="*/ 11 h 605"/>
                <a:gd name="T6" fmla="*/ 226 w 618"/>
                <a:gd name="T7" fmla="*/ 211 h 605"/>
                <a:gd name="T8" fmla="*/ 421 w 618"/>
                <a:gd name="T9" fmla="*/ 420 h 605"/>
                <a:gd name="T10" fmla="*/ 608 w 618"/>
                <a:gd name="T11" fmla="*/ 221 h 605"/>
                <a:gd name="T12" fmla="*/ 615 w 618"/>
                <a:gd name="T13" fmla="*/ 259 h 605"/>
                <a:gd name="T14" fmla="*/ 618 w 618"/>
                <a:gd name="T15" fmla="*/ 298 h 605"/>
                <a:gd name="T16" fmla="*/ 616 w 618"/>
                <a:gd name="T17" fmla="*/ 338 h 605"/>
                <a:gd name="T18" fmla="*/ 610 w 618"/>
                <a:gd name="T19" fmla="*/ 376 h 605"/>
                <a:gd name="T20" fmla="*/ 598 w 618"/>
                <a:gd name="T21" fmla="*/ 413 h 605"/>
                <a:gd name="T22" fmla="*/ 582 w 618"/>
                <a:gd name="T23" fmla="*/ 450 h 605"/>
                <a:gd name="T24" fmla="*/ 562 w 618"/>
                <a:gd name="T25" fmla="*/ 483 h 605"/>
                <a:gd name="T26" fmla="*/ 535 w 618"/>
                <a:gd name="T27" fmla="*/ 515 h 605"/>
                <a:gd name="T28" fmla="*/ 507 w 618"/>
                <a:gd name="T29" fmla="*/ 542 h 605"/>
                <a:gd name="T30" fmla="*/ 477 w 618"/>
                <a:gd name="T31" fmla="*/ 563 h 605"/>
                <a:gd name="T32" fmla="*/ 443 w 618"/>
                <a:gd name="T33" fmla="*/ 581 h 605"/>
                <a:gd name="T34" fmla="*/ 409 w 618"/>
                <a:gd name="T35" fmla="*/ 592 h 605"/>
                <a:gd name="T36" fmla="*/ 374 w 618"/>
                <a:gd name="T37" fmla="*/ 600 h 605"/>
                <a:gd name="T38" fmla="*/ 338 w 618"/>
                <a:gd name="T39" fmla="*/ 602 h 605"/>
                <a:gd name="T40" fmla="*/ 302 w 618"/>
                <a:gd name="T41" fmla="*/ 600 h 605"/>
                <a:gd name="T42" fmla="*/ 267 w 618"/>
                <a:gd name="T43" fmla="*/ 592 h 605"/>
                <a:gd name="T44" fmla="*/ 254 w 618"/>
                <a:gd name="T45" fmla="*/ 605 h 605"/>
                <a:gd name="T46" fmla="*/ 105 w 618"/>
                <a:gd name="T47" fmla="*/ 446 h 605"/>
                <a:gd name="T48" fmla="*/ 50 w 618"/>
                <a:gd name="T49" fmla="*/ 504 h 605"/>
                <a:gd name="T50" fmla="*/ 0 w 618"/>
                <a:gd name="T51" fmla="*/ 451 h 605"/>
                <a:gd name="T52" fmla="*/ 66 w 618"/>
                <a:gd name="T53" fmla="*/ 381 h 605"/>
                <a:gd name="T54" fmla="*/ 59 w 618"/>
                <a:gd name="T55" fmla="*/ 343 h 605"/>
                <a:gd name="T56" fmla="*/ 55 w 618"/>
                <a:gd name="T57" fmla="*/ 304 h 605"/>
                <a:gd name="T58" fmla="*/ 58 w 618"/>
                <a:gd name="T59" fmla="*/ 266 h 605"/>
                <a:gd name="T60" fmla="*/ 64 w 618"/>
                <a:gd name="T61" fmla="*/ 227 h 605"/>
                <a:gd name="T62" fmla="*/ 75 w 618"/>
                <a:gd name="T63" fmla="*/ 189 h 605"/>
                <a:gd name="T64" fmla="*/ 91 w 618"/>
                <a:gd name="T65" fmla="*/ 153 h 605"/>
                <a:gd name="T66" fmla="*/ 111 w 618"/>
                <a:gd name="T67" fmla="*/ 120 h 605"/>
                <a:gd name="T68" fmla="*/ 136 w 618"/>
                <a:gd name="T69" fmla="*/ 89 h 605"/>
                <a:gd name="T70" fmla="*/ 166 w 618"/>
                <a:gd name="T71" fmla="*/ 61 h 605"/>
                <a:gd name="T72" fmla="*/ 198 w 618"/>
                <a:gd name="T73" fmla="*/ 39 h 605"/>
                <a:gd name="T74" fmla="*/ 231 w 618"/>
                <a:gd name="T75" fmla="*/ 22 h 605"/>
                <a:gd name="T76" fmla="*/ 267 w 618"/>
                <a:gd name="T77" fmla="*/ 10 h 605"/>
                <a:gd name="T78" fmla="*/ 303 w 618"/>
                <a:gd name="T79" fmla="*/ 2 h 605"/>
                <a:gd name="T80" fmla="*/ 339 w 618"/>
                <a:gd name="T81" fmla="*/ 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18" h="605">
                  <a:moveTo>
                    <a:pt x="339" y="0"/>
                  </a:moveTo>
                  <a:lnTo>
                    <a:pt x="376" y="3"/>
                  </a:lnTo>
                  <a:lnTo>
                    <a:pt x="412" y="11"/>
                  </a:lnTo>
                  <a:lnTo>
                    <a:pt x="226" y="211"/>
                  </a:lnTo>
                  <a:lnTo>
                    <a:pt x="421" y="420"/>
                  </a:lnTo>
                  <a:lnTo>
                    <a:pt x="608" y="221"/>
                  </a:lnTo>
                  <a:lnTo>
                    <a:pt x="615" y="259"/>
                  </a:lnTo>
                  <a:lnTo>
                    <a:pt x="618" y="298"/>
                  </a:lnTo>
                  <a:lnTo>
                    <a:pt x="616" y="338"/>
                  </a:lnTo>
                  <a:lnTo>
                    <a:pt x="610" y="376"/>
                  </a:lnTo>
                  <a:lnTo>
                    <a:pt x="598" y="413"/>
                  </a:lnTo>
                  <a:lnTo>
                    <a:pt x="582" y="450"/>
                  </a:lnTo>
                  <a:lnTo>
                    <a:pt x="562" y="483"/>
                  </a:lnTo>
                  <a:lnTo>
                    <a:pt x="535" y="515"/>
                  </a:lnTo>
                  <a:lnTo>
                    <a:pt x="507" y="542"/>
                  </a:lnTo>
                  <a:lnTo>
                    <a:pt x="477" y="563"/>
                  </a:lnTo>
                  <a:lnTo>
                    <a:pt x="443" y="581"/>
                  </a:lnTo>
                  <a:lnTo>
                    <a:pt x="409" y="592"/>
                  </a:lnTo>
                  <a:lnTo>
                    <a:pt x="374" y="600"/>
                  </a:lnTo>
                  <a:lnTo>
                    <a:pt x="338" y="602"/>
                  </a:lnTo>
                  <a:lnTo>
                    <a:pt x="302" y="600"/>
                  </a:lnTo>
                  <a:lnTo>
                    <a:pt x="267" y="592"/>
                  </a:lnTo>
                  <a:lnTo>
                    <a:pt x="254" y="605"/>
                  </a:lnTo>
                  <a:lnTo>
                    <a:pt x="105" y="446"/>
                  </a:lnTo>
                  <a:lnTo>
                    <a:pt x="50" y="504"/>
                  </a:lnTo>
                  <a:lnTo>
                    <a:pt x="0" y="451"/>
                  </a:lnTo>
                  <a:lnTo>
                    <a:pt x="66" y="381"/>
                  </a:lnTo>
                  <a:lnTo>
                    <a:pt x="59" y="343"/>
                  </a:lnTo>
                  <a:lnTo>
                    <a:pt x="55" y="304"/>
                  </a:lnTo>
                  <a:lnTo>
                    <a:pt x="58" y="266"/>
                  </a:lnTo>
                  <a:lnTo>
                    <a:pt x="64" y="227"/>
                  </a:lnTo>
                  <a:lnTo>
                    <a:pt x="75" y="189"/>
                  </a:lnTo>
                  <a:lnTo>
                    <a:pt x="91" y="153"/>
                  </a:lnTo>
                  <a:lnTo>
                    <a:pt x="111" y="120"/>
                  </a:lnTo>
                  <a:lnTo>
                    <a:pt x="136" y="89"/>
                  </a:lnTo>
                  <a:lnTo>
                    <a:pt x="166" y="61"/>
                  </a:lnTo>
                  <a:lnTo>
                    <a:pt x="198" y="39"/>
                  </a:lnTo>
                  <a:lnTo>
                    <a:pt x="231" y="22"/>
                  </a:lnTo>
                  <a:lnTo>
                    <a:pt x="267" y="10"/>
                  </a:lnTo>
                  <a:lnTo>
                    <a:pt x="303" y="2"/>
                  </a:lnTo>
                  <a:lnTo>
                    <a:pt x="3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2" name="Freeform 453"/>
            <p:cNvSpPr>
              <a:spLocks/>
            </p:cNvSpPr>
            <p:nvPr/>
          </p:nvSpPr>
          <p:spPr bwMode="auto">
            <a:xfrm>
              <a:off x="8280400" y="6013450"/>
              <a:ext cx="71437" cy="77787"/>
            </a:xfrm>
            <a:custGeom>
              <a:avLst/>
              <a:gdLst>
                <a:gd name="T0" fmla="*/ 352 w 498"/>
                <a:gd name="T1" fmla="*/ 0 h 591"/>
                <a:gd name="T2" fmla="*/ 403 w 498"/>
                <a:gd name="T3" fmla="*/ 53 h 591"/>
                <a:gd name="T4" fmla="*/ 347 w 498"/>
                <a:gd name="T5" fmla="*/ 112 h 591"/>
                <a:gd name="T6" fmla="*/ 498 w 498"/>
                <a:gd name="T7" fmla="*/ 272 h 591"/>
                <a:gd name="T8" fmla="*/ 200 w 498"/>
                <a:gd name="T9" fmla="*/ 591 h 591"/>
                <a:gd name="T10" fmla="*/ 0 w 498"/>
                <a:gd name="T11" fmla="*/ 377 h 591"/>
                <a:gd name="T12" fmla="*/ 352 w 498"/>
                <a:gd name="T1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8" h="591">
                  <a:moveTo>
                    <a:pt x="352" y="0"/>
                  </a:moveTo>
                  <a:lnTo>
                    <a:pt x="403" y="53"/>
                  </a:lnTo>
                  <a:lnTo>
                    <a:pt x="347" y="112"/>
                  </a:lnTo>
                  <a:lnTo>
                    <a:pt x="498" y="272"/>
                  </a:lnTo>
                  <a:lnTo>
                    <a:pt x="200" y="591"/>
                  </a:lnTo>
                  <a:lnTo>
                    <a:pt x="0" y="377"/>
                  </a:lnTo>
                  <a:lnTo>
                    <a:pt x="3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3" name="Freeform 454"/>
            <p:cNvSpPr>
              <a:spLocks noEditPoints="1"/>
            </p:cNvSpPr>
            <p:nvPr/>
          </p:nvSpPr>
          <p:spPr bwMode="auto">
            <a:xfrm>
              <a:off x="8156575" y="5862638"/>
              <a:ext cx="401637" cy="293687"/>
            </a:xfrm>
            <a:custGeom>
              <a:avLst/>
              <a:gdLst>
                <a:gd name="T0" fmla="*/ 312 w 2786"/>
                <a:gd name="T1" fmla="*/ 334 h 2216"/>
                <a:gd name="T2" fmla="*/ 312 w 2786"/>
                <a:gd name="T3" fmla="*/ 1881 h 2216"/>
                <a:gd name="T4" fmla="*/ 2473 w 2786"/>
                <a:gd name="T5" fmla="*/ 1881 h 2216"/>
                <a:gd name="T6" fmla="*/ 2473 w 2786"/>
                <a:gd name="T7" fmla="*/ 334 h 2216"/>
                <a:gd name="T8" fmla="*/ 312 w 2786"/>
                <a:gd name="T9" fmla="*/ 334 h 2216"/>
                <a:gd name="T10" fmla="*/ 0 w 2786"/>
                <a:gd name="T11" fmla="*/ 0 h 2216"/>
                <a:gd name="T12" fmla="*/ 2786 w 2786"/>
                <a:gd name="T13" fmla="*/ 0 h 2216"/>
                <a:gd name="T14" fmla="*/ 2786 w 2786"/>
                <a:gd name="T15" fmla="*/ 2216 h 2216"/>
                <a:gd name="T16" fmla="*/ 0 w 2786"/>
                <a:gd name="T17" fmla="*/ 2216 h 2216"/>
                <a:gd name="T18" fmla="*/ 0 w 2786"/>
                <a:gd name="T19" fmla="*/ 0 h 2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6" h="2216">
                  <a:moveTo>
                    <a:pt x="312" y="334"/>
                  </a:moveTo>
                  <a:lnTo>
                    <a:pt x="312" y="1881"/>
                  </a:lnTo>
                  <a:lnTo>
                    <a:pt x="2473" y="1881"/>
                  </a:lnTo>
                  <a:lnTo>
                    <a:pt x="2473" y="334"/>
                  </a:lnTo>
                  <a:lnTo>
                    <a:pt x="312" y="334"/>
                  </a:lnTo>
                  <a:close/>
                  <a:moveTo>
                    <a:pt x="0" y="0"/>
                  </a:moveTo>
                  <a:lnTo>
                    <a:pt x="2786" y="0"/>
                  </a:lnTo>
                  <a:lnTo>
                    <a:pt x="2786" y="2216"/>
                  </a:lnTo>
                  <a:lnTo>
                    <a:pt x="0" y="22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4" name="Freeform 455"/>
            <p:cNvSpPr>
              <a:spLocks/>
            </p:cNvSpPr>
            <p:nvPr/>
          </p:nvSpPr>
          <p:spPr bwMode="auto">
            <a:xfrm>
              <a:off x="8123238" y="6183313"/>
              <a:ext cx="468312" cy="53975"/>
            </a:xfrm>
            <a:custGeom>
              <a:avLst/>
              <a:gdLst>
                <a:gd name="T0" fmla="*/ 0 w 3246"/>
                <a:gd name="T1" fmla="*/ 0 h 403"/>
                <a:gd name="T2" fmla="*/ 1243 w 3246"/>
                <a:gd name="T3" fmla="*/ 0 h 403"/>
                <a:gd name="T4" fmla="*/ 1243 w 3246"/>
                <a:gd name="T5" fmla="*/ 201 h 403"/>
                <a:gd name="T6" fmla="*/ 2004 w 3246"/>
                <a:gd name="T7" fmla="*/ 201 h 403"/>
                <a:gd name="T8" fmla="*/ 2004 w 3246"/>
                <a:gd name="T9" fmla="*/ 0 h 403"/>
                <a:gd name="T10" fmla="*/ 3246 w 3246"/>
                <a:gd name="T11" fmla="*/ 0 h 403"/>
                <a:gd name="T12" fmla="*/ 3246 w 3246"/>
                <a:gd name="T13" fmla="*/ 403 h 403"/>
                <a:gd name="T14" fmla="*/ 0 w 3246"/>
                <a:gd name="T15" fmla="*/ 403 h 403"/>
                <a:gd name="T16" fmla="*/ 0 w 3246"/>
                <a:gd name="T1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46" h="403">
                  <a:moveTo>
                    <a:pt x="0" y="0"/>
                  </a:moveTo>
                  <a:lnTo>
                    <a:pt x="1243" y="0"/>
                  </a:lnTo>
                  <a:lnTo>
                    <a:pt x="1243" y="201"/>
                  </a:lnTo>
                  <a:lnTo>
                    <a:pt x="2004" y="201"/>
                  </a:lnTo>
                  <a:lnTo>
                    <a:pt x="2004" y="0"/>
                  </a:lnTo>
                  <a:lnTo>
                    <a:pt x="3246" y="0"/>
                  </a:lnTo>
                  <a:lnTo>
                    <a:pt x="3246" y="403"/>
                  </a:lnTo>
                  <a:lnTo>
                    <a:pt x="0" y="40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1" name="Group 1070"/>
          <p:cNvGrpSpPr/>
          <p:nvPr/>
        </p:nvGrpSpPr>
        <p:grpSpPr>
          <a:xfrm>
            <a:off x="7259665" y="5848351"/>
            <a:ext cx="469901" cy="407988"/>
            <a:chOff x="7224713" y="5848351"/>
            <a:chExt cx="469901" cy="4079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69" name="Freeform 460"/>
            <p:cNvSpPr>
              <a:spLocks noEditPoints="1"/>
            </p:cNvSpPr>
            <p:nvPr/>
          </p:nvSpPr>
          <p:spPr bwMode="auto">
            <a:xfrm>
              <a:off x="7489826" y="6054726"/>
              <a:ext cx="204788" cy="201613"/>
            </a:xfrm>
            <a:custGeom>
              <a:avLst/>
              <a:gdLst>
                <a:gd name="T0" fmla="*/ 602 w 1414"/>
                <a:gd name="T1" fmla="*/ 597 h 1401"/>
                <a:gd name="T2" fmla="*/ 369 w 1414"/>
                <a:gd name="T3" fmla="*/ 805 h 1401"/>
                <a:gd name="T4" fmla="*/ 602 w 1414"/>
                <a:gd name="T5" fmla="*/ 1036 h 1401"/>
                <a:gd name="T6" fmla="*/ 812 w 1414"/>
                <a:gd name="T7" fmla="*/ 805 h 1401"/>
                <a:gd name="T8" fmla="*/ 1045 w 1414"/>
                <a:gd name="T9" fmla="*/ 597 h 1401"/>
                <a:gd name="T10" fmla="*/ 812 w 1414"/>
                <a:gd name="T11" fmla="*/ 366 h 1401"/>
                <a:gd name="T12" fmla="*/ 707 w 1414"/>
                <a:gd name="T13" fmla="*/ 0 h 1401"/>
                <a:gd name="T14" fmla="*/ 834 w 1414"/>
                <a:gd name="T15" fmla="*/ 11 h 1401"/>
                <a:gd name="T16" fmla="*/ 954 w 1414"/>
                <a:gd name="T17" fmla="*/ 44 h 1401"/>
                <a:gd name="T18" fmla="*/ 1064 w 1414"/>
                <a:gd name="T19" fmla="*/ 95 h 1401"/>
                <a:gd name="T20" fmla="*/ 1163 w 1414"/>
                <a:gd name="T21" fmla="*/ 165 h 1401"/>
                <a:gd name="T22" fmla="*/ 1248 w 1414"/>
                <a:gd name="T23" fmla="*/ 249 h 1401"/>
                <a:gd name="T24" fmla="*/ 1318 w 1414"/>
                <a:gd name="T25" fmla="*/ 347 h 1401"/>
                <a:gd name="T26" fmla="*/ 1370 w 1414"/>
                <a:gd name="T27" fmla="*/ 457 h 1401"/>
                <a:gd name="T28" fmla="*/ 1403 w 1414"/>
                <a:gd name="T29" fmla="*/ 575 h 1401"/>
                <a:gd name="T30" fmla="*/ 1414 w 1414"/>
                <a:gd name="T31" fmla="*/ 701 h 1401"/>
                <a:gd name="T32" fmla="*/ 1403 w 1414"/>
                <a:gd name="T33" fmla="*/ 827 h 1401"/>
                <a:gd name="T34" fmla="*/ 1370 w 1414"/>
                <a:gd name="T35" fmla="*/ 946 h 1401"/>
                <a:gd name="T36" fmla="*/ 1318 w 1414"/>
                <a:gd name="T37" fmla="*/ 1054 h 1401"/>
                <a:gd name="T38" fmla="*/ 1248 w 1414"/>
                <a:gd name="T39" fmla="*/ 1153 h 1401"/>
                <a:gd name="T40" fmla="*/ 1163 w 1414"/>
                <a:gd name="T41" fmla="*/ 1237 h 1401"/>
                <a:gd name="T42" fmla="*/ 1064 w 1414"/>
                <a:gd name="T43" fmla="*/ 1306 h 1401"/>
                <a:gd name="T44" fmla="*/ 954 w 1414"/>
                <a:gd name="T45" fmla="*/ 1358 h 1401"/>
                <a:gd name="T46" fmla="*/ 834 w 1414"/>
                <a:gd name="T47" fmla="*/ 1390 h 1401"/>
                <a:gd name="T48" fmla="*/ 707 w 1414"/>
                <a:gd name="T49" fmla="*/ 1401 h 1401"/>
                <a:gd name="T50" fmla="*/ 580 w 1414"/>
                <a:gd name="T51" fmla="*/ 1390 h 1401"/>
                <a:gd name="T52" fmla="*/ 460 w 1414"/>
                <a:gd name="T53" fmla="*/ 1358 h 1401"/>
                <a:gd name="T54" fmla="*/ 350 w 1414"/>
                <a:gd name="T55" fmla="*/ 1306 h 1401"/>
                <a:gd name="T56" fmla="*/ 252 w 1414"/>
                <a:gd name="T57" fmla="*/ 1237 h 1401"/>
                <a:gd name="T58" fmla="*/ 166 w 1414"/>
                <a:gd name="T59" fmla="*/ 1153 h 1401"/>
                <a:gd name="T60" fmla="*/ 96 w 1414"/>
                <a:gd name="T61" fmla="*/ 1054 h 1401"/>
                <a:gd name="T62" fmla="*/ 44 w 1414"/>
                <a:gd name="T63" fmla="*/ 946 h 1401"/>
                <a:gd name="T64" fmla="*/ 11 w 1414"/>
                <a:gd name="T65" fmla="*/ 827 h 1401"/>
                <a:gd name="T66" fmla="*/ 0 w 1414"/>
                <a:gd name="T67" fmla="*/ 701 h 1401"/>
                <a:gd name="T68" fmla="*/ 11 w 1414"/>
                <a:gd name="T69" fmla="*/ 575 h 1401"/>
                <a:gd name="T70" fmla="*/ 44 w 1414"/>
                <a:gd name="T71" fmla="*/ 457 h 1401"/>
                <a:gd name="T72" fmla="*/ 96 w 1414"/>
                <a:gd name="T73" fmla="*/ 347 h 1401"/>
                <a:gd name="T74" fmla="*/ 166 w 1414"/>
                <a:gd name="T75" fmla="*/ 249 h 1401"/>
                <a:gd name="T76" fmla="*/ 252 w 1414"/>
                <a:gd name="T77" fmla="*/ 165 h 1401"/>
                <a:gd name="T78" fmla="*/ 350 w 1414"/>
                <a:gd name="T79" fmla="*/ 95 h 1401"/>
                <a:gd name="T80" fmla="*/ 460 w 1414"/>
                <a:gd name="T81" fmla="*/ 44 h 1401"/>
                <a:gd name="T82" fmla="*/ 580 w 1414"/>
                <a:gd name="T83" fmla="*/ 11 h 1401"/>
                <a:gd name="T84" fmla="*/ 707 w 1414"/>
                <a:gd name="T85" fmla="*/ 0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14" h="1401">
                  <a:moveTo>
                    <a:pt x="602" y="366"/>
                  </a:moveTo>
                  <a:lnTo>
                    <a:pt x="602" y="597"/>
                  </a:lnTo>
                  <a:lnTo>
                    <a:pt x="369" y="597"/>
                  </a:lnTo>
                  <a:lnTo>
                    <a:pt x="369" y="805"/>
                  </a:lnTo>
                  <a:lnTo>
                    <a:pt x="602" y="805"/>
                  </a:lnTo>
                  <a:lnTo>
                    <a:pt x="602" y="1036"/>
                  </a:lnTo>
                  <a:lnTo>
                    <a:pt x="812" y="1036"/>
                  </a:lnTo>
                  <a:lnTo>
                    <a:pt x="812" y="805"/>
                  </a:lnTo>
                  <a:lnTo>
                    <a:pt x="1045" y="805"/>
                  </a:lnTo>
                  <a:lnTo>
                    <a:pt x="1045" y="597"/>
                  </a:lnTo>
                  <a:lnTo>
                    <a:pt x="812" y="597"/>
                  </a:lnTo>
                  <a:lnTo>
                    <a:pt x="812" y="366"/>
                  </a:lnTo>
                  <a:lnTo>
                    <a:pt x="602" y="366"/>
                  </a:lnTo>
                  <a:close/>
                  <a:moveTo>
                    <a:pt x="707" y="0"/>
                  </a:moveTo>
                  <a:lnTo>
                    <a:pt x="771" y="3"/>
                  </a:lnTo>
                  <a:lnTo>
                    <a:pt x="834" y="11"/>
                  </a:lnTo>
                  <a:lnTo>
                    <a:pt x="895" y="25"/>
                  </a:lnTo>
                  <a:lnTo>
                    <a:pt x="954" y="44"/>
                  </a:lnTo>
                  <a:lnTo>
                    <a:pt x="1011" y="67"/>
                  </a:lnTo>
                  <a:lnTo>
                    <a:pt x="1064" y="95"/>
                  </a:lnTo>
                  <a:lnTo>
                    <a:pt x="1115" y="129"/>
                  </a:lnTo>
                  <a:lnTo>
                    <a:pt x="1163" y="165"/>
                  </a:lnTo>
                  <a:lnTo>
                    <a:pt x="1207" y="206"/>
                  </a:lnTo>
                  <a:lnTo>
                    <a:pt x="1248" y="249"/>
                  </a:lnTo>
                  <a:lnTo>
                    <a:pt x="1285" y="297"/>
                  </a:lnTo>
                  <a:lnTo>
                    <a:pt x="1318" y="347"/>
                  </a:lnTo>
                  <a:lnTo>
                    <a:pt x="1346" y="401"/>
                  </a:lnTo>
                  <a:lnTo>
                    <a:pt x="1370" y="457"/>
                  </a:lnTo>
                  <a:lnTo>
                    <a:pt x="1388" y="515"/>
                  </a:lnTo>
                  <a:lnTo>
                    <a:pt x="1403" y="575"/>
                  </a:lnTo>
                  <a:lnTo>
                    <a:pt x="1411" y="638"/>
                  </a:lnTo>
                  <a:lnTo>
                    <a:pt x="1414" y="701"/>
                  </a:lnTo>
                  <a:lnTo>
                    <a:pt x="1411" y="765"/>
                  </a:lnTo>
                  <a:lnTo>
                    <a:pt x="1403" y="827"/>
                  </a:lnTo>
                  <a:lnTo>
                    <a:pt x="1388" y="887"/>
                  </a:lnTo>
                  <a:lnTo>
                    <a:pt x="1370" y="946"/>
                  </a:lnTo>
                  <a:lnTo>
                    <a:pt x="1346" y="1001"/>
                  </a:lnTo>
                  <a:lnTo>
                    <a:pt x="1318" y="1054"/>
                  </a:lnTo>
                  <a:lnTo>
                    <a:pt x="1285" y="1105"/>
                  </a:lnTo>
                  <a:lnTo>
                    <a:pt x="1248" y="1153"/>
                  </a:lnTo>
                  <a:lnTo>
                    <a:pt x="1207" y="1197"/>
                  </a:lnTo>
                  <a:lnTo>
                    <a:pt x="1163" y="1237"/>
                  </a:lnTo>
                  <a:lnTo>
                    <a:pt x="1115" y="1273"/>
                  </a:lnTo>
                  <a:lnTo>
                    <a:pt x="1064" y="1306"/>
                  </a:lnTo>
                  <a:lnTo>
                    <a:pt x="1011" y="1334"/>
                  </a:lnTo>
                  <a:lnTo>
                    <a:pt x="954" y="1358"/>
                  </a:lnTo>
                  <a:lnTo>
                    <a:pt x="895" y="1376"/>
                  </a:lnTo>
                  <a:lnTo>
                    <a:pt x="834" y="1390"/>
                  </a:lnTo>
                  <a:lnTo>
                    <a:pt x="771" y="1398"/>
                  </a:lnTo>
                  <a:lnTo>
                    <a:pt x="707" y="1401"/>
                  </a:lnTo>
                  <a:lnTo>
                    <a:pt x="643" y="1398"/>
                  </a:lnTo>
                  <a:lnTo>
                    <a:pt x="580" y="1390"/>
                  </a:lnTo>
                  <a:lnTo>
                    <a:pt x="519" y="1376"/>
                  </a:lnTo>
                  <a:lnTo>
                    <a:pt x="460" y="1358"/>
                  </a:lnTo>
                  <a:lnTo>
                    <a:pt x="404" y="1334"/>
                  </a:lnTo>
                  <a:lnTo>
                    <a:pt x="350" y="1306"/>
                  </a:lnTo>
                  <a:lnTo>
                    <a:pt x="299" y="1273"/>
                  </a:lnTo>
                  <a:lnTo>
                    <a:pt x="252" y="1237"/>
                  </a:lnTo>
                  <a:lnTo>
                    <a:pt x="207" y="1197"/>
                  </a:lnTo>
                  <a:lnTo>
                    <a:pt x="166" y="1153"/>
                  </a:lnTo>
                  <a:lnTo>
                    <a:pt x="129" y="1105"/>
                  </a:lnTo>
                  <a:lnTo>
                    <a:pt x="96" y="1054"/>
                  </a:lnTo>
                  <a:lnTo>
                    <a:pt x="68" y="1001"/>
                  </a:lnTo>
                  <a:lnTo>
                    <a:pt x="44" y="946"/>
                  </a:lnTo>
                  <a:lnTo>
                    <a:pt x="25" y="887"/>
                  </a:lnTo>
                  <a:lnTo>
                    <a:pt x="11" y="827"/>
                  </a:lnTo>
                  <a:lnTo>
                    <a:pt x="2" y="765"/>
                  </a:lnTo>
                  <a:lnTo>
                    <a:pt x="0" y="701"/>
                  </a:lnTo>
                  <a:lnTo>
                    <a:pt x="2" y="638"/>
                  </a:lnTo>
                  <a:lnTo>
                    <a:pt x="11" y="575"/>
                  </a:lnTo>
                  <a:lnTo>
                    <a:pt x="25" y="515"/>
                  </a:lnTo>
                  <a:lnTo>
                    <a:pt x="44" y="457"/>
                  </a:lnTo>
                  <a:lnTo>
                    <a:pt x="68" y="401"/>
                  </a:lnTo>
                  <a:lnTo>
                    <a:pt x="96" y="347"/>
                  </a:lnTo>
                  <a:lnTo>
                    <a:pt x="129" y="297"/>
                  </a:lnTo>
                  <a:lnTo>
                    <a:pt x="166" y="249"/>
                  </a:lnTo>
                  <a:lnTo>
                    <a:pt x="207" y="206"/>
                  </a:lnTo>
                  <a:lnTo>
                    <a:pt x="252" y="165"/>
                  </a:lnTo>
                  <a:lnTo>
                    <a:pt x="299" y="129"/>
                  </a:lnTo>
                  <a:lnTo>
                    <a:pt x="350" y="95"/>
                  </a:lnTo>
                  <a:lnTo>
                    <a:pt x="404" y="67"/>
                  </a:lnTo>
                  <a:lnTo>
                    <a:pt x="460" y="44"/>
                  </a:lnTo>
                  <a:lnTo>
                    <a:pt x="519" y="25"/>
                  </a:lnTo>
                  <a:lnTo>
                    <a:pt x="580" y="11"/>
                  </a:lnTo>
                  <a:lnTo>
                    <a:pt x="643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Freeform 461"/>
            <p:cNvSpPr>
              <a:spLocks/>
            </p:cNvSpPr>
            <p:nvPr/>
          </p:nvSpPr>
          <p:spPr bwMode="auto">
            <a:xfrm>
              <a:off x="7224713" y="5848351"/>
              <a:ext cx="455613" cy="390525"/>
            </a:xfrm>
            <a:custGeom>
              <a:avLst/>
              <a:gdLst>
                <a:gd name="T0" fmla="*/ 956 w 3155"/>
                <a:gd name="T1" fmla="*/ 12 h 2707"/>
                <a:gd name="T2" fmla="*/ 1140 w 3155"/>
                <a:gd name="T3" fmla="*/ 72 h 2707"/>
                <a:gd name="T4" fmla="*/ 1305 w 3155"/>
                <a:gd name="T5" fmla="*/ 176 h 2707"/>
                <a:gd name="T6" fmla="*/ 1443 w 3155"/>
                <a:gd name="T7" fmla="*/ 318 h 2707"/>
                <a:gd name="T8" fmla="*/ 1550 w 3155"/>
                <a:gd name="T9" fmla="*/ 492 h 2707"/>
                <a:gd name="T10" fmla="*/ 1637 w 3155"/>
                <a:gd name="T11" fmla="*/ 431 h 2707"/>
                <a:gd name="T12" fmla="*/ 1754 w 3155"/>
                <a:gd name="T13" fmla="*/ 266 h 2707"/>
                <a:gd name="T14" fmla="*/ 1902 w 3155"/>
                <a:gd name="T15" fmla="*/ 136 h 2707"/>
                <a:gd name="T16" fmla="*/ 2074 w 3155"/>
                <a:gd name="T17" fmla="*/ 47 h 2707"/>
                <a:gd name="T18" fmla="*/ 2265 w 3155"/>
                <a:gd name="T19" fmla="*/ 3 h 2707"/>
                <a:gd name="T20" fmla="*/ 2464 w 3155"/>
                <a:gd name="T21" fmla="*/ 12 h 2707"/>
                <a:gd name="T22" fmla="*/ 2652 w 3155"/>
                <a:gd name="T23" fmla="*/ 73 h 2707"/>
                <a:gd name="T24" fmla="*/ 2817 w 3155"/>
                <a:gd name="T25" fmla="*/ 179 h 2707"/>
                <a:gd name="T26" fmla="*/ 2956 w 3155"/>
                <a:gd name="T27" fmla="*/ 325 h 2707"/>
                <a:gd name="T28" fmla="*/ 3062 w 3155"/>
                <a:gd name="T29" fmla="*/ 502 h 2707"/>
                <a:gd name="T30" fmla="*/ 3130 w 3155"/>
                <a:gd name="T31" fmla="*/ 706 h 2707"/>
                <a:gd name="T32" fmla="*/ 3155 w 3155"/>
                <a:gd name="T33" fmla="*/ 930 h 2707"/>
                <a:gd name="T34" fmla="*/ 3127 w 3155"/>
                <a:gd name="T35" fmla="*/ 1173 h 2707"/>
                <a:gd name="T36" fmla="*/ 3053 w 3155"/>
                <a:gd name="T37" fmla="*/ 1403 h 2707"/>
                <a:gd name="T38" fmla="*/ 2914 w 3155"/>
                <a:gd name="T39" fmla="*/ 1412 h 2707"/>
                <a:gd name="T40" fmla="*/ 2739 w 3155"/>
                <a:gd name="T41" fmla="*/ 1348 h 2707"/>
                <a:gd name="T42" fmla="*/ 2548 w 3155"/>
                <a:gd name="T43" fmla="*/ 1326 h 2707"/>
                <a:gd name="T44" fmla="*/ 2343 w 3155"/>
                <a:gd name="T45" fmla="*/ 1351 h 2707"/>
                <a:gd name="T46" fmla="*/ 2157 w 3155"/>
                <a:gd name="T47" fmla="*/ 1424 h 2707"/>
                <a:gd name="T48" fmla="*/ 1997 w 3155"/>
                <a:gd name="T49" fmla="*/ 1538 h 2707"/>
                <a:gd name="T50" fmla="*/ 1870 w 3155"/>
                <a:gd name="T51" fmla="*/ 1687 h 2707"/>
                <a:gd name="T52" fmla="*/ 1781 w 3155"/>
                <a:gd name="T53" fmla="*/ 1864 h 2707"/>
                <a:gd name="T54" fmla="*/ 1739 w 3155"/>
                <a:gd name="T55" fmla="*/ 2060 h 2707"/>
                <a:gd name="T56" fmla="*/ 1747 w 3155"/>
                <a:gd name="T57" fmla="*/ 2264 h 2707"/>
                <a:gd name="T58" fmla="*/ 1804 w 3155"/>
                <a:gd name="T59" fmla="*/ 2451 h 2707"/>
                <a:gd name="T60" fmla="*/ 1822 w 3155"/>
                <a:gd name="T61" fmla="*/ 2588 h 2707"/>
                <a:gd name="T62" fmla="*/ 1711 w 3155"/>
                <a:gd name="T63" fmla="*/ 2648 h 2707"/>
                <a:gd name="T64" fmla="*/ 1631 w 3155"/>
                <a:gd name="T65" fmla="*/ 2687 h 2707"/>
                <a:gd name="T66" fmla="*/ 1593 w 3155"/>
                <a:gd name="T67" fmla="*/ 2706 h 2707"/>
                <a:gd name="T68" fmla="*/ 1580 w 3155"/>
                <a:gd name="T69" fmla="*/ 2702 h 2707"/>
                <a:gd name="T70" fmla="*/ 1528 w 3155"/>
                <a:gd name="T71" fmla="*/ 2678 h 2707"/>
                <a:gd name="T72" fmla="*/ 1440 w 3155"/>
                <a:gd name="T73" fmla="*/ 2633 h 2707"/>
                <a:gd name="T74" fmla="*/ 1320 w 3155"/>
                <a:gd name="T75" fmla="*/ 2568 h 2707"/>
                <a:gd name="T76" fmla="*/ 1179 w 3155"/>
                <a:gd name="T77" fmla="*/ 2485 h 2707"/>
                <a:gd name="T78" fmla="*/ 1019 w 3155"/>
                <a:gd name="T79" fmla="*/ 2384 h 2707"/>
                <a:gd name="T80" fmla="*/ 852 w 3155"/>
                <a:gd name="T81" fmla="*/ 2265 h 2707"/>
                <a:gd name="T82" fmla="*/ 682 w 3155"/>
                <a:gd name="T83" fmla="*/ 2130 h 2707"/>
                <a:gd name="T84" fmla="*/ 517 w 3155"/>
                <a:gd name="T85" fmla="*/ 1978 h 2707"/>
                <a:gd name="T86" fmla="*/ 363 w 3155"/>
                <a:gd name="T87" fmla="*/ 1812 h 2707"/>
                <a:gd name="T88" fmla="*/ 228 w 3155"/>
                <a:gd name="T89" fmla="*/ 1631 h 2707"/>
                <a:gd name="T90" fmla="*/ 118 w 3155"/>
                <a:gd name="T91" fmla="*/ 1435 h 2707"/>
                <a:gd name="T92" fmla="*/ 41 w 3155"/>
                <a:gd name="T93" fmla="*/ 1227 h 2707"/>
                <a:gd name="T94" fmla="*/ 3 w 3155"/>
                <a:gd name="T95" fmla="*/ 1006 h 2707"/>
                <a:gd name="T96" fmla="*/ 11 w 3155"/>
                <a:gd name="T97" fmla="*/ 779 h 2707"/>
                <a:gd name="T98" fmla="*/ 65 w 3155"/>
                <a:gd name="T99" fmla="*/ 568 h 2707"/>
                <a:gd name="T100" fmla="*/ 159 w 3155"/>
                <a:gd name="T101" fmla="*/ 381 h 2707"/>
                <a:gd name="T102" fmla="*/ 288 w 3155"/>
                <a:gd name="T103" fmla="*/ 224 h 2707"/>
                <a:gd name="T104" fmla="*/ 445 w 3155"/>
                <a:gd name="T105" fmla="*/ 104 h 2707"/>
                <a:gd name="T106" fmla="*/ 625 w 3155"/>
                <a:gd name="T107" fmla="*/ 28 h 2707"/>
                <a:gd name="T108" fmla="*/ 824 w 3155"/>
                <a:gd name="T109" fmla="*/ 0 h 2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55" h="2707">
                  <a:moveTo>
                    <a:pt x="824" y="0"/>
                  </a:moveTo>
                  <a:lnTo>
                    <a:pt x="890" y="3"/>
                  </a:lnTo>
                  <a:lnTo>
                    <a:pt x="956" y="12"/>
                  </a:lnTo>
                  <a:lnTo>
                    <a:pt x="1019" y="26"/>
                  </a:lnTo>
                  <a:lnTo>
                    <a:pt x="1081" y="47"/>
                  </a:lnTo>
                  <a:lnTo>
                    <a:pt x="1140" y="72"/>
                  </a:lnTo>
                  <a:lnTo>
                    <a:pt x="1198" y="102"/>
                  </a:lnTo>
                  <a:lnTo>
                    <a:pt x="1252" y="136"/>
                  </a:lnTo>
                  <a:lnTo>
                    <a:pt x="1305" y="176"/>
                  </a:lnTo>
                  <a:lnTo>
                    <a:pt x="1354" y="219"/>
                  </a:lnTo>
                  <a:lnTo>
                    <a:pt x="1400" y="266"/>
                  </a:lnTo>
                  <a:lnTo>
                    <a:pt x="1443" y="318"/>
                  </a:lnTo>
                  <a:lnTo>
                    <a:pt x="1483" y="373"/>
                  </a:lnTo>
                  <a:lnTo>
                    <a:pt x="1518" y="431"/>
                  </a:lnTo>
                  <a:lnTo>
                    <a:pt x="1550" y="492"/>
                  </a:lnTo>
                  <a:lnTo>
                    <a:pt x="1578" y="557"/>
                  </a:lnTo>
                  <a:lnTo>
                    <a:pt x="1605" y="492"/>
                  </a:lnTo>
                  <a:lnTo>
                    <a:pt x="1637" y="431"/>
                  </a:lnTo>
                  <a:lnTo>
                    <a:pt x="1672" y="373"/>
                  </a:lnTo>
                  <a:lnTo>
                    <a:pt x="1712" y="318"/>
                  </a:lnTo>
                  <a:lnTo>
                    <a:pt x="1754" y="266"/>
                  </a:lnTo>
                  <a:lnTo>
                    <a:pt x="1801" y="219"/>
                  </a:lnTo>
                  <a:lnTo>
                    <a:pt x="1850" y="176"/>
                  </a:lnTo>
                  <a:lnTo>
                    <a:pt x="1902" y="136"/>
                  </a:lnTo>
                  <a:lnTo>
                    <a:pt x="1957" y="102"/>
                  </a:lnTo>
                  <a:lnTo>
                    <a:pt x="2015" y="72"/>
                  </a:lnTo>
                  <a:lnTo>
                    <a:pt x="2074" y="47"/>
                  </a:lnTo>
                  <a:lnTo>
                    <a:pt x="2135" y="26"/>
                  </a:lnTo>
                  <a:lnTo>
                    <a:pt x="2199" y="12"/>
                  </a:lnTo>
                  <a:lnTo>
                    <a:pt x="2265" y="3"/>
                  </a:lnTo>
                  <a:lnTo>
                    <a:pt x="2331" y="0"/>
                  </a:lnTo>
                  <a:lnTo>
                    <a:pt x="2399" y="3"/>
                  </a:lnTo>
                  <a:lnTo>
                    <a:pt x="2464" y="12"/>
                  </a:lnTo>
                  <a:lnTo>
                    <a:pt x="2529" y="28"/>
                  </a:lnTo>
                  <a:lnTo>
                    <a:pt x="2591" y="48"/>
                  </a:lnTo>
                  <a:lnTo>
                    <a:pt x="2652" y="73"/>
                  </a:lnTo>
                  <a:lnTo>
                    <a:pt x="2710" y="104"/>
                  </a:lnTo>
                  <a:lnTo>
                    <a:pt x="2764" y="139"/>
                  </a:lnTo>
                  <a:lnTo>
                    <a:pt x="2817" y="179"/>
                  </a:lnTo>
                  <a:lnTo>
                    <a:pt x="2867" y="224"/>
                  </a:lnTo>
                  <a:lnTo>
                    <a:pt x="2913" y="272"/>
                  </a:lnTo>
                  <a:lnTo>
                    <a:pt x="2956" y="325"/>
                  </a:lnTo>
                  <a:lnTo>
                    <a:pt x="2995" y="381"/>
                  </a:lnTo>
                  <a:lnTo>
                    <a:pt x="3031" y="440"/>
                  </a:lnTo>
                  <a:lnTo>
                    <a:pt x="3062" y="502"/>
                  </a:lnTo>
                  <a:lnTo>
                    <a:pt x="3090" y="568"/>
                  </a:lnTo>
                  <a:lnTo>
                    <a:pt x="3113" y="636"/>
                  </a:lnTo>
                  <a:lnTo>
                    <a:pt x="3130" y="706"/>
                  </a:lnTo>
                  <a:lnTo>
                    <a:pt x="3143" y="779"/>
                  </a:lnTo>
                  <a:lnTo>
                    <a:pt x="3151" y="854"/>
                  </a:lnTo>
                  <a:lnTo>
                    <a:pt x="3155" y="930"/>
                  </a:lnTo>
                  <a:lnTo>
                    <a:pt x="3151" y="1012"/>
                  </a:lnTo>
                  <a:lnTo>
                    <a:pt x="3142" y="1094"/>
                  </a:lnTo>
                  <a:lnTo>
                    <a:pt x="3127" y="1173"/>
                  </a:lnTo>
                  <a:lnTo>
                    <a:pt x="3108" y="1251"/>
                  </a:lnTo>
                  <a:lnTo>
                    <a:pt x="3083" y="1328"/>
                  </a:lnTo>
                  <a:lnTo>
                    <a:pt x="3053" y="1403"/>
                  </a:lnTo>
                  <a:lnTo>
                    <a:pt x="3019" y="1475"/>
                  </a:lnTo>
                  <a:lnTo>
                    <a:pt x="2968" y="1442"/>
                  </a:lnTo>
                  <a:lnTo>
                    <a:pt x="2914" y="1412"/>
                  </a:lnTo>
                  <a:lnTo>
                    <a:pt x="2858" y="1387"/>
                  </a:lnTo>
                  <a:lnTo>
                    <a:pt x="2800" y="1365"/>
                  </a:lnTo>
                  <a:lnTo>
                    <a:pt x="2739" y="1348"/>
                  </a:lnTo>
                  <a:lnTo>
                    <a:pt x="2677" y="1336"/>
                  </a:lnTo>
                  <a:lnTo>
                    <a:pt x="2613" y="1328"/>
                  </a:lnTo>
                  <a:lnTo>
                    <a:pt x="2548" y="1326"/>
                  </a:lnTo>
                  <a:lnTo>
                    <a:pt x="2478" y="1329"/>
                  </a:lnTo>
                  <a:lnTo>
                    <a:pt x="2410" y="1337"/>
                  </a:lnTo>
                  <a:lnTo>
                    <a:pt x="2343" y="1351"/>
                  </a:lnTo>
                  <a:lnTo>
                    <a:pt x="2279" y="1371"/>
                  </a:lnTo>
                  <a:lnTo>
                    <a:pt x="2217" y="1395"/>
                  </a:lnTo>
                  <a:lnTo>
                    <a:pt x="2157" y="1424"/>
                  </a:lnTo>
                  <a:lnTo>
                    <a:pt x="2101" y="1458"/>
                  </a:lnTo>
                  <a:lnTo>
                    <a:pt x="2048" y="1496"/>
                  </a:lnTo>
                  <a:lnTo>
                    <a:pt x="1997" y="1538"/>
                  </a:lnTo>
                  <a:lnTo>
                    <a:pt x="1951" y="1585"/>
                  </a:lnTo>
                  <a:lnTo>
                    <a:pt x="1908" y="1634"/>
                  </a:lnTo>
                  <a:lnTo>
                    <a:pt x="1870" y="1687"/>
                  </a:lnTo>
                  <a:lnTo>
                    <a:pt x="1836" y="1743"/>
                  </a:lnTo>
                  <a:lnTo>
                    <a:pt x="1807" y="1801"/>
                  </a:lnTo>
                  <a:lnTo>
                    <a:pt x="1781" y="1864"/>
                  </a:lnTo>
                  <a:lnTo>
                    <a:pt x="1762" y="1927"/>
                  </a:lnTo>
                  <a:lnTo>
                    <a:pt x="1748" y="1993"/>
                  </a:lnTo>
                  <a:lnTo>
                    <a:pt x="1739" y="2060"/>
                  </a:lnTo>
                  <a:lnTo>
                    <a:pt x="1736" y="2130"/>
                  </a:lnTo>
                  <a:lnTo>
                    <a:pt x="1739" y="2198"/>
                  </a:lnTo>
                  <a:lnTo>
                    <a:pt x="1747" y="2264"/>
                  </a:lnTo>
                  <a:lnTo>
                    <a:pt x="1761" y="2329"/>
                  </a:lnTo>
                  <a:lnTo>
                    <a:pt x="1780" y="2391"/>
                  </a:lnTo>
                  <a:lnTo>
                    <a:pt x="1804" y="2451"/>
                  </a:lnTo>
                  <a:lnTo>
                    <a:pt x="1832" y="2508"/>
                  </a:lnTo>
                  <a:lnTo>
                    <a:pt x="1865" y="2563"/>
                  </a:lnTo>
                  <a:lnTo>
                    <a:pt x="1822" y="2588"/>
                  </a:lnTo>
                  <a:lnTo>
                    <a:pt x="1781" y="2610"/>
                  </a:lnTo>
                  <a:lnTo>
                    <a:pt x="1744" y="2630"/>
                  </a:lnTo>
                  <a:lnTo>
                    <a:pt x="1711" y="2648"/>
                  </a:lnTo>
                  <a:lnTo>
                    <a:pt x="1680" y="2663"/>
                  </a:lnTo>
                  <a:lnTo>
                    <a:pt x="1654" y="2677"/>
                  </a:lnTo>
                  <a:lnTo>
                    <a:pt x="1631" y="2687"/>
                  </a:lnTo>
                  <a:lnTo>
                    <a:pt x="1614" y="2696"/>
                  </a:lnTo>
                  <a:lnTo>
                    <a:pt x="1601" y="2702"/>
                  </a:lnTo>
                  <a:lnTo>
                    <a:pt x="1593" y="2706"/>
                  </a:lnTo>
                  <a:lnTo>
                    <a:pt x="1591" y="2707"/>
                  </a:lnTo>
                  <a:lnTo>
                    <a:pt x="1588" y="2706"/>
                  </a:lnTo>
                  <a:lnTo>
                    <a:pt x="1580" y="2702"/>
                  </a:lnTo>
                  <a:lnTo>
                    <a:pt x="1568" y="2696"/>
                  </a:lnTo>
                  <a:lnTo>
                    <a:pt x="1550" y="2688"/>
                  </a:lnTo>
                  <a:lnTo>
                    <a:pt x="1528" y="2678"/>
                  </a:lnTo>
                  <a:lnTo>
                    <a:pt x="1503" y="2665"/>
                  </a:lnTo>
                  <a:lnTo>
                    <a:pt x="1472" y="2650"/>
                  </a:lnTo>
                  <a:lnTo>
                    <a:pt x="1440" y="2633"/>
                  </a:lnTo>
                  <a:lnTo>
                    <a:pt x="1402" y="2614"/>
                  </a:lnTo>
                  <a:lnTo>
                    <a:pt x="1363" y="2593"/>
                  </a:lnTo>
                  <a:lnTo>
                    <a:pt x="1320" y="2568"/>
                  </a:lnTo>
                  <a:lnTo>
                    <a:pt x="1275" y="2543"/>
                  </a:lnTo>
                  <a:lnTo>
                    <a:pt x="1228" y="2515"/>
                  </a:lnTo>
                  <a:lnTo>
                    <a:pt x="1179" y="2485"/>
                  </a:lnTo>
                  <a:lnTo>
                    <a:pt x="1127" y="2454"/>
                  </a:lnTo>
                  <a:lnTo>
                    <a:pt x="1074" y="2420"/>
                  </a:lnTo>
                  <a:lnTo>
                    <a:pt x="1019" y="2384"/>
                  </a:lnTo>
                  <a:lnTo>
                    <a:pt x="965" y="2347"/>
                  </a:lnTo>
                  <a:lnTo>
                    <a:pt x="909" y="2306"/>
                  </a:lnTo>
                  <a:lnTo>
                    <a:pt x="852" y="2265"/>
                  </a:lnTo>
                  <a:lnTo>
                    <a:pt x="795" y="2222"/>
                  </a:lnTo>
                  <a:lnTo>
                    <a:pt x="739" y="2177"/>
                  </a:lnTo>
                  <a:lnTo>
                    <a:pt x="682" y="2130"/>
                  </a:lnTo>
                  <a:lnTo>
                    <a:pt x="626" y="2082"/>
                  </a:lnTo>
                  <a:lnTo>
                    <a:pt x="571" y="2030"/>
                  </a:lnTo>
                  <a:lnTo>
                    <a:pt x="517" y="1978"/>
                  </a:lnTo>
                  <a:lnTo>
                    <a:pt x="464" y="1925"/>
                  </a:lnTo>
                  <a:lnTo>
                    <a:pt x="412" y="1869"/>
                  </a:lnTo>
                  <a:lnTo>
                    <a:pt x="363" y="1812"/>
                  </a:lnTo>
                  <a:lnTo>
                    <a:pt x="315" y="1753"/>
                  </a:lnTo>
                  <a:lnTo>
                    <a:pt x="271" y="1692"/>
                  </a:lnTo>
                  <a:lnTo>
                    <a:pt x="228" y="1631"/>
                  </a:lnTo>
                  <a:lnTo>
                    <a:pt x="187" y="1567"/>
                  </a:lnTo>
                  <a:lnTo>
                    <a:pt x="151" y="1501"/>
                  </a:lnTo>
                  <a:lnTo>
                    <a:pt x="118" y="1435"/>
                  </a:lnTo>
                  <a:lnTo>
                    <a:pt x="88" y="1367"/>
                  </a:lnTo>
                  <a:lnTo>
                    <a:pt x="62" y="1297"/>
                  </a:lnTo>
                  <a:lnTo>
                    <a:pt x="41" y="1227"/>
                  </a:lnTo>
                  <a:lnTo>
                    <a:pt x="23" y="1155"/>
                  </a:lnTo>
                  <a:lnTo>
                    <a:pt x="10" y="1081"/>
                  </a:lnTo>
                  <a:lnTo>
                    <a:pt x="3" y="1006"/>
                  </a:lnTo>
                  <a:lnTo>
                    <a:pt x="0" y="930"/>
                  </a:lnTo>
                  <a:lnTo>
                    <a:pt x="3" y="854"/>
                  </a:lnTo>
                  <a:lnTo>
                    <a:pt x="11" y="779"/>
                  </a:lnTo>
                  <a:lnTo>
                    <a:pt x="24" y="706"/>
                  </a:lnTo>
                  <a:lnTo>
                    <a:pt x="42" y="636"/>
                  </a:lnTo>
                  <a:lnTo>
                    <a:pt x="65" y="568"/>
                  </a:lnTo>
                  <a:lnTo>
                    <a:pt x="92" y="502"/>
                  </a:lnTo>
                  <a:lnTo>
                    <a:pt x="124" y="440"/>
                  </a:lnTo>
                  <a:lnTo>
                    <a:pt x="159" y="381"/>
                  </a:lnTo>
                  <a:lnTo>
                    <a:pt x="199" y="325"/>
                  </a:lnTo>
                  <a:lnTo>
                    <a:pt x="241" y="272"/>
                  </a:lnTo>
                  <a:lnTo>
                    <a:pt x="288" y="224"/>
                  </a:lnTo>
                  <a:lnTo>
                    <a:pt x="337" y="179"/>
                  </a:lnTo>
                  <a:lnTo>
                    <a:pt x="390" y="139"/>
                  </a:lnTo>
                  <a:lnTo>
                    <a:pt x="445" y="104"/>
                  </a:lnTo>
                  <a:lnTo>
                    <a:pt x="503" y="73"/>
                  </a:lnTo>
                  <a:lnTo>
                    <a:pt x="563" y="48"/>
                  </a:lnTo>
                  <a:lnTo>
                    <a:pt x="625" y="28"/>
                  </a:lnTo>
                  <a:lnTo>
                    <a:pt x="690" y="12"/>
                  </a:lnTo>
                  <a:lnTo>
                    <a:pt x="756" y="3"/>
                  </a:lnTo>
                  <a:lnTo>
                    <a:pt x="8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75" name="Freeform 466"/>
          <p:cNvSpPr>
            <a:spLocks noEditPoints="1"/>
          </p:cNvSpPr>
          <p:nvPr/>
        </p:nvSpPr>
        <p:spPr bwMode="auto">
          <a:xfrm>
            <a:off x="6397990" y="5819775"/>
            <a:ext cx="322263" cy="463550"/>
          </a:xfrm>
          <a:custGeom>
            <a:avLst/>
            <a:gdLst>
              <a:gd name="T0" fmla="*/ 1008 w 2229"/>
              <a:gd name="T1" fmla="*/ 270 h 3219"/>
              <a:gd name="T2" fmla="*/ 863 w 2229"/>
              <a:gd name="T3" fmla="*/ 327 h 3219"/>
              <a:gd name="T4" fmla="*/ 745 w 2229"/>
              <a:gd name="T5" fmla="*/ 423 h 3219"/>
              <a:gd name="T6" fmla="*/ 660 w 2229"/>
              <a:gd name="T7" fmla="*/ 550 h 3219"/>
              <a:gd name="T8" fmla="*/ 619 w 2229"/>
              <a:gd name="T9" fmla="*/ 702 h 3219"/>
              <a:gd name="T10" fmla="*/ 627 w 2229"/>
              <a:gd name="T11" fmla="*/ 864 h 3219"/>
              <a:gd name="T12" fmla="*/ 684 w 2229"/>
              <a:gd name="T13" fmla="*/ 1008 h 3219"/>
              <a:gd name="T14" fmla="*/ 780 w 2229"/>
              <a:gd name="T15" fmla="*/ 1127 h 3219"/>
              <a:gd name="T16" fmla="*/ 908 w 2229"/>
              <a:gd name="T17" fmla="*/ 1211 h 3219"/>
              <a:gd name="T18" fmla="*/ 1060 w 2229"/>
              <a:gd name="T19" fmla="*/ 1252 h 3219"/>
              <a:gd name="T20" fmla="*/ 1221 w 2229"/>
              <a:gd name="T21" fmla="*/ 1243 h 3219"/>
              <a:gd name="T22" fmla="*/ 1366 w 2229"/>
              <a:gd name="T23" fmla="*/ 1187 h 3219"/>
              <a:gd name="T24" fmla="*/ 1484 w 2229"/>
              <a:gd name="T25" fmla="*/ 1090 h 3219"/>
              <a:gd name="T26" fmla="*/ 1568 w 2229"/>
              <a:gd name="T27" fmla="*/ 962 h 3219"/>
              <a:gd name="T28" fmla="*/ 1610 w 2229"/>
              <a:gd name="T29" fmla="*/ 810 h 3219"/>
              <a:gd name="T30" fmla="*/ 1602 w 2229"/>
              <a:gd name="T31" fmla="*/ 649 h 3219"/>
              <a:gd name="T32" fmla="*/ 1544 w 2229"/>
              <a:gd name="T33" fmla="*/ 506 h 3219"/>
              <a:gd name="T34" fmla="*/ 1449 w 2229"/>
              <a:gd name="T35" fmla="*/ 387 h 3219"/>
              <a:gd name="T36" fmla="*/ 1320 w 2229"/>
              <a:gd name="T37" fmla="*/ 303 h 3219"/>
              <a:gd name="T38" fmla="*/ 1169 w 2229"/>
              <a:gd name="T39" fmla="*/ 261 h 3219"/>
              <a:gd name="T40" fmla="*/ 1184 w 2229"/>
              <a:gd name="T41" fmla="*/ 3 h 3219"/>
              <a:gd name="T42" fmla="*/ 1379 w 2229"/>
              <a:gd name="T43" fmla="*/ 48 h 3219"/>
              <a:gd name="T44" fmla="*/ 1552 w 2229"/>
              <a:gd name="T45" fmla="*/ 140 h 3219"/>
              <a:gd name="T46" fmla="*/ 1695 w 2229"/>
              <a:gd name="T47" fmla="*/ 271 h 3219"/>
              <a:gd name="T48" fmla="*/ 1800 w 2229"/>
              <a:gd name="T49" fmla="*/ 434 h 3219"/>
              <a:gd name="T50" fmla="*/ 1862 w 2229"/>
              <a:gd name="T51" fmla="*/ 623 h 3219"/>
              <a:gd name="T52" fmla="*/ 1870 w 2229"/>
              <a:gd name="T53" fmla="*/ 827 h 3219"/>
              <a:gd name="T54" fmla="*/ 1827 w 2229"/>
              <a:gd name="T55" fmla="*/ 1020 h 3219"/>
              <a:gd name="T56" fmla="*/ 1739 w 2229"/>
              <a:gd name="T57" fmla="*/ 1190 h 3219"/>
              <a:gd name="T58" fmla="*/ 1612 w 2229"/>
              <a:gd name="T59" fmla="*/ 1332 h 3219"/>
              <a:gd name="T60" fmla="*/ 1454 w 2229"/>
              <a:gd name="T61" fmla="*/ 1438 h 3219"/>
              <a:gd name="T62" fmla="*/ 1678 w 2229"/>
              <a:gd name="T63" fmla="*/ 1467 h 3219"/>
              <a:gd name="T64" fmla="*/ 1822 w 2229"/>
              <a:gd name="T65" fmla="*/ 1507 h 3219"/>
              <a:gd name="T66" fmla="*/ 1943 w 2229"/>
              <a:gd name="T67" fmla="*/ 1590 h 3219"/>
              <a:gd name="T68" fmla="*/ 2033 w 2229"/>
              <a:gd name="T69" fmla="*/ 1707 h 3219"/>
              <a:gd name="T70" fmla="*/ 2082 w 2229"/>
              <a:gd name="T71" fmla="*/ 1850 h 3219"/>
              <a:gd name="T72" fmla="*/ 2229 w 2229"/>
              <a:gd name="T73" fmla="*/ 2797 h 3219"/>
              <a:gd name="T74" fmla="*/ 2199 w 2229"/>
              <a:gd name="T75" fmla="*/ 2937 h 3219"/>
              <a:gd name="T76" fmla="*/ 2124 w 2229"/>
              <a:gd name="T77" fmla="*/ 3061 h 3219"/>
              <a:gd name="T78" fmla="*/ 2013 w 2229"/>
              <a:gd name="T79" fmla="*/ 3155 h 3219"/>
              <a:gd name="T80" fmla="*/ 1880 w 2229"/>
              <a:gd name="T81" fmla="*/ 3209 h 3219"/>
              <a:gd name="T82" fmla="*/ 445 w 2229"/>
              <a:gd name="T83" fmla="*/ 3219 h 3219"/>
              <a:gd name="T84" fmla="*/ 302 w 2229"/>
              <a:gd name="T85" fmla="*/ 3195 h 3219"/>
              <a:gd name="T86" fmla="*/ 175 w 2229"/>
              <a:gd name="T87" fmla="*/ 3128 h 3219"/>
              <a:gd name="T88" fmla="*/ 75 w 2229"/>
              <a:gd name="T89" fmla="*/ 3023 h 3219"/>
              <a:gd name="T90" fmla="*/ 15 w 2229"/>
              <a:gd name="T91" fmla="*/ 2892 h 3219"/>
              <a:gd name="T92" fmla="*/ 0 w 2229"/>
              <a:gd name="T93" fmla="*/ 2748 h 3219"/>
              <a:gd name="T94" fmla="*/ 158 w 2229"/>
              <a:gd name="T95" fmla="*/ 1800 h 3219"/>
              <a:gd name="T96" fmla="*/ 222 w 2229"/>
              <a:gd name="T97" fmla="*/ 1664 h 3219"/>
              <a:gd name="T98" fmla="*/ 323 w 2229"/>
              <a:gd name="T99" fmla="*/ 1558 h 3219"/>
              <a:gd name="T100" fmla="*/ 453 w 2229"/>
              <a:gd name="T101" fmla="*/ 1489 h 3219"/>
              <a:gd name="T102" fmla="*/ 602 w 2229"/>
              <a:gd name="T103" fmla="*/ 1465 h 3219"/>
              <a:gd name="T104" fmla="*/ 719 w 2229"/>
              <a:gd name="T105" fmla="*/ 1406 h 3219"/>
              <a:gd name="T106" fmla="*/ 570 w 2229"/>
              <a:gd name="T107" fmla="*/ 1288 h 3219"/>
              <a:gd name="T108" fmla="*/ 456 w 2229"/>
              <a:gd name="T109" fmla="*/ 1136 h 3219"/>
              <a:gd name="T110" fmla="*/ 382 w 2229"/>
              <a:gd name="T111" fmla="*/ 958 h 3219"/>
              <a:gd name="T112" fmla="*/ 356 w 2229"/>
              <a:gd name="T113" fmla="*/ 760 h 3219"/>
              <a:gd name="T114" fmla="*/ 383 w 2229"/>
              <a:gd name="T115" fmla="*/ 558 h 3219"/>
              <a:gd name="T116" fmla="*/ 459 w 2229"/>
              <a:gd name="T117" fmla="*/ 377 h 3219"/>
              <a:gd name="T118" fmla="*/ 577 w 2229"/>
              <a:gd name="T119" fmla="*/ 223 h 3219"/>
              <a:gd name="T120" fmla="*/ 731 w 2229"/>
              <a:gd name="T121" fmla="*/ 104 h 3219"/>
              <a:gd name="T122" fmla="*/ 912 w 2229"/>
              <a:gd name="T123" fmla="*/ 27 h 3219"/>
              <a:gd name="T124" fmla="*/ 1114 w 2229"/>
              <a:gd name="T125" fmla="*/ 0 h 3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29" h="3219">
                <a:moveTo>
                  <a:pt x="1114" y="258"/>
                </a:moveTo>
                <a:lnTo>
                  <a:pt x="1060" y="261"/>
                </a:lnTo>
                <a:lnTo>
                  <a:pt x="1008" y="270"/>
                </a:lnTo>
                <a:lnTo>
                  <a:pt x="957" y="284"/>
                </a:lnTo>
                <a:lnTo>
                  <a:pt x="908" y="303"/>
                </a:lnTo>
                <a:lnTo>
                  <a:pt x="863" y="327"/>
                </a:lnTo>
                <a:lnTo>
                  <a:pt x="820" y="355"/>
                </a:lnTo>
                <a:lnTo>
                  <a:pt x="780" y="387"/>
                </a:lnTo>
                <a:lnTo>
                  <a:pt x="745" y="423"/>
                </a:lnTo>
                <a:lnTo>
                  <a:pt x="712" y="462"/>
                </a:lnTo>
                <a:lnTo>
                  <a:pt x="684" y="506"/>
                </a:lnTo>
                <a:lnTo>
                  <a:pt x="660" y="550"/>
                </a:lnTo>
                <a:lnTo>
                  <a:pt x="642" y="599"/>
                </a:lnTo>
                <a:lnTo>
                  <a:pt x="627" y="649"/>
                </a:lnTo>
                <a:lnTo>
                  <a:pt x="619" y="702"/>
                </a:lnTo>
                <a:lnTo>
                  <a:pt x="616" y="756"/>
                </a:lnTo>
                <a:lnTo>
                  <a:pt x="619" y="810"/>
                </a:lnTo>
                <a:lnTo>
                  <a:pt x="627" y="864"/>
                </a:lnTo>
                <a:lnTo>
                  <a:pt x="642" y="914"/>
                </a:lnTo>
                <a:lnTo>
                  <a:pt x="660" y="962"/>
                </a:lnTo>
                <a:lnTo>
                  <a:pt x="684" y="1008"/>
                </a:lnTo>
                <a:lnTo>
                  <a:pt x="712" y="1051"/>
                </a:lnTo>
                <a:lnTo>
                  <a:pt x="745" y="1090"/>
                </a:lnTo>
                <a:lnTo>
                  <a:pt x="780" y="1127"/>
                </a:lnTo>
                <a:lnTo>
                  <a:pt x="820" y="1159"/>
                </a:lnTo>
                <a:lnTo>
                  <a:pt x="863" y="1187"/>
                </a:lnTo>
                <a:lnTo>
                  <a:pt x="908" y="1211"/>
                </a:lnTo>
                <a:lnTo>
                  <a:pt x="957" y="1230"/>
                </a:lnTo>
                <a:lnTo>
                  <a:pt x="1008" y="1243"/>
                </a:lnTo>
                <a:lnTo>
                  <a:pt x="1060" y="1252"/>
                </a:lnTo>
                <a:lnTo>
                  <a:pt x="1114" y="1256"/>
                </a:lnTo>
                <a:lnTo>
                  <a:pt x="1169" y="1252"/>
                </a:lnTo>
                <a:lnTo>
                  <a:pt x="1221" y="1243"/>
                </a:lnTo>
                <a:lnTo>
                  <a:pt x="1272" y="1230"/>
                </a:lnTo>
                <a:lnTo>
                  <a:pt x="1320" y="1211"/>
                </a:lnTo>
                <a:lnTo>
                  <a:pt x="1366" y="1187"/>
                </a:lnTo>
                <a:lnTo>
                  <a:pt x="1408" y="1159"/>
                </a:lnTo>
                <a:lnTo>
                  <a:pt x="1449" y="1127"/>
                </a:lnTo>
                <a:lnTo>
                  <a:pt x="1484" y="1090"/>
                </a:lnTo>
                <a:lnTo>
                  <a:pt x="1516" y="1051"/>
                </a:lnTo>
                <a:lnTo>
                  <a:pt x="1544" y="1008"/>
                </a:lnTo>
                <a:lnTo>
                  <a:pt x="1568" y="962"/>
                </a:lnTo>
                <a:lnTo>
                  <a:pt x="1587" y="914"/>
                </a:lnTo>
                <a:lnTo>
                  <a:pt x="1602" y="864"/>
                </a:lnTo>
                <a:lnTo>
                  <a:pt x="1610" y="810"/>
                </a:lnTo>
                <a:lnTo>
                  <a:pt x="1613" y="756"/>
                </a:lnTo>
                <a:lnTo>
                  <a:pt x="1610" y="702"/>
                </a:lnTo>
                <a:lnTo>
                  <a:pt x="1602" y="649"/>
                </a:lnTo>
                <a:lnTo>
                  <a:pt x="1587" y="599"/>
                </a:lnTo>
                <a:lnTo>
                  <a:pt x="1568" y="550"/>
                </a:lnTo>
                <a:lnTo>
                  <a:pt x="1544" y="506"/>
                </a:lnTo>
                <a:lnTo>
                  <a:pt x="1516" y="462"/>
                </a:lnTo>
                <a:lnTo>
                  <a:pt x="1484" y="423"/>
                </a:lnTo>
                <a:lnTo>
                  <a:pt x="1449" y="387"/>
                </a:lnTo>
                <a:lnTo>
                  <a:pt x="1408" y="355"/>
                </a:lnTo>
                <a:lnTo>
                  <a:pt x="1366" y="327"/>
                </a:lnTo>
                <a:lnTo>
                  <a:pt x="1320" y="303"/>
                </a:lnTo>
                <a:lnTo>
                  <a:pt x="1272" y="284"/>
                </a:lnTo>
                <a:lnTo>
                  <a:pt x="1221" y="270"/>
                </a:lnTo>
                <a:lnTo>
                  <a:pt x="1169" y="261"/>
                </a:lnTo>
                <a:lnTo>
                  <a:pt x="1114" y="258"/>
                </a:lnTo>
                <a:close/>
                <a:moveTo>
                  <a:pt x="1114" y="0"/>
                </a:moveTo>
                <a:lnTo>
                  <a:pt x="1184" y="3"/>
                </a:lnTo>
                <a:lnTo>
                  <a:pt x="1251" y="13"/>
                </a:lnTo>
                <a:lnTo>
                  <a:pt x="1316" y="27"/>
                </a:lnTo>
                <a:lnTo>
                  <a:pt x="1379" y="48"/>
                </a:lnTo>
                <a:lnTo>
                  <a:pt x="1439" y="73"/>
                </a:lnTo>
                <a:lnTo>
                  <a:pt x="1498" y="104"/>
                </a:lnTo>
                <a:lnTo>
                  <a:pt x="1552" y="140"/>
                </a:lnTo>
                <a:lnTo>
                  <a:pt x="1604" y="179"/>
                </a:lnTo>
                <a:lnTo>
                  <a:pt x="1652" y="223"/>
                </a:lnTo>
                <a:lnTo>
                  <a:pt x="1695" y="271"/>
                </a:lnTo>
                <a:lnTo>
                  <a:pt x="1735" y="322"/>
                </a:lnTo>
                <a:lnTo>
                  <a:pt x="1770" y="377"/>
                </a:lnTo>
                <a:lnTo>
                  <a:pt x="1800" y="434"/>
                </a:lnTo>
                <a:lnTo>
                  <a:pt x="1826" y="494"/>
                </a:lnTo>
                <a:lnTo>
                  <a:pt x="1846" y="558"/>
                </a:lnTo>
                <a:lnTo>
                  <a:pt x="1862" y="623"/>
                </a:lnTo>
                <a:lnTo>
                  <a:pt x="1870" y="691"/>
                </a:lnTo>
                <a:lnTo>
                  <a:pt x="1873" y="760"/>
                </a:lnTo>
                <a:lnTo>
                  <a:pt x="1870" y="827"/>
                </a:lnTo>
                <a:lnTo>
                  <a:pt x="1862" y="894"/>
                </a:lnTo>
                <a:lnTo>
                  <a:pt x="1847" y="958"/>
                </a:lnTo>
                <a:lnTo>
                  <a:pt x="1827" y="1020"/>
                </a:lnTo>
                <a:lnTo>
                  <a:pt x="1803" y="1079"/>
                </a:lnTo>
                <a:lnTo>
                  <a:pt x="1773" y="1136"/>
                </a:lnTo>
                <a:lnTo>
                  <a:pt x="1739" y="1190"/>
                </a:lnTo>
                <a:lnTo>
                  <a:pt x="1701" y="1241"/>
                </a:lnTo>
                <a:lnTo>
                  <a:pt x="1659" y="1288"/>
                </a:lnTo>
                <a:lnTo>
                  <a:pt x="1612" y="1332"/>
                </a:lnTo>
                <a:lnTo>
                  <a:pt x="1563" y="1371"/>
                </a:lnTo>
                <a:lnTo>
                  <a:pt x="1510" y="1406"/>
                </a:lnTo>
                <a:lnTo>
                  <a:pt x="1454" y="1438"/>
                </a:lnTo>
                <a:lnTo>
                  <a:pt x="1395" y="1465"/>
                </a:lnTo>
                <a:lnTo>
                  <a:pt x="1627" y="1465"/>
                </a:lnTo>
                <a:lnTo>
                  <a:pt x="1678" y="1467"/>
                </a:lnTo>
                <a:lnTo>
                  <a:pt x="1727" y="1475"/>
                </a:lnTo>
                <a:lnTo>
                  <a:pt x="1775" y="1489"/>
                </a:lnTo>
                <a:lnTo>
                  <a:pt x="1822" y="1507"/>
                </a:lnTo>
                <a:lnTo>
                  <a:pt x="1865" y="1531"/>
                </a:lnTo>
                <a:lnTo>
                  <a:pt x="1905" y="1558"/>
                </a:lnTo>
                <a:lnTo>
                  <a:pt x="1943" y="1590"/>
                </a:lnTo>
                <a:lnTo>
                  <a:pt x="1977" y="1626"/>
                </a:lnTo>
                <a:lnTo>
                  <a:pt x="2007" y="1664"/>
                </a:lnTo>
                <a:lnTo>
                  <a:pt x="2033" y="1707"/>
                </a:lnTo>
                <a:lnTo>
                  <a:pt x="2054" y="1752"/>
                </a:lnTo>
                <a:lnTo>
                  <a:pt x="2071" y="1800"/>
                </a:lnTo>
                <a:lnTo>
                  <a:pt x="2082" y="1850"/>
                </a:lnTo>
                <a:lnTo>
                  <a:pt x="2224" y="2700"/>
                </a:lnTo>
                <a:lnTo>
                  <a:pt x="2229" y="2748"/>
                </a:lnTo>
                <a:lnTo>
                  <a:pt x="2229" y="2797"/>
                </a:lnTo>
                <a:lnTo>
                  <a:pt x="2224" y="2845"/>
                </a:lnTo>
                <a:lnTo>
                  <a:pt x="2213" y="2892"/>
                </a:lnTo>
                <a:lnTo>
                  <a:pt x="2199" y="2937"/>
                </a:lnTo>
                <a:lnTo>
                  <a:pt x="2179" y="2981"/>
                </a:lnTo>
                <a:lnTo>
                  <a:pt x="2154" y="3023"/>
                </a:lnTo>
                <a:lnTo>
                  <a:pt x="2124" y="3061"/>
                </a:lnTo>
                <a:lnTo>
                  <a:pt x="2090" y="3096"/>
                </a:lnTo>
                <a:lnTo>
                  <a:pt x="2054" y="3128"/>
                </a:lnTo>
                <a:lnTo>
                  <a:pt x="2013" y="3155"/>
                </a:lnTo>
                <a:lnTo>
                  <a:pt x="1972" y="3178"/>
                </a:lnTo>
                <a:lnTo>
                  <a:pt x="1927" y="3195"/>
                </a:lnTo>
                <a:lnTo>
                  <a:pt x="1880" y="3209"/>
                </a:lnTo>
                <a:lnTo>
                  <a:pt x="1833" y="3216"/>
                </a:lnTo>
                <a:lnTo>
                  <a:pt x="1784" y="3219"/>
                </a:lnTo>
                <a:lnTo>
                  <a:pt x="445" y="3219"/>
                </a:lnTo>
                <a:lnTo>
                  <a:pt x="396" y="3216"/>
                </a:lnTo>
                <a:lnTo>
                  <a:pt x="348" y="3209"/>
                </a:lnTo>
                <a:lnTo>
                  <a:pt x="302" y="3195"/>
                </a:lnTo>
                <a:lnTo>
                  <a:pt x="257" y="3178"/>
                </a:lnTo>
                <a:lnTo>
                  <a:pt x="215" y="3155"/>
                </a:lnTo>
                <a:lnTo>
                  <a:pt x="175" y="3128"/>
                </a:lnTo>
                <a:lnTo>
                  <a:pt x="138" y="3096"/>
                </a:lnTo>
                <a:lnTo>
                  <a:pt x="105" y="3061"/>
                </a:lnTo>
                <a:lnTo>
                  <a:pt x="75" y="3023"/>
                </a:lnTo>
                <a:lnTo>
                  <a:pt x="50" y="2981"/>
                </a:lnTo>
                <a:lnTo>
                  <a:pt x="30" y="2937"/>
                </a:lnTo>
                <a:lnTo>
                  <a:pt x="15" y="2892"/>
                </a:lnTo>
                <a:lnTo>
                  <a:pt x="5" y="2845"/>
                </a:lnTo>
                <a:lnTo>
                  <a:pt x="0" y="2797"/>
                </a:lnTo>
                <a:lnTo>
                  <a:pt x="0" y="2748"/>
                </a:lnTo>
                <a:lnTo>
                  <a:pt x="5" y="2700"/>
                </a:lnTo>
                <a:lnTo>
                  <a:pt x="147" y="1850"/>
                </a:lnTo>
                <a:lnTo>
                  <a:pt x="158" y="1800"/>
                </a:lnTo>
                <a:lnTo>
                  <a:pt x="175" y="1752"/>
                </a:lnTo>
                <a:lnTo>
                  <a:pt x="196" y="1707"/>
                </a:lnTo>
                <a:lnTo>
                  <a:pt x="222" y="1664"/>
                </a:lnTo>
                <a:lnTo>
                  <a:pt x="252" y="1626"/>
                </a:lnTo>
                <a:lnTo>
                  <a:pt x="286" y="1590"/>
                </a:lnTo>
                <a:lnTo>
                  <a:pt x="323" y="1558"/>
                </a:lnTo>
                <a:lnTo>
                  <a:pt x="364" y="1531"/>
                </a:lnTo>
                <a:lnTo>
                  <a:pt x="407" y="1507"/>
                </a:lnTo>
                <a:lnTo>
                  <a:pt x="453" y="1489"/>
                </a:lnTo>
                <a:lnTo>
                  <a:pt x="501" y="1475"/>
                </a:lnTo>
                <a:lnTo>
                  <a:pt x="551" y="1467"/>
                </a:lnTo>
                <a:lnTo>
                  <a:pt x="602" y="1465"/>
                </a:lnTo>
                <a:lnTo>
                  <a:pt x="834" y="1465"/>
                </a:lnTo>
                <a:lnTo>
                  <a:pt x="775" y="1438"/>
                </a:lnTo>
                <a:lnTo>
                  <a:pt x="719" y="1406"/>
                </a:lnTo>
                <a:lnTo>
                  <a:pt x="666" y="1371"/>
                </a:lnTo>
                <a:lnTo>
                  <a:pt x="617" y="1332"/>
                </a:lnTo>
                <a:lnTo>
                  <a:pt x="570" y="1288"/>
                </a:lnTo>
                <a:lnTo>
                  <a:pt x="528" y="1241"/>
                </a:lnTo>
                <a:lnTo>
                  <a:pt x="490" y="1190"/>
                </a:lnTo>
                <a:lnTo>
                  <a:pt x="456" y="1136"/>
                </a:lnTo>
                <a:lnTo>
                  <a:pt x="426" y="1079"/>
                </a:lnTo>
                <a:lnTo>
                  <a:pt x="401" y="1020"/>
                </a:lnTo>
                <a:lnTo>
                  <a:pt x="382" y="958"/>
                </a:lnTo>
                <a:lnTo>
                  <a:pt x="367" y="894"/>
                </a:lnTo>
                <a:lnTo>
                  <a:pt x="359" y="827"/>
                </a:lnTo>
                <a:lnTo>
                  <a:pt x="356" y="760"/>
                </a:lnTo>
                <a:lnTo>
                  <a:pt x="359" y="691"/>
                </a:lnTo>
                <a:lnTo>
                  <a:pt x="368" y="623"/>
                </a:lnTo>
                <a:lnTo>
                  <a:pt x="383" y="558"/>
                </a:lnTo>
                <a:lnTo>
                  <a:pt x="403" y="494"/>
                </a:lnTo>
                <a:lnTo>
                  <a:pt x="429" y="434"/>
                </a:lnTo>
                <a:lnTo>
                  <a:pt x="459" y="377"/>
                </a:lnTo>
                <a:lnTo>
                  <a:pt x="494" y="322"/>
                </a:lnTo>
                <a:lnTo>
                  <a:pt x="534" y="271"/>
                </a:lnTo>
                <a:lnTo>
                  <a:pt x="577" y="223"/>
                </a:lnTo>
                <a:lnTo>
                  <a:pt x="625" y="179"/>
                </a:lnTo>
                <a:lnTo>
                  <a:pt x="677" y="140"/>
                </a:lnTo>
                <a:lnTo>
                  <a:pt x="731" y="104"/>
                </a:lnTo>
                <a:lnTo>
                  <a:pt x="789" y="73"/>
                </a:lnTo>
                <a:lnTo>
                  <a:pt x="850" y="48"/>
                </a:lnTo>
                <a:lnTo>
                  <a:pt x="912" y="27"/>
                </a:lnTo>
                <a:lnTo>
                  <a:pt x="978" y="13"/>
                </a:lnTo>
                <a:lnTo>
                  <a:pt x="1045" y="3"/>
                </a:lnTo>
                <a:lnTo>
                  <a:pt x="111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81" name="Group 1080"/>
          <p:cNvGrpSpPr/>
          <p:nvPr/>
        </p:nvGrpSpPr>
        <p:grpSpPr>
          <a:xfrm>
            <a:off x="5389471" y="5824538"/>
            <a:ext cx="468313" cy="452437"/>
            <a:chOff x="5410200" y="5824538"/>
            <a:chExt cx="468313" cy="4524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79" name="Freeform 471"/>
            <p:cNvSpPr>
              <a:spLocks noEditPoints="1"/>
            </p:cNvSpPr>
            <p:nvPr/>
          </p:nvSpPr>
          <p:spPr bwMode="auto">
            <a:xfrm>
              <a:off x="5410200" y="5864225"/>
              <a:ext cx="285750" cy="412750"/>
            </a:xfrm>
            <a:custGeom>
              <a:avLst/>
              <a:gdLst>
                <a:gd name="T0" fmla="*/ 892 w 1983"/>
                <a:gd name="T1" fmla="*/ 238 h 2860"/>
                <a:gd name="T2" fmla="*/ 756 w 1983"/>
                <a:gd name="T3" fmla="*/ 295 h 2860"/>
                <a:gd name="T4" fmla="*/ 648 w 1983"/>
                <a:gd name="T5" fmla="*/ 391 h 2860"/>
                <a:gd name="T6" fmla="*/ 578 w 1983"/>
                <a:gd name="T7" fmla="*/ 518 h 2860"/>
                <a:gd name="T8" fmla="*/ 551 w 1983"/>
                <a:gd name="T9" fmla="*/ 668 h 2860"/>
                <a:gd name="T10" fmla="*/ 578 w 1983"/>
                <a:gd name="T11" fmla="*/ 819 h 2860"/>
                <a:gd name="T12" fmla="*/ 648 w 1983"/>
                <a:gd name="T13" fmla="*/ 947 h 2860"/>
                <a:gd name="T14" fmla="*/ 756 w 1983"/>
                <a:gd name="T15" fmla="*/ 1043 h 2860"/>
                <a:gd name="T16" fmla="*/ 892 w 1983"/>
                <a:gd name="T17" fmla="*/ 1100 h 2860"/>
                <a:gd name="T18" fmla="*/ 1046 w 1983"/>
                <a:gd name="T19" fmla="*/ 1108 h 2860"/>
                <a:gd name="T20" fmla="*/ 1190 w 1983"/>
                <a:gd name="T21" fmla="*/ 1067 h 2860"/>
                <a:gd name="T22" fmla="*/ 1308 w 1983"/>
                <a:gd name="T23" fmla="*/ 983 h 2860"/>
                <a:gd name="T24" fmla="*/ 1392 w 1983"/>
                <a:gd name="T25" fmla="*/ 864 h 2860"/>
                <a:gd name="T26" fmla="*/ 1434 w 1983"/>
                <a:gd name="T27" fmla="*/ 721 h 2860"/>
                <a:gd name="T28" fmla="*/ 1425 w 1983"/>
                <a:gd name="T29" fmla="*/ 566 h 2860"/>
                <a:gd name="T30" fmla="*/ 1368 w 1983"/>
                <a:gd name="T31" fmla="*/ 430 h 2860"/>
                <a:gd name="T32" fmla="*/ 1272 w 1983"/>
                <a:gd name="T33" fmla="*/ 323 h 2860"/>
                <a:gd name="T34" fmla="*/ 1144 w 1983"/>
                <a:gd name="T35" fmla="*/ 252 h 2860"/>
                <a:gd name="T36" fmla="*/ 994 w 1983"/>
                <a:gd name="T37" fmla="*/ 227 h 2860"/>
                <a:gd name="T38" fmla="*/ 1118 w 1983"/>
                <a:gd name="T39" fmla="*/ 11 h 2860"/>
                <a:gd name="T40" fmla="*/ 1288 w 1983"/>
                <a:gd name="T41" fmla="*/ 67 h 2860"/>
                <a:gd name="T42" fmla="*/ 1434 w 1983"/>
                <a:gd name="T43" fmla="*/ 161 h 2860"/>
                <a:gd name="T44" fmla="*/ 1550 w 1983"/>
                <a:gd name="T45" fmla="*/ 289 h 2860"/>
                <a:gd name="T46" fmla="*/ 1631 w 1983"/>
                <a:gd name="T47" fmla="*/ 444 h 2860"/>
                <a:gd name="T48" fmla="*/ 1670 w 1983"/>
                <a:gd name="T49" fmla="*/ 618 h 2860"/>
                <a:gd name="T50" fmla="*/ 1661 w 1983"/>
                <a:gd name="T51" fmla="*/ 808 h 2860"/>
                <a:gd name="T52" fmla="*/ 1601 w 1983"/>
                <a:gd name="T53" fmla="*/ 984 h 2860"/>
                <a:gd name="T54" fmla="*/ 1499 w 1983"/>
                <a:gd name="T55" fmla="*/ 1134 h 2860"/>
                <a:gd name="T56" fmla="*/ 1360 w 1983"/>
                <a:gd name="T57" fmla="*/ 1250 h 2860"/>
                <a:gd name="T58" fmla="*/ 1457 w 1983"/>
                <a:gd name="T59" fmla="*/ 1307 h 2860"/>
                <a:gd name="T60" fmla="*/ 1588 w 1983"/>
                <a:gd name="T61" fmla="*/ 1328 h 2860"/>
                <a:gd name="T62" fmla="*/ 1702 w 1983"/>
                <a:gd name="T63" fmla="*/ 1390 h 2860"/>
                <a:gd name="T64" fmla="*/ 1793 w 1983"/>
                <a:gd name="T65" fmla="*/ 1483 h 2860"/>
                <a:gd name="T66" fmla="*/ 1848 w 1983"/>
                <a:gd name="T67" fmla="*/ 1602 h 2860"/>
                <a:gd name="T68" fmla="*/ 1983 w 1983"/>
                <a:gd name="T69" fmla="*/ 2446 h 2860"/>
                <a:gd name="T70" fmla="*/ 1959 w 1983"/>
                <a:gd name="T71" fmla="*/ 2588 h 2860"/>
                <a:gd name="T72" fmla="*/ 1889 w 1983"/>
                <a:gd name="T73" fmla="*/ 2716 h 2860"/>
                <a:gd name="T74" fmla="*/ 1793 w 1983"/>
                <a:gd name="T75" fmla="*/ 2803 h 2860"/>
                <a:gd name="T76" fmla="*/ 1675 w 1983"/>
                <a:gd name="T77" fmla="*/ 2851 h 2860"/>
                <a:gd name="T78" fmla="*/ 397 w 1983"/>
                <a:gd name="T79" fmla="*/ 2860 h 2860"/>
                <a:gd name="T80" fmla="*/ 272 w 1983"/>
                <a:gd name="T81" fmla="*/ 2839 h 2860"/>
                <a:gd name="T82" fmla="*/ 160 w 1983"/>
                <a:gd name="T83" fmla="*/ 2778 h 2860"/>
                <a:gd name="T84" fmla="*/ 73 w 1983"/>
                <a:gd name="T85" fmla="*/ 2688 h 2860"/>
                <a:gd name="T86" fmla="*/ 19 w 1983"/>
                <a:gd name="T87" fmla="*/ 2587 h 2860"/>
                <a:gd name="T88" fmla="*/ 0 w 1983"/>
                <a:gd name="T89" fmla="*/ 2474 h 2860"/>
                <a:gd name="T90" fmla="*/ 6 w 1983"/>
                <a:gd name="T91" fmla="*/ 2397 h 2860"/>
                <a:gd name="T92" fmla="*/ 156 w 1983"/>
                <a:gd name="T93" fmla="*/ 1553 h 2860"/>
                <a:gd name="T94" fmla="*/ 231 w 1983"/>
                <a:gd name="T95" fmla="*/ 1436 h 2860"/>
                <a:gd name="T96" fmla="*/ 343 w 1983"/>
                <a:gd name="T97" fmla="*/ 1351 h 2860"/>
                <a:gd name="T98" fmla="*/ 480 w 1983"/>
                <a:gd name="T99" fmla="*/ 1310 h 2860"/>
                <a:gd name="T100" fmla="*/ 681 w 1983"/>
                <a:gd name="T101" fmla="*/ 1281 h 2860"/>
                <a:gd name="T102" fmla="*/ 532 w 1983"/>
                <a:gd name="T103" fmla="*/ 1176 h 2860"/>
                <a:gd name="T104" fmla="*/ 416 w 1983"/>
                <a:gd name="T105" fmla="*/ 1037 h 2860"/>
                <a:gd name="T106" fmla="*/ 341 w 1983"/>
                <a:gd name="T107" fmla="*/ 869 h 2860"/>
                <a:gd name="T108" fmla="*/ 315 w 1983"/>
                <a:gd name="T109" fmla="*/ 680 h 2860"/>
                <a:gd name="T110" fmla="*/ 339 w 1983"/>
                <a:gd name="T111" fmla="*/ 496 h 2860"/>
                <a:gd name="T112" fmla="*/ 408 w 1983"/>
                <a:gd name="T113" fmla="*/ 334 h 2860"/>
                <a:gd name="T114" fmla="*/ 516 w 1983"/>
                <a:gd name="T115" fmla="*/ 197 h 2860"/>
                <a:gd name="T116" fmla="*/ 654 w 1983"/>
                <a:gd name="T117" fmla="*/ 92 h 2860"/>
                <a:gd name="T118" fmla="*/ 815 w 1983"/>
                <a:gd name="T119" fmla="*/ 24 h 2860"/>
                <a:gd name="T120" fmla="*/ 994 w 1983"/>
                <a:gd name="T121" fmla="*/ 0 h 2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3" h="2860">
                  <a:moveTo>
                    <a:pt x="994" y="227"/>
                  </a:moveTo>
                  <a:lnTo>
                    <a:pt x="941" y="230"/>
                  </a:lnTo>
                  <a:lnTo>
                    <a:pt x="892" y="238"/>
                  </a:lnTo>
                  <a:lnTo>
                    <a:pt x="844" y="252"/>
                  </a:lnTo>
                  <a:lnTo>
                    <a:pt x="799" y="271"/>
                  </a:lnTo>
                  <a:lnTo>
                    <a:pt x="756" y="295"/>
                  </a:lnTo>
                  <a:lnTo>
                    <a:pt x="716" y="323"/>
                  </a:lnTo>
                  <a:lnTo>
                    <a:pt x="680" y="355"/>
                  </a:lnTo>
                  <a:lnTo>
                    <a:pt x="648" y="391"/>
                  </a:lnTo>
                  <a:lnTo>
                    <a:pt x="620" y="430"/>
                  </a:lnTo>
                  <a:lnTo>
                    <a:pt x="596" y="473"/>
                  </a:lnTo>
                  <a:lnTo>
                    <a:pt x="578" y="518"/>
                  </a:lnTo>
                  <a:lnTo>
                    <a:pt x="563" y="566"/>
                  </a:lnTo>
                  <a:lnTo>
                    <a:pt x="554" y="617"/>
                  </a:lnTo>
                  <a:lnTo>
                    <a:pt x="551" y="668"/>
                  </a:lnTo>
                  <a:lnTo>
                    <a:pt x="554" y="721"/>
                  </a:lnTo>
                  <a:lnTo>
                    <a:pt x="563" y="771"/>
                  </a:lnTo>
                  <a:lnTo>
                    <a:pt x="578" y="819"/>
                  </a:lnTo>
                  <a:lnTo>
                    <a:pt x="596" y="864"/>
                  </a:lnTo>
                  <a:lnTo>
                    <a:pt x="620" y="908"/>
                  </a:lnTo>
                  <a:lnTo>
                    <a:pt x="648" y="947"/>
                  </a:lnTo>
                  <a:lnTo>
                    <a:pt x="680" y="983"/>
                  </a:lnTo>
                  <a:lnTo>
                    <a:pt x="716" y="1015"/>
                  </a:lnTo>
                  <a:lnTo>
                    <a:pt x="756" y="1043"/>
                  </a:lnTo>
                  <a:lnTo>
                    <a:pt x="799" y="1067"/>
                  </a:lnTo>
                  <a:lnTo>
                    <a:pt x="844" y="1086"/>
                  </a:lnTo>
                  <a:lnTo>
                    <a:pt x="892" y="1100"/>
                  </a:lnTo>
                  <a:lnTo>
                    <a:pt x="941" y="1108"/>
                  </a:lnTo>
                  <a:lnTo>
                    <a:pt x="994" y="1111"/>
                  </a:lnTo>
                  <a:lnTo>
                    <a:pt x="1046" y="1108"/>
                  </a:lnTo>
                  <a:lnTo>
                    <a:pt x="1096" y="1100"/>
                  </a:lnTo>
                  <a:lnTo>
                    <a:pt x="1144" y="1086"/>
                  </a:lnTo>
                  <a:lnTo>
                    <a:pt x="1190" y="1067"/>
                  </a:lnTo>
                  <a:lnTo>
                    <a:pt x="1232" y="1043"/>
                  </a:lnTo>
                  <a:lnTo>
                    <a:pt x="1272" y="1015"/>
                  </a:lnTo>
                  <a:lnTo>
                    <a:pt x="1308" y="983"/>
                  </a:lnTo>
                  <a:lnTo>
                    <a:pt x="1340" y="947"/>
                  </a:lnTo>
                  <a:lnTo>
                    <a:pt x="1368" y="908"/>
                  </a:lnTo>
                  <a:lnTo>
                    <a:pt x="1392" y="864"/>
                  </a:lnTo>
                  <a:lnTo>
                    <a:pt x="1411" y="819"/>
                  </a:lnTo>
                  <a:lnTo>
                    <a:pt x="1425" y="771"/>
                  </a:lnTo>
                  <a:lnTo>
                    <a:pt x="1434" y="721"/>
                  </a:lnTo>
                  <a:lnTo>
                    <a:pt x="1436" y="668"/>
                  </a:lnTo>
                  <a:lnTo>
                    <a:pt x="1434" y="617"/>
                  </a:lnTo>
                  <a:lnTo>
                    <a:pt x="1425" y="566"/>
                  </a:lnTo>
                  <a:lnTo>
                    <a:pt x="1411" y="518"/>
                  </a:lnTo>
                  <a:lnTo>
                    <a:pt x="1392" y="473"/>
                  </a:lnTo>
                  <a:lnTo>
                    <a:pt x="1368" y="430"/>
                  </a:lnTo>
                  <a:lnTo>
                    <a:pt x="1340" y="391"/>
                  </a:lnTo>
                  <a:lnTo>
                    <a:pt x="1308" y="355"/>
                  </a:lnTo>
                  <a:lnTo>
                    <a:pt x="1272" y="323"/>
                  </a:lnTo>
                  <a:lnTo>
                    <a:pt x="1232" y="295"/>
                  </a:lnTo>
                  <a:lnTo>
                    <a:pt x="1190" y="271"/>
                  </a:lnTo>
                  <a:lnTo>
                    <a:pt x="1144" y="252"/>
                  </a:lnTo>
                  <a:lnTo>
                    <a:pt x="1096" y="238"/>
                  </a:lnTo>
                  <a:lnTo>
                    <a:pt x="1046" y="230"/>
                  </a:lnTo>
                  <a:lnTo>
                    <a:pt x="994" y="227"/>
                  </a:lnTo>
                  <a:close/>
                  <a:moveTo>
                    <a:pt x="994" y="0"/>
                  </a:moveTo>
                  <a:lnTo>
                    <a:pt x="1057" y="3"/>
                  </a:lnTo>
                  <a:lnTo>
                    <a:pt x="1118" y="11"/>
                  </a:lnTo>
                  <a:lnTo>
                    <a:pt x="1176" y="25"/>
                  </a:lnTo>
                  <a:lnTo>
                    <a:pt x="1233" y="43"/>
                  </a:lnTo>
                  <a:lnTo>
                    <a:pt x="1288" y="67"/>
                  </a:lnTo>
                  <a:lnTo>
                    <a:pt x="1340" y="94"/>
                  </a:lnTo>
                  <a:lnTo>
                    <a:pt x="1388" y="125"/>
                  </a:lnTo>
                  <a:lnTo>
                    <a:pt x="1434" y="161"/>
                  </a:lnTo>
                  <a:lnTo>
                    <a:pt x="1476" y="200"/>
                  </a:lnTo>
                  <a:lnTo>
                    <a:pt x="1515" y="244"/>
                  </a:lnTo>
                  <a:lnTo>
                    <a:pt x="1550" y="289"/>
                  </a:lnTo>
                  <a:lnTo>
                    <a:pt x="1582" y="338"/>
                  </a:lnTo>
                  <a:lnTo>
                    <a:pt x="1608" y="390"/>
                  </a:lnTo>
                  <a:lnTo>
                    <a:pt x="1631" y="444"/>
                  </a:lnTo>
                  <a:lnTo>
                    <a:pt x="1649" y="500"/>
                  </a:lnTo>
                  <a:lnTo>
                    <a:pt x="1662" y="558"/>
                  </a:lnTo>
                  <a:lnTo>
                    <a:pt x="1670" y="618"/>
                  </a:lnTo>
                  <a:lnTo>
                    <a:pt x="1673" y="680"/>
                  </a:lnTo>
                  <a:lnTo>
                    <a:pt x="1670" y="744"/>
                  </a:lnTo>
                  <a:lnTo>
                    <a:pt x="1661" y="808"/>
                  </a:lnTo>
                  <a:lnTo>
                    <a:pt x="1647" y="869"/>
                  </a:lnTo>
                  <a:lnTo>
                    <a:pt x="1626" y="928"/>
                  </a:lnTo>
                  <a:lnTo>
                    <a:pt x="1601" y="984"/>
                  </a:lnTo>
                  <a:lnTo>
                    <a:pt x="1572" y="1037"/>
                  </a:lnTo>
                  <a:lnTo>
                    <a:pt x="1537" y="1087"/>
                  </a:lnTo>
                  <a:lnTo>
                    <a:pt x="1499" y="1134"/>
                  </a:lnTo>
                  <a:lnTo>
                    <a:pt x="1455" y="1176"/>
                  </a:lnTo>
                  <a:lnTo>
                    <a:pt x="1410" y="1215"/>
                  </a:lnTo>
                  <a:lnTo>
                    <a:pt x="1360" y="1250"/>
                  </a:lnTo>
                  <a:lnTo>
                    <a:pt x="1307" y="1281"/>
                  </a:lnTo>
                  <a:lnTo>
                    <a:pt x="1251" y="1307"/>
                  </a:lnTo>
                  <a:lnTo>
                    <a:pt x="1457" y="1307"/>
                  </a:lnTo>
                  <a:lnTo>
                    <a:pt x="1502" y="1309"/>
                  </a:lnTo>
                  <a:lnTo>
                    <a:pt x="1545" y="1316"/>
                  </a:lnTo>
                  <a:lnTo>
                    <a:pt x="1588" y="1328"/>
                  </a:lnTo>
                  <a:lnTo>
                    <a:pt x="1628" y="1345"/>
                  </a:lnTo>
                  <a:lnTo>
                    <a:pt x="1666" y="1366"/>
                  </a:lnTo>
                  <a:lnTo>
                    <a:pt x="1702" y="1390"/>
                  </a:lnTo>
                  <a:lnTo>
                    <a:pt x="1736" y="1417"/>
                  </a:lnTo>
                  <a:lnTo>
                    <a:pt x="1765" y="1449"/>
                  </a:lnTo>
                  <a:lnTo>
                    <a:pt x="1793" y="1483"/>
                  </a:lnTo>
                  <a:lnTo>
                    <a:pt x="1815" y="1521"/>
                  </a:lnTo>
                  <a:lnTo>
                    <a:pt x="1834" y="1560"/>
                  </a:lnTo>
                  <a:lnTo>
                    <a:pt x="1848" y="1602"/>
                  </a:lnTo>
                  <a:lnTo>
                    <a:pt x="1858" y="1646"/>
                  </a:lnTo>
                  <a:lnTo>
                    <a:pt x="1981" y="2397"/>
                  </a:lnTo>
                  <a:lnTo>
                    <a:pt x="1983" y="2446"/>
                  </a:lnTo>
                  <a:lnTo>
                    <a:pt x="1980" y="2493"/>
                  </a:lnTo>
                  <a:lnTo>
                    <a:pt x="1972" y="2541"/>
                  </a:lnTo>
                  <a:lnTo>
                    <a:pt x="1959" y="2588"/>
                  </a:lnTo>
                  <a:lnTo>
                    <a:pt x="1941" y="2632"/>
                  </a:lnTo>
                  <a:lnTo>
                    <a:pt x="1917" y="2676"/>
                  </a:lnTo>
                  <a:lnTo>
                    <a:pt x="1889" y="2716"/>
                  </a:lnTo>
                  <a:lnTo>
                    <a:pt x="1860" y="2749"/>
                  </a:lnTo>
                  <a:lnTo>
                    <a:pt x="1828" y="2778"/>
                  </a:lnTo>
                  <a:lnTo>
                    <a:pt x="1793" y="2803"/>
                  </a:lnTo>
                  <a:lnTo>
                    <a:pt x="1755" y="2823"/>
                  </a:lnTo>
                  <a:lnTo>
                    <a:pt x="1716" y="2839"/>
                  </a:lnTo>
                  <a:lnTo>
                    <a:pt x="1675" y="2851"/>
                  </a:lnTo>
                  <a:lnTo>
                    <a:pt x="1632" y="2857"/>
                  </a:lnTo>
                  <a:lnTo>
                    <a:pt x="1591" y="2860"/>
                  </a:lnTo>
                  <a:lnTo>
                    <a:pt x="397" y="2860"/>
                  </a:lnTo>
                  <a:lnTo>
                    <a:pt x="355" y="2857"/>
                  </a:lnTo>
                  <a:lnTo>
                    <a:pt x="313" y="2851"/>
                  </a:lnTo>
                  <a:lnTo>
                    <a:pt x="272" y="2839"/>
                  </a:lnTo>
                  <a:lnTo>
                    <a:pt x="232" y="2823"/>
                  </a:lnTo>
                  <a:lnTo>
                    <a:pt x="195" y="2803"/>
                  </a:lnTo>
                  <a:lnTo>
                    <a:pt x="160" y="2778"/>
                  </a:lnTo>
                  <a:lnTo>
                    <a:pt x="128" y="2749"/>
                  </a:lnTo>
                  <a:lnTo>
                    <a:pt x="99" y="2716"/>
                  </a:lnTo>
                  <a:lnTo>
                    <a:pt x="73" y="2688"/>
                  </a:lnTo>
                  <a:lnTo>
                    <a:pt x="52" y="2656"/>
                  </a:lnTo>
                  <a:lnTo>
                    <a:pt x="33" y="2622"/>
                  </a:lnTo>
                  <a:lnTo>
                    <a:pt x="19" y="2587"/>
                  </a:lnTo>
                  <a:lnTo>
                    <a:pt x="9" y="2550"/>
                  </a:lnTo>
                  <a:lnTo>
                    <a:pt x="3" y="2512"/>
                  </a:lnTo>
                  <a:lnTo>
                    <a:pt x="0" y="2474"/>
                  </a:lnTo>
                  <a:lnTo>
                    <a:pt x="0" y="2473"/>
                  </a:lnTo>
                  <a:lnTo>
                    <a:pt x="1" y="2436"/>
                  </a:lnTo>
                  <a:lnTo>
                    <a:pt x="6" y="2397"/>
                  </a:lnTo>
                  <a:lnTo>
                    <a:pt x="130" y="1646"/>
                  </a:lnTo>
                  <a:lnTo>
                    <a:pt x="140" y="1599"/>
                  </a:lnTo>
                  <a:lnTo>
                    <a:pt x="156" y="1553"/>
                  </a:lnTo>
                  <a:lnTo>
                    <a:pt x="176" y="1511"/>
                  </a:lnTo>
                  <a:lnTo>
                    <a:pt x="202" y="1471"/>
                  </a:lnTo>
                  <a:lnTo>
                    <a:pt x="231" y="1436"/>
                  </a:lnTo>
                  <a:lnTo>
                    <a:pt x="264" y="1403"/>
                  </a:lnTo>
                  <a:lnTo>
                    <a:pt x="302" y="1375"/>
                  </a:lnTo>
                  <a:lnTo>
                    <a:pt x="343" y="1351"/>
                  </a:lnTo>
                  <a:lnTo>
                    <a:pt x="386" y="1332"/>
                  </a:lnTo>
                  <a:lnTo>
                    <a:pt x="432" y="1318"/>
                  </a:lnTo>
                  <a:lnTo>
                    <a:pt x="480" y="1310"/>
                  </a:lnTo>
                  <a:lnTo>
                    <a:pt x="531" y="1307"/>
                  </a:lnTo>
                  <a:lnTo>
                    <a:pt x="737" y="1307"/>
                  </a:lnTo>
                  <a:lnTo>
                    <a:pt x="681" y="1281"/>
                  </a:lnTo>
                  <a:lnTo>
                    <a:pt x="628" y="1250"/>
                  </a:lnTo>
                  <a:lnTo>
                    <a:pt x="579" y="1215"/>
                  </a:lnTo>
                  <a:lnTo>
                    <a:pt x="532" y="1176"/>
                  </a:lnTo>
                  <a:lnTo>
                    <a:pt x="489" y="1134"/>
                  </a:lnTo>
                  <a:lnTo>
                    <a:pt x="451" y="1087"/>
                  </a:lnTo>
                  <a:lnTo>
                    <a:pt x="416" y="1037"/>
                  </a:lnTo>
                  <a:lnTo>
                    <a:pt x="387" y="984"/>
                  </a:lnTo>
                  <a:lnTo>
                    <a:pt x="362" y="928"/>
                  </a:lnTo>
                  <a:lnTo>
                    <a:pt x="341" y="869"/>
                  </a:lnTo>
                  <a:lnTo>
                    <a:pt x="327" y="808"/>
                  </a:lnTo>
                  <a:lnTo>
                    <a:pt x="318" y="744"/>
                  </a:lnTo>
                  <a:lnTo>
                    <a:pt x="315" y="680"/>
                  </a:lnTo>
                  <a:lnTo>
                    <a:pt x="318" y="617"/>
                  </a:lnTo>
                  <a:lnTo>
                    <a:pt x="326" y="556"/>
                  </a:lnTo>
                  <a:lnTo>
                    <a:pt x="339" y="496"/>
                  </a:lnTo>
                  <a:lnTo>
                    <a:pt x="358" y="439"/>
                  </a:lnTo>
                  <a:lnTo>
                    <a:pt x="381" y="386"/>
                  </a:lnTo>
                  <a:lnTo>
                    <a:pt x="408" y="334"/>
                  </a:lnTo>
                  <a:lnTo>
                    <a:pt x="441" y="285"/>
                  </a:lnTo>
                  <a:lnTo>
                    <a:pt x="476" y="239"/>
                  </a:lnTo>
                  <a:lnTo>
                    <a:pt x="516" y="197"/>
                  </a:lnTo>
                  <a:lnTo>
                    <a:pt x="558" y="158"/>
                  </a:lnTo>
                  <a:lnTo>
                    <a:pt x="604" y="122"/>
                  </a:lnTo>
                  <a:lnTo>
                    <a:pt x="654" y="92"/>
                  </a:lnTo>
                  <a:lnTo>
                    <a:pt x="705" y="65"/>
                  </a:lnTo>
                  <a:lnTo>
                    <a:pt x="759" y="42"/>
                  </a:lnTo>
                  <a:lnTo>
                    <a:pt x="815" y="24"/>
                  </a:lnTo>
                  <a:lnTo>
                    <a:pt x="873" y="11"/>
                  </a:lnTo>
                  <a:lnTo>
                    <a:pt x="932" y="3"/>
                  </a:lnTo>
                  <a:lnTo>
                    <a:pt x="9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Freeform 472"/>
            <p:cNvSpPr>
              <a:spLocks/>
            </p:cNvSpPr>
            <p:nvPr/>
          </p:nvSpPr>
          <p:spPr bwMode="auto">
            <a:xfrm>
              <a:off x="5664200" y="5824538"/>
              <a:ext cx="214313" cy="192088"/>
            </a:xfrm>
            <a:custGeom>
              <a:avLst/>
              <a:gdLst>
                <a:gd name="T0" fmla="*/ 268 w 1485"/>
                <a:gd name="T1" fmla="*/ 0 h 1332"/>
                <a:gd name="T2" fmla="*/ 1234 w 1485"/>
                <a:gd name="T3" fmla="*/ 0 h 1332"/>
                <a:gd name="T4" fmla="*/ 1273 w 1485"/>
                <a:gd name="T5" fmla="*/ 2 h 1332"/>
                <a:gd name="T6" fmla="*/ 1308 w 1485"/>
                <a:gd name="T7" fmla="*/ 9 h 1332"/>
                <a:gd name="T8" fmla="*/ 1342 w 1485"/>
                <a:gd name="T9" fmla="*/ 20 h 1332"/>
                <a:gd name="T10" fmla="*/ 1372 w 1485"/>
                <a:gd name="T11" fmla="*/ 35 h 1332"/>
                <a:gd name="T12" fmla="*/ 1400 w 1485"/>
                <a:gd name="T13" fmla="*/ 54 h 1332"/>
                <a:gd name="T14" fmla="*/ 1424 w 1485"/>
                <a:gd name="T15" fmla="*/ 76 h 1332"/>
                <a:gd name="T16" fmla="*/ 1445 w 1485"/>
                <a:gd name="T17" fmla="*/ 101 h 1332"/>
                <a:gd name="T18" fmla="*/ 1461 w 1485"/>
                <a:gd name="T19" fmla="*/ 130 h 1332"/>
                <a:gd name="T20" fmla="*/ 1473 w 1485"/>
                <a:gd name="T21" fmla="*/ 160 h 1332"/>
                <a:gd name="T22" fmla="*/ 1482 w 1485"/>
                <a:gd name="T23" fmla="*/ 195 h 1332"/>
                <a:gd name="T24" fmla="*/ 1485 w 1485"/>
                <a:gd name="T25" fmla="*/ 230 h 1332"/>
                <a:gd name="T26" fmla="*/ 1482 w 1485"/>
                <a:gd name="T27" fmla="*/ 268 h 1332"/>
                <a:gd name="T28" fmla="*/ 1482 w 1485"/>
                <a:gd name="T29" fmla="*/ 710 h 1332"/>
                <a:gd name="T30" fmla="*/ 1479 w 1485"/>
                <a:gd name="T31" fmla="*/ 749 h 1332"/>
                <a:gd name="T32" fmla="*/ 1470 w 1485"/>
                <a:gd name="T33" fmla="*/ 786 h 1332"/>
                <a:gd name="T34" fmla="*/ 1456 w 1485"/>
                <a:gd name="T35" fmla="*/ 822 h 1332"/>
                <a:gd name="T36" fmla="*/ 1438 w 1485"/>
                <a:gd name="T37" fmla="*/ 854 h 1332"/>
                <a:gd name="T38" fmla="*/ 1415 w 1485"/>
                <a:gd name="T39" fmla="*/ 885 h 1332"/>
                <a:gd name="T40" fmla="*/ 1388 w 1485"/>
                <a:gd name="T41" fmla="*/ 911 h 1332"/>
                <a:gd name="T42" fmla="*/ 1359 w 1485"/>
                <a:gd name="T43" fmla="*/ 934 h 1332"/>
                <a:gd name="T44" fmla="*/ 1326 w 1485"/>
                <a:gd name="T45" fmla="*/ 953 h 1332"/>
                <a:gd name="T46" fmla="*/ 1290 w 1485"/>
                <a:gd name="T47" fmla="*/ 967 h 1332"/>
                <a:gd name="T48" fmla="*/ 1254 w 1485"/>
                <a:gd name="T49" fmla="*/ 975 h 1332"/>
                <a:gd name="T50" fmla="*/ 1215 w 1485"/>
                <a:gd name="T51" fmla="*/ 978 h 1332"/>
                <a:gd name="T52" fmla="*/ 761 w 1485"/>
                <a:gd name="T53" fmla="*/ 978 h 1332"/>
                <a:gd name="T54" fmla="*/ 175 w 1485"/>
                <a:gd name="T55" fmla="*/ 1327 h 1332"/>
                <a:gd name="T56" fmla="*/ 173 w 1485"/>
                <a:gd name="T57" fmla="*/ 1328 h 1332"/>
                <a:gd name="T58" fmla="*/ 169 w 1485"/>
                <a:gd name="T59" fmla="*/ 1332 h 1332"/>
                <a:gd name="T60" fmla="*/ 162 w 1485"/>
                <a:gd name="T61" fmla="*/ 1332 h 1332"/>
                <a:gd name="T62" fmla="*/ 155 w 1485"/>
                <a:gd name="T63" fmla="*/ 1327 h 1332"/>
                <a:gd name="T64" fmla="*/ 150 w 1485"/>
                <a:gd name="T65" fmla="*/ 1319 h 1332"/>
                <a:gd name="T66" fmla="*/ 151 w 1485"/>
                <a:gd name="T67" fmla="*/ 1313 h 1332"/>
                <a:gd name="T68" fmla="*/ 153 w 1485"/>
                <a:gd name="T69" fmla="*/ 1308 h 1332"/>
                <a:gd name="T70" fmla="*/ 155 w 1485"/>
                <a:gd name="T71" fmla="*/ 1307 h 1332"/>
                <a:gd name="T72" fmla="*/ 371 w 1485"/>
                <a:gd name="T73" fmla="*/ 978 h 1332"/>
                <a:gd name="T74" fmla="*/ 268 w 1485"/>
                <a:gd name="T75" fmla="*/ 978 h 1332"/>
                <a:gd name="T76" fmla="*/ 229 w 1485"/>
                <a:gd name="T77" fmla="*/ 975 h 1332"/>
                <a:gd name="T78" fmla="*/ 192 w 1485"/>
                <a:gd name="T79" fmla="*/ 967 h 1332"/>
                <a:gd name="T80" fmla="*/ 157 w 1485"/>
                <a:gd name="T81" fmla="*/ 953 h 1332"/>
                <a:gd name="T82" fmla="*/ 124 w 1485"/>
                <a:gd name="T83" fmla="*/ 934 h 1332"/>
                <a:gd name="T84" fmla="*/ 94 w 1485"/>
                <a:gd name="T85" fmla="*/ 911 h 1332"/>
                <a:gd name="T86" fmla="*/ 67 w 1485"/>
                <a:gd name="T87" fmla="*/ 885 h 1332"/>
                <a:gd name="T88" fmla="*/ 45 w 1485"/>
                <a:gd name="T89" fmla="*/ 854 h 1332"/>
                <a:gd name="T90" fmla="*/ 25 w 1485"/>
                <a:gd name="T91" fmla="*/ 822 h 1332"/>
                <a:gd name="T92" fmla="*/ 12 w 1485"/>
                <a:gd name="T93" fmla="*/ 786 h 1332"/>
                <a:gd name="T94" fmla="*/ 3 w 1485"/>
                <a:gd name="T95" fmla="*/ 749 h 1332"/>
                <a:gd name="T96" fmla="*/ 0 w 1485"/>
                <a:gd name="T97" fmla="*/ 710 h 1332"/>
                <a:gd name="T98" fmla="*/ 0 w 1485"/>
                <a:gd name="T99" fmla="*/ 268 h 1332"/>
                <a:gd name="T100" fmla="*/ 3 w 1485"/>
                <a:gd name="T101" fmla="*/ 229 h 1332"/>
                <a:gd name="T102" fmla="*/ 12 w 1485"/>
                <a:gd name="T103" fmla="*/ 192 h 1332"/>
                <a:gd name="T104" fmla="*/ 25 w 1485"/>
                <a:gd name="T105" fmla="*/ 156 h 1332"/>
                <a:gd name="T106" fmla="*/ 45 w 1485"/>
                <a:gd name="T107" fmla="*/ 124 h 1332"/>
                <a:gd name="T108" fmla="*/ 67 w 1485"/>
                <a:gd name="T109" fmla="*/ 93 h 1332"/>
                <a:gd name="T110" fmla="*/ 94 w 1485"/>
                <a:gd name="T111" fmla="*/ 67 h 1332"/>
                <a:gd name="T112" fmla="*/ 124 w 1485"/>
                <a:gd name="T113" fmla="*/ 45 h 1332"/>
                <a:gd name="T114" fmla="*/ 157 w 1485"/>
                <a:gd name="T115" fmla="*/ 25 h 1332"/>
                <a:gd name="T116" fmla="*/ 192 w 1485"/>
                <a:gd name="T117" fmla="*/ 12 h 1332"/>
                <a:gd name="T118" fmla="*/ 229 w 1485"/>
                <a:gd name="T119" fmla="*/ 3 h 1332"/>
                <a:gd name="T120" fmla="*/ 268 w 1485"/>
                <a:gd name="T121" fmla="*/ 0 h 1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85" h="1332">
                  <a:moveTo>
                    <a:pt x="268" y="0"/>
                  </a:moveTo>
                  <a:lnTo>
                    <a:pt x="1234" y="0"/>
                  </a:lnTo>
                  <a:lnTo>
                    <a:pt x="1273" y="2"/>
                  </a:lnTo>
                  <a:lnTo>
                    <a:pt x="1308" y="9"/>
                  </a:lnTo>
                  <a:lnTo>
                    <a:pt x="1342" y="20"/>
                  </a:lnTo>
                  <a:lnTo>
                    <a:pt x="1372" y="35"/>
                  </a:lnTo>
                  <a:lnTo>
                    <a:pt x="1400" y="54"/>
                  </a:lnTo>
                  <a:lnTo>
                    <a:pt x="1424" y="76"/>
                  </a:lnTo>
                  <a:lnTo>
                    <a:pt x="1445" y="101"/>
                  </a:lnTo>
                  <a:lnTo>
                    <a:pt x="1461" y="130"/>
                  </a:lnTo>
                  <a:lnTo>
                    <a:pt x="1473" y="160"/>
                  </a:lnTo>
                  <a:lnTo>
                    <a:pt x="1482" y="195"/>
                  </a:lnTo>
                  <a:lnTo>
                    <a:pt x="1485" y="230"/>
                  </a:lnTo>
                  <a:lnTo>
                    <a:pt x="1482" y="268"/>
                  </a:lnTo>
                  <a:lnTo>
                    <a:pt x="1482" y="710"/>
                  </a:lnTo>
                  <a:lnTo>
                    <a:pt x="1479" y="749"/>
                  </a:lnTo>
                  <a:lnTo>
                    <a:pt x="1470" y="786"/>
                  </a:lnTo>
                  <a:lnTo>
                    <a:pt x="1456" y="822"/>
                  </a:lnTo>
                  <a:lnTo>
                    <a:pt x="1438" y="854"/>
                  </a:lnTo>
                  <a:lnTo>
                    <a:pt x="1415" y="885"/>
                  </a:lnTo>
                  <a:lnTo>
                    <a:pt x="1388" y="911"/>
                  </a:lnTo>
                  <a:lnTo>
                    <a:pt x="1359" y="934"/>
                  </a:lnTo>
                  <a:lnTo>
                    <a:pt x="1326" y="953"/>
                  </a:lnTo>
                  <a:lnTo>
                    <a:pt x="1290" y="967"/>
                  </a:lnTo>
                  <a:lnTo>
                    <a:pt x="1254" y="975"/>
                  </a:lnTo>
                  <a:lnTo>
                    <a:pt x="1215" y="978"/>
                  </a:lnTo>
                  <a:lnTo>
                    <a:pt x="761" y="978"/>
                  </a:lnTo>
                  <a:lnTo>
                    <a:pt x="175" y="1327"/>
                  </a:lnTo>
                  <a:lnTo>
                    <a:pt x="173" y="1328"/>
                  </a:lnTo>
                  <a:lnTo>
                    <a:pt x="169" y="1332"/>
                  </a:lnTo>
                  <a:lnTo>
                    <a:pt x="162" y="1332"/>
                  </a:lnTo>
                  <a:lnTo>
                    <a:pt x="155" y="1327"/>
                  </a:lnTo>
                  <a:lnTo>
                    <a:pt x="150" y="1319"/>
                  </a:lnTo>
                  <a:lnTo>
                    <a:pt x="151" y="1313"/>
                  </a:lnTo>
                  <a:lnTo>
                    <a:pt x="153" y="1308"/>
                  </a:lnTo>
                  <a:lnTo>
                    <a:pt x="155" y="1307"/>
                  </a:lnTo>
                  <a:lnTo>
                    <a:pt x="371" y="978"/>
                  </a:lnTo>
                  <a:lnTo>
                    <a:pt x="268" y="978"/>
                  </a:lnTo>
                  <a:lnTo>
                    <a:pt x="229" y="975"/>
                  </a:lnTo>
                  <a:lnTo>
                    <a:pt x="192" y="967"/>
                  </a:lnTo>
                  <a:lnTo>
                    <a:pt x="157" y="953"/>
                  </a:lnTo>
                  <a:lnTo>
                    <a:pt x="124" y="934"/>
                  </a:lnTo>
                  <a:lnTo>
                    <a:pt x="94" y="911"/>
                  </a:lnTo>
                  <a:lnTo>
                    <a:pt x="67" y="885"/>
                  </a:lnTo>
                  <a:lnTo>
                    <a:pt x="45" y="854"/>
                  </a:lnTo>
                  <a:lnTo>
                    <a:pt x="25" y="822"/>
                  </a:lnTo>
                  <a:lnTo>
                    <a:pt x="12" y="786"/>
                  </a:lnTo>
                  <a:lnTo>
                    <a:pt x="3" y="749"/>
                  </a:lnTo>
                  <a:lnTo>
                    <a:pt x="0" y="710"/>
                  </a:lnTo>
                  <a:lnTo>
                    <a:pt x="0" y="268"/>
                  </a:lnTo>
                  <a:lnTo>
                    <a:pt x="3" y="229"/>
                  </a:lnTo>
                  <a:lnTo>
                    <a:pt x="12" y="192"/>
                  </a:lnTo>
                  <a:lnTo>
                    <a:pt x="25" y="156"/>
                  </a:lnTo>
                  <a:lnTo>
                    <a:pt x="45" y="124"/>
                  </a:lnTo>
                  <a:lnTo>
                    <a:pt x="67" y="93"/>
                  </a:lnTo>
                  <a:lnTo>
                    <a:pt x="94" y="67"/>
                  </a:lnTo>
                  <a:lnTo>
                    <a:pt x="124" y="45"/>
                  </a:lnTo>
                  <a:lnTo>
                    <a:pt x="157" y="25"/>
                  </a:lnTo>
                  <a:lnTo>
                    <a:pt x="192" y="12"/>
                  </a:lnTo>
                  <a:lnTo>
                    <a:pt x="229" y="3"/>
                  </a:lnTo>
                  <a:lnTo>
                    <a:pt x="2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85" name="Freeform 477"/>
          <p:cNvSpPr>
            <a:spLocks/>
          </p:cNvSpPr>
          <p:nvPr/>
        </p:nvSpPr>
        <p:spPr bwMode="auto">
          <a:xfrm>
            <a:off x="4523033" y="5819775"/>
            <a:ext cx="330200" cy="463550"/>
          </a:xfrm>
          <a:custGeom>
            <a:avLst/>
            <a:gdLst>
              <a:gd name="T0" fmla="*/ 1244 w 2292"/>
              <a:gd name="T1" fmla="*/ 11 h 3213"/>
              <a:gd name="T2" fmla="*/ 1412 w 2292"/>
              <a:gd name="T3" fmla="*/ 94 h 3213"/>
              <a:gd name="T4" fmla="*/ 1529 w 2292"/>
              <a:gd name="T5" fmla="*/ 240 h 3213"/>
              <a:gd name="T6" fmla="*/ 1572 w 2292"/>
              <a:gd name="T7" fmla="*/ 430 h 3213"/>
              <a:gd name="T8" fmla="*/ 1529 w 2292"/>
              <a:gd name="T9" fmla="*/ 617 h 3213"/>
              <a:gd name="T10" fmla="*/ 1413 w 2292"/>
              <a:gd name="T11" fmla="*/ 763 h 3213"/>
              <a:gd name="T12" fmla="*/ 1352 w 2292"/>
              <a:gd name="T13" fmla="*/ 825 h 3213"/>
              <a:gd name="T14" fmla="*/ 1425 w 2292"/>
              <a:gd name="T15" fmla="*/ 887 h 3213"/>
              <a:gd name="T16" fmla="*/ 1538 w 2292"/>
              <a:gd name="T17" fmla="*/ 988 h 3213"/>
              <a:gd name="T18" fmla="*/ 1677 w 2292"/>
              <a:gd name="T19" fmla="*/ 1112 h 3213"/>
              <a:gd name="T20" fmla="*/ 1826 w 2292"/>
              <a:gd name="T21" fmla="*/ 1250 h 3213"/>
              <a:gd name="T22" fmla="*/ 1971 w 2292"/>
              <a:gd name="T23" fmla="*/ 1383 h 3213"/>
              <a:gd name="T24" fmla="*/ 2097 w 2292"/>
              <a:gd name="T25" fmla="*/ 1499 h 3213"/>
              <a:gd name="T26" fmla="*/ 2190 w 2292"/>
              <a:gd name="T27" fmla="*/ 1586 h 3213"/>
              <a:gd name="T28" fmla="*/ 2235 w 2292"/>
              <a:gd name="T29" fmla="*/ 1627 h 3213"/>
              <a:gd name="T30" fmla="*/ 2284 w 2292"/>
              <a:gd name="T31" fmla="*/ 1704 h 3213"/>
              <a:gd name="T32" fmla="*/ 2280 w 2292"/>
              <a:gd name="T33" fmla="*/ 1818 h 3213"/>
              <a:gd name="T34" fmla="*/ 2203 w 2292"/>
              <a:gd name="T35" fmla="*/ 1906 h 3213"/>
              <a:gd name="T36" fmla="*/ 2099 w 2292"/>
              <a:gd name="T37" fmla="*/ 1924 h 3213"/>
              <a:gd name="T38" fmla="*/ 2010 w 2292"/>
              <a:gd name="T39" fmla="*/ 1881 h 3213"/>
              <a:gd name="T40" fmla="*/ 1553 w 2292"/>
              <a:gd name="T41" fmla="*/ 1993 h 3213"/>
              <a:gd name="T42" fmla="*/ 1497 w 2292"/>
              <a:gd name="T43" fmla="*/ 3043 h 3213"/>
              <a:gd name="T44" fmla="*/ 1457 w 2292"/>
              <a:gd name="T45" fmla="*/ 3152 h 3213"/>
              <a:gd name="T46" fmla="*/ 1359 w 2292"/>
              <a:gd name="T47" fmla="*/ 3210 h 3213"/>
              <a:gd name="T48" fmla="*/ 1244 w 2292"/>
              <a:gd name="T49" fmla="*/ 3189 h 3213"/>
              <a:gd name="T50" fmla="*/ 1171 w 2292"/>
              <a:gd name="T51" fmla="*/ 3102 h 3213"/>
              <a:gd name="T52" fmla="*/ 1155 w 2292"/>
              <a:gd name="T53" fmla="*/ 2318 h 3213"/>
              <a:gd name="T54" fmla="*/ 1137 w 2292"/>
              <a:gd name="T55" fmla="*/ 2318 h 3213"/>
              <a:gd name="T56" fmla="*/ 1122 w 2292"/>
              <a:gd name="T57" fmla="*/ 3102 h 3213"/>
              <a:gd name="T58" fmla="*/ 1049 w 2292"/>
              <a:gd name="T59" fmla="*/ 3189 h 3213"/>
              <a:gd name="T60" fmla="*/ 933 w 2292"/>
              <a:gd name="T61" fmla="*/ 3210 h 3213"/>
              <a:gd name="T62" fmla="*/ 835 w 2292"/>
              <a:gd name="T63" fmla="*/ 3152 h 3213"/>
              <a:gd name="T64" fmla="*/ 795 w 2292"/>
              <a:gd name="T65" fmla="*/ 3043 h 3213"/>
              <a:gd name="T66" fmla="*/ 739 w 2292"/>
              <a:gd name="T67" fmla="*/ 1993 h 3213"/>
              <a:gd name="T68" fmla="*/ 282 w 2292"/>
              <a:gd name="T69" fmla="*/ 1881 h 3213"/>
              <a:gd name="T70" fmla="*/ 192 w 2292"/>
              <a:gd name="T71" fmla="*/ 1924 h 3213"/>
              <a:gd name="T72" fmla="*/ 88 w 2292"/>
              <a:gd name="T73" fmla="*/ 1906 h 3213"/>
              <a:gd name="T74" fmla="*/ 12 w 2292"/>
              <a:gd name="T75" fmla="*/ 1818 h 3213"/>
              <a:gd name="T76" fmla="*/ 7 w 2292"/>
              <a:gd name="T77" fmla="*/ 1704 h 3213"/>
              <a:gd name="T78" fmla="*/ 57 w 2292"/>
              <a:gd name="T79" fmla="*/ 1627 h 3213"/>
              <a:gd name="T80" fmla="*/ 102 w 2292"/>
              <a:gd name="T81" fmla="*/ 1586 h 3213"/>
              <a:gd name="T82" fmla="*/ 195 w 2292"/>
              <a:gd name="T83" fmla="*/ 1499 h 3213"/>
              <a:gd name="T84" fmla="*/ 322 w 2292"/>
              <a:gd name="T85" fmla="*/ 1383 h 3213"/>
              <a:gd name="T86" fmla="*/ 467 w 2292"/>
              <a:gd name="T87" fmla="*/ 1250 h 3213"/>
              <a:gd name="T88" fmla="*/ 616 w 2292"/>
              <a:gd name="T89" fmla="*/ 1112 h 3213"/>
              <a:gd name="T90" fmla="*/ 754 w 2292"/>
              <a:gd name="T91" fmla="*/ 988 h 3213"/>
              <a:gd name="T92" fmla="*/ 867 w 2292"/>
              <a:gd name="T93" fmla="*/ 887 h 3213"/>
              <a:gd name="T94" fmla="*/ 940 w 2292"/>
              <a:gd name="T95" fmla="*/ 825 h 3213"/>
              <a:gd name="T96" fmla="*/ 878 w 2292"/>
              <a:gd name="T97" fmla="*/ 763 h 3213"/>
              <a:gd name="T98" fmla="*/ 764 w 2292"/>
              <a:gd name="T99" fmla="*/ 617 h 3213"/>
              <a:gd name="T100" fmla="*/ 721 w 2292"/>
              <a:gd name="T101" fmla="*/ 430 h 3213"/>
              <a:gd name="T102" fmla="*/ 764 w 2292"/>
              <a:gd name="T103" fmla="*/ 240 h 3213"/>
              <a:gd name="T104" fmla="*/ 880 w 2292"/>
              <a:gd name="T105" fmla="*/ 94 h 3213"/>
              <a:gd name="T106" fmla="*/ 1049 w 2292"/>
              <a:gd name="T107" fmla="*/ 11 h 3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92" h="3213">
                <a:moveTo>
                  <a:pt x="1146" y="0"/>
                </a:moveTo>
                <a:lnTo>
                  <a:pt x="1146" y="0"/>
                </a:lnTo>
                <a:lnTo>
                  <a:pt x="1196" y="2"/>
                </a:lnTo>
                <a:lnTo>
                  <a:pt x="1244" y="11"/>
                </a:lnTo>
                <a:lnTo>
                  <a:pt x="1289" y="24"/>
                </a:lnTo>
                <a:lnTo>
                  <a:pt x="1333" y="43"/>
                </a:lnTo>
                <a:lnTo>
                  <a:pt x="1374" y="66"/>
                </a:lnTo>
                <a:lnTo>
                  <a:pt x="1412" y="94"/>
                </a:lnTo>
                <a:lnTo>
                  <a:pt x="1447" y="125"/>
                </a:lnTo>
                <a:lnTo>
                  <a:pt x="1478" y="161"/>
                </a:lnTo>
                <a:lnTo>
                  <a:pt x="1506" y="199"/>
                </a:lnTo>
                <a:lnTo>
                  <a:pt x="1529" y="240"/>
                </a:lnTo>
                <a:lnTo>
                  <a:pt x="1547" y="284"/>
                </a:lnTo>
                <a:lnTo>
                  <a:pt x="1560" y="331"/>
                </a:lnTo>
                <a:lnTo>
                  <a:pt x="1569" y="379"/>
                </a:lnTo>
                <a:lnTo>
                  <a:pt x="1572" y="430"/>
                </a:lnTo>
                <a:lnTo>
                  <a:pt x="1569" y="480"/>
                </a:lnTo>
                <a:lnTo>
                  <a:pt x="1560" y="528"/>
                </a:lnTo>
                <a:lnTo>
                  <a:pt x="1547" y="574"/>
                </a:lnTo>
                <a:lnTo>
                  <a:pt x="1529" y="617"/>
                </a:lnTo>
                <a:lnTo>
                  <a:pt x="1506" y="659"/>
                </a:lnTo>
                <a:lnTo>
                  <a:pt x="1479" y="696"/>
                </a:lnTo>
                <a:lnTo>
                  <a:pt x="1447" y="732"/>
                </a:lnTo>
                <a:lnTo>
                  <a:pt x="1413" y="763"/>
                </a:lnTo>
                <a:lnTo>
                  <a:pt x="1375" y="790"/>
                </a:lnTo>
                <a:lnTo>
                  <a:pt x="1335" y="814"/>
                </a:lnTo>
                <a:lnTo>
                  <a:pt x="1342" y="818"/>
                </a:lnTo>
                <a:lnTo>
                  <a:pt x="1352" y="825"/>
                </a:lnTo>
                <a:lnTo>
                  <a:pt x="1366" y="837"/>
                </a:lnTo>
                <a:lnTo>
                  <a:pt x="1383" y="850"/>
                </a:lnTo>
                <a:lnTo>
                  <a:pt x="1402" y="868"/>
                </a:lnTo>
                <a:lnTo>
                  <a:pt x="1425" y="887"/>
                </a:lnTo>
                <a:lnTo>
                  <a:pt x="1450" y="910"/>
                </a:lnTo>
                <a:lnTo>
                  <a:pt x="1477" y="933"/>
                </a:lnTo>
                <a:lnTo>
                  <a:pt x="1507" y="959"/>
                </a:lnTo>
                <a:lnTo>
                  <a:pt x="1538" y="988"/>
                </a:lnTo>
                <a:lnTo>
                  <a:pt x="1571" y="1017"/>
                </a:lnTo>
                <a:lnTo>
                  <a:pt x="1605" y="1048"/>
                </a:lnTo>
                <a:lnTo>
                  <a:pt x="1640" y="1080"/>
                </a:lnTo>
                <a:lnTo>
                  <a:pt x="1677" y="1112"/>
                </a:lnTo>
                <a:lnTo>
                  <a:pt x="1713" y="1147"/>
                </a:lnTo>
                <a:lnTo>
                  <a:pt x="1751" y="1181"/>
                </a:lnTo>
                <a:lnTo>
                  <a:pt x="1788" y="1214"/>
                </a:lnTo>
                <a:lnTo>
                  <a:pt x="1826" y="1250"/>
                </a:lnTo>
                <a:lnTo>
                  <a:pt x="1863" y="1283"/>
                </a:lnTo>
                <a:lnTo>
                  <a:pt x="1900" y="1317"/>
                </a:lnTo>
                <a:lnTo>
                  <a:pt x="1936" y="1350"/>
                </a:lnTo>
                <a:lnTo>
                  <a:pt x="1971" y="1383"/>
                </a:lnTo>
                <a:lnTo>
                  <a:pt x="2005" y="1414"/>
                </a:lnTo>
                <a:lnTo>
                  <a:pt x="2036" y="1444"/>
                </a:lnTo>
                <a:lnTo>
                  <a:pt x="2067" y="1472"/>
                </a:lnTo>
                <a:lnTo>
                  <a:pt x="2097" y="1499"/>
                </a:lnTo>
                <a:lnTo>
                  <a:pt x="2124" y="1524"/>
                </a:lnTo>
                <a:lnTo>
                  <a:pt x="2149" y="1547"/>
                </a:lnTo>
                <a:lnTo>
                  <a:pt x="2170" y="1568"/>
                </a:lnTo>
                <a:lnTo>
                  <a:pt x="2190" y="1586"/>
                </a:lnTo>
                <a:lnTo>
                  <a:pt x="2206" y="1601"/>
                </a:lnTo>
                <a:lnTo>
                  <a:pt x="2219" y="1613"/>
                </a:lnTo>
                <a:lnTo>
                  <a:pt x="2229" y="1622"/>
                </a:lnTo>
                <a:lnTo>
                  <a:pt x="2235" y="1627"/>
                </a:lnTo>
                <a:lnTo>
                  <a:pt x="2237" y="1629"/>
                </a:lnTo>
                <a:lnTo>
                  <a:pt x="2257" y="1652"/>
                </a:lnTo>
                <a:lnTo>
                  <a:pt x="2274" y="1677"/>
                </a:lnTo>
                <a:lnTo>
                  <a:pt x="2284" y="1704"/>
                </a:lnTo>
                <a:lnTo>
                  <a:pt x="2290" y="1732"/>
                </a:lnTo>
                <a:lnTo>
                  <a:pt x="2292" y="1761"/>
                </a:lnTo>
                <a:lnTo>
                  <a:pt x="2288" y="1790"/>
                </a:lnTo>
                <a:lnTo>
                  <a:pt x="2280" y="1818"/>
                </a:lnTo>
                <a:lnTo>
                  <a:pt x="2267" y="1846"/>
                </a:lnTo>
                <a:lnTo>
                  <a:pt x="2248" y="1870"/>
                </a:lnTo>
                <a:lnTo>
                  <a:pt x="2227" y="1890"/>
                </a:lnTo>
                <a:lnTo>
                  <a:pt x="2203" y="1906"/>
                </a:lnTo>
                <a:lnTo>
                  <a:pt x="2177" y="1916"/>
                </a:lnTo>
                <a:lnTo>
                  <a:pt x="2151" y="1924"/>
                </a:lnTo>
                <a:lnTo>
                  <a:pt x="2124" y="1926"/>
                </a:lnTo>
                <a:lnTo>
                  <a:pt x="2099" y="1924"/>
                </a:lnTo>
                <a:lnTo>
                  <a:pt x="2076" y="1918"/>
                </a:lnTo>
                <a:lnTo>
                  <a:pt x="2053" y="1910"/>
                </a:lnTo>
                <a:lnTo>
                  <a:pt x="2030" y="1898"/>
                </a:lnTo>
                <a:lnTo>
                  <a:pt x="2010" y="1881"/>
                </a:lnTo>
                <a:lnTo>
                  <a:pt x="1565" y="1470"/>
                </a:lnTo>
                <a:lnTo>
                  <a:pt x="1565" y="1894"/>
                </a:lnTo>
                <a:lnTo>
                  <a:pt x="1562" y="1945"/>
                </a:lnTo>
                <a:lnTo>
                  <a:pt x="1553" y="1993"/>
                </a:lnTo>
                <a:lnTo>
                  <a:pt x="1539" y="2039"/>
                </a:lnTo>
                <a:lnTo>
                  <a:pt x="1520" y="2084"/>
                </a:lnTo>
                <a:lnTo>
                  <a:pt x="1497" y="2124"/>
                </a:lnTo>
                <a:lnTo>
                  <a:pt x="1497" y="3043"/>
                </a:lnTo>
                <a:lnTo>
                  <a:pt x="1494" y="3073"/>
                </a:lnTo>
                <a:lnTo>
                  <a:pt x="1486" y="3102"/>
                </a:lnTo>
                <a:lnTo>
                  <a:pt x="1474" y="3129"/>
                </a:lnTo>
                <a:lnTo>
                  <a:pt x="1457" y="3152"/>
                </a:lnTo>
                <a:lnTo>
                  <a:pt x="1437" y="3173"/>
                </a:lnTo>
                <a:lnTo>
                  <a:pt x="1413" y="3189"/>
                </a:lnTo>
                <a:lnTo>
                  <a:pt x="1387" y="3202"/>
                </a:lnTo>
                <a:lnTo>
                  <a:pt x="1359" y="3210"/>
                </a:lnTo>
                <a:lnTo>
                  <a:pt x="1328" y="3213"/>
                </a:lnTo>
                <a:lnTo>
                  <a:pt x="1298" y="3210"/>
                </a:lnTo>
                <a:lnTo>
                  <a:pt x="1270" y="3202"/>
                </a:lnTo>
                <a:lnTo>
                  <a:pt x="1244" y="3189"/>
                </a:lnTo>
                <a:lnTo>
                  <a:pt x="1220" y="3173"/>
                </a:lnTo>
                <a:lnTo>
                  <a:pt x="1200" y="3152"/>
                </a:lnTo>
                <a:lnTo>
                  <a:pt x="1183" y="3129"/>
                </a:lnTo>
                <a:lnTo>
                  <a:pt x="1171" y="3102"/>
                </a:lnTo>
                <a:lnTo>
                  <a:pt x="1163" y="3073"/>
                </a:lnTo>
                <a:lnTo>
                  <a:pt x="1160" y="3043"/>
                </a:lnTo>
                <a:lnTo>
                  <a:pt x="1160" y="2317"/>
                </a:lnTo>
                <a:lnTo>
                  <a:pt x="1155" y="2318"/>
                </a:lnTo>
                <a:lnTo>
                  <a:pt x="1150" y="2318"/>
                </a:lnTo>
                <a:lnTo>
                  <a:pt x="1146" y="2319"/>
                </a:lnTo>
                <a:lnTo>
                  <a:pt x="1141" y="2318"/>
                </a:lnTo>
                <a:lnTo>
                  <a:pt x="1137" y="2318"/>
                </a:lnTo>
                <a:lnTo>
                  <a:pt x="1132" y="2317"/>
                </a:lnTo>
                <a:lnTo>
                  <a:pt x="1132" y="3043"/>
                </a:lnTo>
                <a:lnTo>
                  <a:pt x="1129" y="3073"/>
                </a:lnTo>
                <a:lnTo>
                  <a:pt x="1122" y="3102"/>
                </a:lnTo>
                <a:lnTo>
                  <a:pt x="1109" y="3129"/>
                </a:lnTo>
                <a:lnTo>
                  <a:pt x="1092" y="3152"/>
                </a:lnTo>
                <a:lnTo>
                  <a:pt x="1072" y="3173"/>
                </a:lnTo>
                <a:lnTo>
                  <a:pt x="1049" y="3189"/>
                </a:lnTo>
                <a:lnTo>
                  <a:pt x="1022" y="3202"/>
                </a:lnTo>
                <a:lnTo>
                  <a:pt x="994" y="3210"/>
                </a:lnTo>
                <a:lnTo>
                  <a:pt x="963" y="3213"/>
                </a:lnTo>
                <a:lnTo>
                  <a:pt x="933" y="3210"/>
                </a:lnTo>
                <a:lnTo>
                  <a:pt x="905" y="3202"/>
                </a:lnTo>
                <a:lnTo>
                  <a:pt x="879" y="3189"/>
                </a:lnTo>
                <a:lnTo>
                  <a:pt x="855" y="3173"/>
                </a:lnTo>
                <a:lnTo>
                  <a:pt x="835" y="3152"/>
                </a:lnTo>
                <a:lnTo>
                  <a:pt x="818" y="3129"/>
                </a:lnTo>
                <a:lnTo>
                  <a:pt x="806" y="3102"/>
                </a:lnTo>
                <a:lnTo>
                  <a:pt x="798" y="3073"/>
                </a:lnTo>
                <a:lnTo>
                  <a:pt x="795" y="3043"/>
                </a:lnTo>
                <a:lnTo>
                  <a:pt x="795" y="2124"/>
                </a:lnTo>
                <a:lnTo>
                  <a:pt x="772" y="2084"/>
                </a:lnTo>
                <a:lnTo>
                  <a:pt x="754" y="2040"/>
                </a:lnTo>
                <a:lnTo>
                  <a:pt x="739" y="1993"/>
                </a:lnTo>
                <a:lnTo>
                  <a:pt x="731" y="1945"/>
                </a:lnTo>
                <a:lnTo>
                  <a:pt x="728" y="1894"/>
                </a:lnTo>
                <a:lnTo>
                  <a:pt x="728" y="1470"/>
                </a:lnTo>
                <a:lnTo>
                  <a:pt x="282" y="1881"/>
                </a:lnTo>
                <a:lnTo>
                  <a:pt x="261" y="1898"/>
                </a:lnTo>
                <a:lnTo>
                  <a:pt x="240" y="1910"/>
                </a:lnTo>
                <a:lnTo>
                  <a:pt x="217" y="1918"/>
                </a:lnTo>
                <a:lnTo>
                  <a:pt x="192" y="1924"/>
                </a:lnTo>
                <a:lnTo>
                  <a:pt x="169" y="1926"/>
                </a:lnTo>
                <a:lnTo>
                  <a:pt x="141" y="1924"/>
                </a:lnTo>
                <a:lnTo>
                  <a:pt x="114" y="1916"/>
                </a:lnTo>
                <a:lnTo>
                  <a:pt x="88" y="1906"/>
                </a:lnTo>
                <a:lnTo>
                  <a:pt x="65" y="1890"/>
                </a:lnTo>
                <a:lnTo>
                  <a:pt x="43" y="1870"/>
                </a:lnTo>
                <a:lnTo>
                  <a:pt x="26" y="1846"/>
                </a:lnTo>
                <a:lnTo>
                  <a:pt x="12" y="1818"/>
                </a:lnTo>
                <a:lnTo>
                  <a:pt x="3" y="1790"/>
                </a:lnTo>
                <a:lnTo>
                  <a:pt x="0" y="1761"/>
                </a:lnTo>
                <a:lnTo>
                  <a:pt x="1" y="1733"/>
                </a:lnTo>
                <a:lnTo>
                  <a:pt x="7" y="1704"/>
                </a:lnTo>
                <a:lnTo>
                  <a:pt x="19" y="1677"/>
                </a:lnTo>
                <a:lnTo>
                  <a:pt x="34" y="1652"/>
                </a:lnTo>
                <a:lnTo>
                  <a:pt x="54" y="1629"/>
                </a:lnTo>
                <a:lnTo>
                  <a:pt x="57" y="1627"/>
                </a:lnTo>
                <a:lnTo>
                  <a:pt x="63" y="1622"/>
                </a:lnTo>
                <a:lnTo>
                  <a:pt x="73" y="1613"/>
                </a:lnTo>
                <a:lnTo>
                  <a:pt x="85" y="1601"/>
                </a:lnTo>
                <a:lnTo>
                  <a:pt x="102" y="1586"/>
                </a:lnTo>
                <a:lnTo>
                  <a:pt x="121" y="1568"/>
                </a:lnTo>
                <a:lnTo>
                  <a:pt x="144" y="1547"/>
                </a:lnTo>
                <a:lnTo>
                  <a:pt x="169" y="1524"/>
                </a:lnTo>
                <a:lnTo>
                  <a:pt x="195" y="1499"/>
                </a:lnTo>
                <a:lnTo>
                  <a:pt x="224" y="1472"/>
                </a:lnTo>
                <a:lnTo>
                  <a:pt x="255" y="1444"/>
                </a:lnTo>
                <a:lnTo>
                  <a:pt x="288" y="1414"/>
                </a:lnTo>
                <a:lnTo>
                  <a:pt x="322" y="1383"/>
                </a:lnTo>
                <a:lnTo>
                  <a:pt x="357" y="1350"/>
                </a:lnTo>
                <a:lnTo>
                  <a:pt x="393" y="1317"/>
                </a:lnTo>
                <a:lnTo>
                  <a:pt x="430" y="1283"/>
                </a:lnTo>
                <a:lnTo>
                  <a:pt x="467" y="1250"/>
                </a:lnTo>
                <a:lnTo>
                  <a:pt x="504" y="1214"/>
                </a:lnTo>
                <a:lnTo>
                  <a:pt x="542" y="1181"/>
                </a:lnTo>
                <a:lnTo>
                  <a:pt x="579" y="1147"/>
                </a:lnTo>
                <a:lnTo>
                  <a:pt x="616" y="1112"/>
                </a:lnTo>
                <a:lnTo>
                  <a:pt x="652" y="1080"/>
                </a:lnTo>
                <a:lnTo>
                  <a:pt x="687" y="1048"/>
                </a:lnTo>
                <a:lnTo>
                  <a:pt x="721" y="1017"/>
                </a:lnTo>
                <a:lnTo>
                  <a:pt x="754" y="988"/>
                </a:lnTo>
                <a:lnTo>
                  <a:pt x="785" y="959"/>
                </a:lnTo>
                <a:lnTo>
                  <a:pt x="814" y="933"/>
                </a:lnTo>
                <a:lnTo>
                  <a:pt x="842" y="910"/>
                </a:lnTo>
                <a:lnTo>
                  <a:pt x="867" y="887"/>
                </a:lnTo>
                <a:lnTo>
                  <a:pt x="889" y="868"/>
                </a:lnTo>
                <a:lnTo>
                  <a:pt x="909" y="850"/>
                </a:lnTo>
                <a:lnTo>
                  <a:pt x="926" y="837"/>
                </a:lnTo>
                <a:lnTo>
                  <a:pt x="940" y="825"/>
                </a:lnTo>
                <a:lnTo>
                  <a:pt x="950" y="818"/>
                </a:lnTo>
                <a:lnTo>
                  <a:pt x="956" y="814"/>
                </a:lnTo>
                <a:lnTo>
                  <a:pt x="916" y="790"/>
                </a:lnTo>
                <a:lnTo>
                  <a:pt x="878" y="763"/>
                </a:lnTo>
                <a:lnTo>
                  <a:pt x="844" y="732"/>
                </a:lnTo>
                <a:lnTo>
                  <a:pt x="813" y="696"/>
                </a:lnTo>
                <a:lnTo>
                  <a:pt x="786" y="659"/>
                </a:lnTo>
                <a:lnTo>
                  <a:pt x="764" y="617"/>
                </a:lnTo>
                <a:lnTo>
                  <a:pt x="745" y="574"/>
                </a:lnTo>
                <a:lnTo>
                  <a:pt x="732" y="528"/>
                </a:lnTo>
                <a:lnTo>
                  <a:pt x="723" y="480"/>
                </a:lnTo>
                <a:lnTo>
                  <a:pt x="721" y="430"/>
                </a:lnTo>
                <a:lnTo>
                  <a:pt x="723" y="379"/>
                </a:lnTo>
                <a:lnTo>
                  <a:pt x="732" y="331"/>
                </a:lnTo>
                <a:lnTo>
                  <a:pt x="745" y="284"/>
                </a:lnTo>
                <a:lnTo>
                  <a:pt x="764" y="240"/>
                </a:lnTo>
                <a:lnTo>
                  <a:pt x="786" y="199"/>
                </a:lnTo>
                <a:lnTo>
                  <a:pt x="814" y="161"/>
                </a:lnTo>
                <a:lnTo>
                  <a:pt x="845" y="125"/>
                </a:lnTo>
                <a:lnTo>
                  <a:pt x="880" y="94"/>
                </a:lnTo>
                <a:lnTo>
                  <a:pt x="918" y="66"/>
                </a:lnTo>
                <a:lnTo>
                  <a:pt x="959" y="43"/>
                </a:lnTo>
                <a:lnTo>
                  <a:pt x="1002" y="24"/>
                </a:lnTo>
                <a:lnTo>
                  <a:pt x="1049" y="11"/>
                </a:lnTo>
                <a:lnTo>
                  <a:pt x="1096" y="2"/>
                </a:lnTo>
                <a:lnTo>
                  <a:pt x="114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91" name="Group 1090"/>
          <p:cNvGrpSpPr/>
          <p:nvPr/>
        </p:nvGrpSpPr>
        <p:grpSpPr>
          <a:xfrm>
            <a:off x="3533564" y="5815013"/>
            <a:ext cx="438150" cy="461963"/>
            <a:chOff x="3525838" y="5815013"/>
            <a:chExt cx="438150" cy="4619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89" name="Freeform 482"/>
            <p:cNvSpPr>
              <a:spLocks noEditPoints="1"/>
            </p:cNvSpPr>
            <p:nvPr/>
          </p:nvSpPr>
          <p:spPr bwMode="auto">
            <a:xfrm>
              <a:off x="3525838" y="5815013"/>
              <a:ext cx="438150" cy="461963"/>
            </a:xfrm>
            <a:custGeom>
              <a:avLst/>
              <a:gdLst>
                <a:gd name="T0" fmla="*/ 222 w 3313"/>
                <a:gd name="T1" fmla="*/ 1957 h 3205"/>
                <a:gd name="T2" fmla="*/ 222 w 3313"/>
                <a:gd name="T3" fmla="*/ 2998 h 3205"/>
                <a:gd name="T4" fmla="*/ 2640 w 3313"/>
                <a:gd name="T5" fmla="*/ 2998 h 3205"/>
                <a:gd name="T6" fmla="*/ 2640 w 3313"/>
                <a:gd name="T7" fmla="*/ 1957 h 3205"/>
                <a:gd name="T8" fmla="*/ 1431 w 3313"/>
                <a:gd name="T9" fmla="*/ 2972 h 3205"/>
                <a:gd name="T10" fmla="*/ 222 w 3313"/>
                <a:gd name="T11" fmla="*/ 1957 h 3205"/>
                <a:gd name="T12" fmla="*/ 230 w 3313"/>
                <a:gd name="T13" fmla="*/ 1684 h 3205"/>
                <a:gd name="T14" fmla="*/ 1431 w 3313"/>
                <a:gd name="T15" fmla="*/ 2693 h 3205"/>
                <a:gd name="T16" fmla="*/ 2632 w 3313"/>
                <a:gd name="T17" fmla="*/ 1684 h 3205"/>
                <a:gd name="T18" fmla="*/ 230 w 3313"/>
                <a:gd name="T19" fmla="*/ 1684 h 3205"/>
                <a:gd name="T20" fmla="*/ 2097 w 3313"/>
                <a:gd name="T21" fmla="*/ 1000 h 3205"/>
                <a:gd name="T22" fmla="*/ 2097 w 3313"/>
                <a:gd name="T23" fmla="*/ 1207 h 3205"/>
                <a:gd name="T24" fmla="*/ 2871 w 3313"/>
                <a:gd name="T25" fmla="*/ 1207 h 3205"/>
                <a:gd name="T26" fmla="*/ 2871 w 3313"/>
                <a:gd name="T27" fmla="*/ 1000 h 3205"/>
                <a:gd name="T28" fmla="*/ 2097 w 3313"/>
                <a:gd name="T29" fmla="*/ 1000 h 3205"/>
                <a:gd name="T30" fmla="*/ 2097 w 3313"/>
                <a:gd name="T31" fmla="*/ 530 h 3205"/>
                <a:gd name="T32" fmla="*/ 2097 w 3313"/>
                <a:gd name="T33" fmla="*/ 738 h 3205"/>
                <a:gd name="T34" fmla="*/ 2871 w 3313"/>
                <a:gd name="T35" fmla="*/ 738 h 3205"/>
                <a:gd name="T36" fmla="*/ 2871 w 3313"/>
                <a:gd name="T37" fmla="*/ 530 h 3205"/>
                <a:gd name="T38" fmla="*/ 2097 w 3313"/>
                <a:gd name="T39" fmla="*/ 530 h 3205"/>
                <a:gd name="T40" fmla="*/ 1853 w 3313"/>
                <a:gd name="T41" fmla="*/ 0 h 3205"/>
                <a:gd name="T42" fmla="*/ 3313 w 3313"/>
                <a:gd name="T43" fmla="*/ 0 h 3205"/>
                <a:gd name="T44" fmla="*/ 3313 w 3313"/>
                <a:gd name="T45" fmla="*/ 3205 h 3205"/>
                <a:gd name="T46" fmla="*/ 0 w 3313"/>
                <a:gd name="T47" fmla="*/ 3205 h 3205"/>
                <a:gd name="T48" fmla="*/ 0 w 3313"/>
                <a:gd name="T49" fmla="*/ 1478 h 3205"/>
                <a:gd name="T50" fmla="*/ 978 w 3313"/>
                <a:gd name="T51" fmla="*/ 1478 h 3205"/>
                <a:gd name="T52" fmla="*/ 978 w 3313"/>
                <a:gd name="T53" fmla="*/ 818 h 3205"/>
                <a:gd name="T54" fmla="*/ 1853 w 3313"/>
                <a:gd name="T55" fmla="*/ 818 h 3205"/>
                <a:gd name="T56" fmla="*/ 1853 w 3313"/>
                <a:gd name="T57" fmla="*/ 0 h 3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13" h="3205">
                  <a:moveTo>
                    <a:pt x="222" y="1957"/>
                  </a:moveTo>
                  <a:lnTo>
                    <a:pt x="222" y="2998"/>
                  </a:lnTo>
                  <a:lnTo>
                    <a:pt x="2640" y="2998"/>
                  </a:lnTo>
                  <a:lnTo>
                    <a:pt x="2640" y="1957"/>
                  </a:lnTo>
                  <a:lnTo>
                    <a:pt x="1431" y="2972"/>
                  </a:lnTo>
                  <a:lnTo>
                    <a:pt x="222" y="1957"/>
                  </a:lnTo>
                  <a:close/>
                  <a:moveTo>
                    <a:pt x="230" y="1684"/>
                  </a:moveTo>
                  <a:lnTo>
                    <a:pt x="1431" y="2693"/>
                  </a:lnTo>
                  <a:lnTo>
                    <a:pt x="2632" y="1684"/>
                  </a:lnTo>
                  <a:lnTo>
                    <a:pt x="230" y="1684"/>
                  </a:lnTo>
                  <a:close/>
                  <a:moveTo>
                    <a:pt x="2097" y="1000"/>
                  </a:moveTo>
                  <a:lnTo>
                    <a:pt x="2097" y="1207"/>
                  </a:lnTo>
                  <a:lnTo>
                    <a:pt x="2871" y="1207"/>
                  </a:lnTo>
                  <a:lnTo>
                    <a:pt x="2871" y="1000"/>
                  </a:lnTo>
                  <a:lnTo>
                    <a:pt x="2097" y="1000"/>
                  </a:lnTo>
                  <a:close/>
                  <a:moveTo>
                    <a:pt x="2097" y="530"/>
                  </a:moveTo>
                  <a:lnTo>
                    <a:pt x="2097" y="738"/>
                  </a:lnTo>
                  <a:lnTo>
                    <a:pt x="2871" y="738"/>
                  </a:lnTo>
                  <a:lnTo>
                    <a:pt x="2871" y="530"/>
                  </a:lnTo>
                  <a:lnTo>
                    <a:pt x="2097" y="530"/>
                  </a:lnTo>
                  <a:close/>
                  <a:moveTo>
                    <a:pt x="1853" y="0"/>
                  </a:moveTo>
                  <a:lnTo>
                    <a:pt x="3313" y="0"/>
                  </a:lnTo>
                  <a:lnTo>
                    <a:pt x="3313" y="3205"/>
                  </a:lnTo>
                  <a:lnTo>
                    <a:pt x="0" y="3205"/>
                  </a:lnTo>
                  <a:lnTo>
                    <a:pt x="0" y="1478"/>
                  </a:lnTo>
                  <a:lnTo>
                    <a:pt x="978" y="1478"/>
                  </a:lnTo>
                  <a:lnTo>
                    <a:pt x="978" y="818"/>
                  </a:lnTo>
                  <a:lnTo>
                    <a:pt x="1853" y="818"/>
                  </a:lnTo>
                  <a:lnTo>
                    <a:pt x="18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0" name="Freeform 483"/>
            <p:cNvSpPr>
              <a:spLocks/>
            </p:cNvSpPr>
            <p:nvPr/>
          </p:nvSpPr>
          <p:spPr bwMode="auto">
            <a:xfrm>
              <a:off x="3665538" y="5821363"/>
              <a:ext cx="82550" cy="88900"/>
            </a:xfrm>
            <a:custGeom>
              <a:avLst/>
              <a:gdLst>
                <a:gd name="T0" fmla="*/ 629 w 629"/>
                <a:gd name="T1" fmla="*/ 0 h 622"/>
                <a:gd name="T2" fmla="*/ 629 w 629"/>
                <a:gd name="T3" fmla="*/ 622 h 622"/>
                <a:gd name="T4" fmla="*/ 0 w 629"/>
                <a:gd name="T5" fmla="*/ 622 h 622"/>
                <a:gd name="T6" fmla="*/ 629 w 629"/>
                <a:gd name="T7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9" h="622">
                  <a:moveTo>
                    <a:pt x="629" y="0"/>
                  </a:moveTo>
                  <a:lnTo>
                    <a:pt x="629" y="622"/>
                  </a:lnTo>
                  <a:lnTo>
                    <a:pt x="0" y="622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00" name="Group 1099"/>
          <p:cNvGrpSpPr/>
          <p:nvPr/>
        </p:nvGrpSpPr>
        <p:grpSpPr>
          <a:xfrm>
            <a:off x="2678239" y="5824538"/>
            <a:ext cx="277813" cy="458787"/>
            <a:chOff x="2638425" y="5824538"/>
            <a:chExt cx="277813" cy="4587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95" name="Freeform 488"/>
            <p:cNvSpPr>
              <a:spLocks/>
            </p:cNvSpPr>
            <p:nvPr/>
          </p:nvSpPr>
          <p:spPr bwMode="auto">
            <a:xfrm>
              <a:off x="2832100" y="6199188"/>
              <a:ext cx="74613" cy="79375"/>
            </a:xfrm>
            <a:custGeom>
              <a:avLst/>
              <a:gdLst>
                <a:gd name="T0" fmla="*/ 0 w 520"/>
                <a:gd name="T1" fmla="*/ 0 h 558"/>
                <a:gd name="T2" fmla="*/ 520 w 520"/>
                <a:gd name="T3" fmla="*/ 0 h 558"/>
                <a:gd name="T4" fmla="*/ 0 w 520"/>
                <a:gd name="T5" fmla="*/ 558 h 558"/>
                <a:gd name="T6" fmla="*/ 0 w 520"/>
                <a:gd name="T7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0" h="558">
                  <a:moveTo>
                    <a:pt x="0" y="0"/>
                  </a:moveTo>
                  <a:lnTo>
                    <a:pt x="520" y="0"/>
                  </a:lnTo>
                  <a:lnTo>
                    <a:pt x="0" y="5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Freeform 489"/>
            <p:cNvSpPr>
              <a:spLocks noEditPoints="1"/>
            </p:cNvSpPr>
            <p:nvPr/>
          </p:nvSpPr>
          <p:spPr bwMode="auto">
            <a:xfrm>
              <a:off x="2638425" y="5870575"/>
              <a:ext cx="277813" cy="412750"/>
            </a:xfrm>
            <a:custGeom>
              <a:avLst/>
              <a:gdLst>
                <a:gd name="T0" fmla="*/ 431 w 1926"/>
                <a:gd name="T1" fmla="*/ 1786 h 2866"/>
                <a:gd name="T2" fmla="*/ 1495 w 1926"/>
                <a:gd name="T3" fmla="*/ 1582 h 2866"/>
                <a:gd name="T4" fmla="*/ 431 w 1926"/>
                <a:gd name="T5" fmla="*/ 1146 h 2866"/>
                <a:gd name="T6" fmla="*/ 1495 w 1926"/>
                <a:gd name="T7" fmla="*/ 1350 h 2866"/>
                <a:gd name="T8" fmla="*/ 431 w 1926"/>
                <a:gd name="T9" fmla="*/ 1146 h 2866"/>
                <a:gd name="T10" fmla="*/ 431 w 1926"/>
                <a:gd name="T11" fmla="*/ 919 h 2866"/>
                <a:gd name="T12" fmla="*/ 1495 w 1926"/>
                <a:gd name="T13" fmla="*/ 715 h 2866"/>
                <a:gd name="T14" fmla="*/ 0 w 1926"/>
                <a:gd name="T15" fmla="*/ 0 h 2866"/>
                <a:gd name="T16" fmla="*/ 180 w 1926"/>
                <a:gd name="T17" fmla="*/ 152 h 2866"/>
                <a:gd name="T18" fmla="*/ 191 w 1926"/>
                <a:gd name="T19" fmla="*/ 226 h 2866"/>
                <a:gd name="T20" fmla="*/ 221 w 1926"/>
                <a:gd name="T21" fmla="*/ 291 h 2866"/>
                <a:gd name="T22" fmla="*/ 267 w 1926"/>
                <a:gd name="T23" fmla="*/ 344 h 2866"/>
                <a:gd name="T24" fmla="*/ 326 w 1926"/>
                <a:gd name="T25" fmla="*/ 383 h 2866"/>
                <a:gd name="T26" fmla="*/ 394 w 1926"/>
                <a:gd name="T27" fmla="*/ 403 h 2866"/>
                <a:gd name="T28" fmla="*/ 468 w 1926"/>
                <a:gd name="T29" fmla="*/ 403 h 2866"/>
                <a:gd name="T30" fmla="*/ 537 w 1926"/>
                <a:gd name="T31" fmla="*/ 383 h 2866"/>
                <a:gd name="T32" fmla="*/ 595 w 1926"/>
                <a:gd name="T33" fmla="*/ 344 h 2866"/>
                <a:gd name="T34" fmla="*/ 641 w 1926"/>
                <a:gd name="T35" fmla="*/ 291 h 2866"/>
                <a:gd name="T36" fmla="*/ 671 w 1926"/>
                <a:gd name="T37" fmla="*/ 226 h 2866"/>
                <a:gd name="T38" fmla="*/ 681 w 1926"/>
                <a:gd name="T39" fmla="*/ 152 h 2866"/>
                <a:gd name="T40" fmla="*/ 713 w 1926"/>
                <a:gd name="T41" fmla="*/ 0 h 2866"/>
                <a:gd name="T42" fmla="*/ 716 w 1926"/>
                <a:gd name="T43" fmla="*/ 190 h 2866"/>
                <a:gd name="T44" fmla="*/ 736 w 1926"/>
                <a:gd name="T45" fmla="*/ 260 h 2866"/>
                <a:gd name="T46" fmla="*/ 774 w 1926"/>
                <a:gd name="T47" fmla="*/ 319 h 2866"/>
                <a:gd name="T48" fmla="*/ 827 w 1926"/>
                <a:gd name="T49" fmla="*/ 366 h 2866"/>
                <a:gd name="T50" fmla="*/ 891 w 1926"/>
                <a:gd name="T51" fmla="*/ 396 h 2866"/>
                <a:gd name="T52" fmla="*/ 964 w 1926"/>
                <a:gd name="T53" fmla="*/ 407 h 2866"/>
                <a:gd name="T54" fmla="*/ 1035 w 1926"/>
                <a:gd name="T55" fmla="*/ 396 h 2866"/>
                <a:gd name="T56" fmla="*/ 1100 w 1926"/>
                <a:gd name="T57" fmla="*/ 366 h 2866"/>
                <a:gd name="T58" fmla="*/ 1152 w 1926"/>
                <a:gd name="T59" fmla="*/ 319 h 2866"/>
                <a:gd name="T60" fmla="*/ 1190 w 1926"/>
                <a:gd name="T61" fmla="*/ 260 h 2866"/>
                <a:gd name="T62" fmla="*/ 1211 w 1926"/>
                <a:gd name="T63" fmla="*/ 190 h 2866"/>
                <a:gd name="T64" fmla="*/ 1213 w 1926"/>
                <a:gd name="T65" fmla="*/ 0 h 2866"/>
                <a:gd name="T66" fmla="*/ 1245 w 1926"/>
                <a:gd name="T67" fmla="*/ 152 h 2866"/>
                <a:gd name="T68" fmla="*/ 1255 w 1926"/>
                <a:gd name="T69" fmla="*/ 226 h 2866"/>
                <a:gd name="T70" fmla="*/ 1285 w 1926"/>
                <a:gd name="T71" fmla="*/ 291 h 2866"/>
                <a:gd name="T72" fmla="*/ 1331 w 1926"/>
                <a:gd name="T73" fmla="*/ 344 h 2866"/>
                <a:gd name="T74" fmla="*/ 1390 w 1926"/>
                <a:gd name="T75" fmla="*/ 383 h 2866"/>
                <a:gd name="T76" fmla="*/ 1458 w 1926"/>
                <a:gd name="T77" fmla="*/ 403 h 2866"/>
                <a:gd name="T78" fmla="*/ 1532 w 1926"/>
                <a:gd name="T79" fmla="*/ 403 h 2866"/>
                <a:gd name="T80" fmla="*/ 1601 w 1926"/>
                <a:gd name="T81" fmla="*/ 383 h 2866"/>
                <a:gd name="T82" fmla="*/ 1659 w 1926"/>
                <a:gd name="T83" fmla="*/ 344 h 2866"/>
                <a:gd name="T84" fmla="*/ 1705 w 1926"/>
                <a:gd name="T85" fmla="*/ 291 h 2866"/>
                <a:gd name="T86" fmla="*/ 1735 w 1926"/>
                <a:gd name="T87" fmla="*/ 226 h 2866"/>
                <a:gd name="T88" fmla="*/ 1746 w 1926"/>
                <a:gd name="T89" fmla="*/ 152 h 2866"/>
                <a:gd name="T90" fmla="*/ 1924 w 1926"/>
                <a:gd name="T91" fmla="*/ 0 h 2866"/>
                <a:gd name="T92" fmla="*/ 1205 w 1926"/>
                <a:gd name="T93" fmla="*/ 2135 h 2866"/>
                <a:gd name="T94" fmla="*/ 0 w 1926"/>
                <a:gd name="T95" fmla="*/ 2866 h 2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26" h="2866">
                  <a:moveTo>
                    <a:pt x="431" y="1582"/>
                  </a:moveTo>
                  <a:lnTo>
                    <a:pt x="431" y="1786"/>
                  </a:lnTo>
                  <a:lnTo>
                    <a:pt x="1495" y="1786"/>
                  </a:lnTo>
                  <a:lnTo>
                    <a:pt x="1495" y="1582"/>
                  </a:lnTo>
                  <a:lnTo>
                    <a:pt x="431" y="1582"/>
                  </a:lnTo>
                  <a:close/>
                  <a:moveTo>
                    <a:pt x="431" y="1146"/>
                  </a:moveTo>
                  <a:lnTo>
                    <a:pt x="431" y="1350"/>
                  </a:lnTo>
                  <a:lnTo>
                    <a:pt x="1495" y="1350"/>
                  </a:lnTo>
                  <a:lnTo>
                    <a:pt x="1495" y="1146"/>
                  </a:lnTo>
                  <a:lnTo>
                    <a:pt x="431" y="1146"/>
                  </a:lnTo>
                  <a:close/>
                  <a:moveTo>
                    <a:pt x="431" y="715"/>
                  </a:moveTo>
                  <a:lnTo>
                    <a:pt x="431" y="919"/>
                  </a:lnTo>
                  <a:lnTo>
                    <a:pt x="1495" y="919"/>
                  </a:lnTo>
                  <a:lnTo>
                    <a:pt x="1495" y="715"/>
                  </a:lnTo>
                  <a:lnTo>
                    <a:pt x="431" y="715"/>
                  </a:lnTo>
                  <a:close/>
                  <a:moveTo>
                    <a:pt x="0" y="0"/>
                  </a:moveTo>
                  <a:lnTo>
                    <a:pt x="180" y="0"/>
                  </a:lnTo>
                  <a:lnTo>
                    <a:pt x="180" y="152"/>
                  </a:lnTo>
                  <a:lnTo>
                    <a:pt x="183" y="190"/>
                  </a:lnTo>
                  <a:lnTo>
                    <a:pt x="191" y="226"/>
                  </a:lnTo>
                  <a:lnTo>
                    <a:pt x="204" y="260"/>
                  </a:lnTo>
                  <a:lnTo>
                    <a:pt x="221" y="291"/>
                  </a:lnTo>
                  <a:lnTo>
                    <a:pt x="242" y="319"/>
                  </a:lnTo>
                  <a:lnTo>
                    <a:pt x="267" y="344"/>
                  </a:lnTo>
                  <a:lnTo>
                    <a:pt x="295" y="366"/>
                  </a:lnTo>
                  <a:lnTo>
                    <a:pt x="326" y="383"/>
                  </a:lnTo>
                  <a:lnTo>
                    <a:pt x="358" y="396"/>
                  </a:lnTo>
                  <a:lnTo>
                    <a:pt x="394" y="403"/>
                  </a:lnTo>
                  <a:lnTo>
                    <a:pt x="431" y="407"/>
                  </a:lnTo>
                  <a:lnTo>
                    <a:pt x="468" y="403"/>
                  </a:lnTo>
                  <a:lnTo>
                    <a:pt x="503" y="396"/>
                  </a:lnTo>
                  <a:lnTo>
                    <a:pt x="537" y="383"/>
                  </a:lnTo>
                  <a:lnTo>
                    <a:pt x="567" y="366"/>
                  </a:lnTo>
                  <a:lnTo>
                    <a:pt x="595" y="344"/>
                  </a:lnTo>
                  <a:lnTo>
                    <a:pt x="620" y="319"/>
                  </a:lnTo>
                  <a:lnTo>
                    <a:pt x="641" y="291"/>
                  </a:lnTo>
                  <a:lnTo>
                    <a:pt x="658" y="260"/>
                  </a:lnTo>
                  <a:lnTo>
                    <a:pt x="671" y="226"/>
                  </a:lnTo>
                  <a:lnTo>
                    <a:pt x="679" y="190"/>
                  </a:lnTo>
                  <a:lnTo>
                    <a:pt x="681" y="152"/>
                  </a:lnTo>
                  <a:lnTo>
                    <a:pt x="681" y="0"/>
                  </a:lnTo>
                  <a:lnTo>
                    <a:pt x="713" y="0"/>
                  </a:lnTo>
                  <a:lnTo>
                    <a:pt x="713" y="152"/>
                  </a:lnTo>
                  <a:lnTo>
                    <a:pt x="716" y="190"/>
                  </a:lnTo>
                  <a:lnTo>
                    <a:pt x="724" y="226"/>
                  </a:lnTo>
                  <a:lnTo>
                    <a:pt x="736" y="260"/>
                  </a:lnTo>
                  <a:lnTo>
                    <a:pt x="754" y="291"/>
                  </a:lnTo>
                  <a:lnTo>
                    <a:pt x="774" y="319"/>
                  </a:lnTo>
                  <a:lnTo>
                    <a:pt x="799" y="344"/>
                  </a:lnTo>
                  <a:lnTo>
                    <a:pt x="827" y="366"/>
                  </a:lnTo>
                  <a:lnTo>
                    <a:pt x="858" y="383"/>
                  </a:lnTo>
                  <a:lnTo>
                    <a:pt x="891" y="396"/>
                  </a:lnTo>
                  <a:lnTo>
                    <a:pt x="927" y="403"/>
                  </a:lnTo>
                  <a:lnTo>
                    <a:pt x="964" y="407"/>
                  </a:lnTo>
                  <a:lnTo>
                    <a:pt x="1000" y="403"/>
                  </a:lnTo>
                  <a:lnTo>
                    <a:pt x="1035" y="396"/>
                  </a:lnTo>
                  <a:lnTo>
                    <a:pt x="1069" y="383"/>
                  </a:lnTo>
                  <a:lnTo>
                    <a:pt x="1100" y="366"/>
                  </a:lnTo>
                  <a:lnTo>
                    <a:pt x="1127" y="344"/>
                  </a:lnTo>
                  <a:lnTo>
                    <a:pt x="1152" y="319"/>
                  </a:lnTo>
                  <a:lnTo>
                    <a:pt x="1174" y="291"/>
                  </a:lnTo>
                  <a:lnTo>
                    <a:pt x="1190" y="260"/>
                  </a:lnTo>
                  <a:lnTo>
                    <a:pt x="1203" y="226"/>
                  </a:lnTo>
                  <a:lnTo>
                    <a:pt x="1211" y="190"/>
                  </a:lnTo>
                  <a:lnTo>
                    <a:pt x="1213" y="152"/>
                  </a:lnTo>
                  <a:lnTo>
                    <a:pt x="1213" y="0"/>
                  </a:lnTo>
                  <a:lnTo>
                    <a:pt x="1245" y="0"/>
                  </a:lnTo>
                  <a:lnTo>
                    <a:pt x="1245" y="152"/>
                  </a:lnTo>
                  <a:lnTo>
                    <a:pt x="1247" y="190"/>
                  </a:lnTo>
                  <a:lnTo>
                    <a:pt x="1255" y="226"/>
                  </a:lnTo>
                  <a:lnTo>
                    <a:pt x="1268" y="260"/>
                  </a:lnTo>
                  <a:lnTo>
                    <a:pt x="1285" y="291"/>
                  </a:lnTo>
                  <a:lnTo>
                    <a:pt x="1307" y="319"/>
                  </a:lnTo>
                  <a:lnTo>
                    <a:pt x="1331" y="344"/>
                  </a:lnTo>
                  <a:lnTo>
                    <a:pt x="1359" y="366"/>
                  </a:lnTo>
                  <a:lnTo>
                    <a:pt x="1390" y="383"/>
                  </a:lnTo>
                  <a:lnTo>
                    <a:pt x="1423" y="396"/>
                  </a:lnTo>
                  <a:lnTo>
                    <a:pt x="1458" y="403"/>
                  </a:lnTo>
                  <a:lnTo>
                    <a:pt x="1495" y="407"/>
                  </a:lnTo>
                  <a:lnTo>
                    <a:pt x="1532" y="403"/>
                  </a:lnTo>
                  <a:lnTo>
                    <a:pt x="1568" y="396"/>
                  </a:lnTo>
                  <a:lnTo>
                    <a:pt x="1601" y="383"/>
                  </a:lnTo>
                  <a:lnTo>
                    <a:pt x="1631" y="366"/>
                  </a:lnTo>
                  <a:lnTo>
                    <a:pt x="1659" y="344"/>
                  </a:lnTo>
                  <a:lnTo>
                    <a:pt x="1685" y="319"/>
                  </a:lnTo>
                  <a:lnTo>
                    <a:pt x="1705" y="291"/>
                  </a:lnTo>
                  <a:lnTo>
                    <a:pt x="1722" y="260"/>
                  </a:lnTo>
                  <a:lnTo>
                    <a:pt x="1735" y="226"/>
                  </a:lnTo>
                  <a:lnTo>
                    <a:pt x="1743" y="190"/>
                  </a:lnTo>
                  <a:lnTo>
                    <a:pt x="1746" y="152"/>
                  </a:lnTo>
                  <a:lnTo>
                    <a:pt x="1746" y="0"/>
                  </a:lnTo>
                  <a:lnTo>
                    <a:pt x="1924" y="0"/>
                  </a:lnTo>
                  <a:lnTo>
                    <a:pt x="1926" y="2135"/>
                  </a:lnTo>
                  <a:lnTo>
                    <a:pt x="1205" y="2135"/>
                  </a:lnTo>
                  <a:lnTo>
                    <a:pt x="1205" y="2866"/>
                  </a:lnTo>
                  <a:lnTo>
                    <a:pt x="0" y="286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Freeform 490"/>
            <p:cNvSpPr>
              <a:spLocks/>
            </p:cNvSpPr>
            <p:nvPr/>
          </p:nvSpPr>
          <p:spPr bwMode="auto">
            <a:xfrm>
              <a:off x="2678113" y="5824538"/>
              <a:ext cx="44450" cy="90488"/>
            </a:xfrm>
            <a:custGeom>
              <a:avLst/>
              <a:gdLst>
                <a:gd name="T0" fmla="*/ 150 w 301"/>
                <a:gd name="T1" fmla="*/ 0 h 624"/>
                <a:gd name="T2" fmla="*/ 181 w 301"/>
                <a:gd name="T3" fmla="*/ 3 h 624"/>
                <a:gd name="T4" fmla="*/ 208 w 301"/>
                <a:gd name="T5" fmla="*/ 12 h 624"/>
                <a:gd name="T6" fmla="*/ 234 w 301"/>
                <a:gd name="T7" fmla="*/ 26 h 624"/>
                <a:gd name="T8" fmla="*/ 257 w 301"/>
                <a:gd name="T9" fmla="*/ 44 h 624"/>
                <a:gd name="T10" fmla="*/ 275 w 301"/>
                <a:gd name="T11" fmla="*/ 67 h 624"/>
                <a:gd name="T12" fmla="*/ 288 w 301"/>
                <a:gd name="T13" fmla="*/ 93 h 624"/>
                <a:gd name="T14" fmla="*/ 298 w 301"/>
                <a:gd name="T15" fmla="*/ 121 h 624"/>
                <a:gd name="T16" fmla="*/ 301 w 301"/>
                <a:gd name="T17" fmla="*/ 152 h 624"/>
                <a:gd name="T18" fmla="*/ 301 w 301"/>
                <a:gd name="T19" fmla="*/ 471 h 624"/>
                <a:gd name="T20" fmla="*/ 298 w 301"/>
                <a:gd name="T21" fmla="*/ 502 h 624"/>
                <a:gd name="T22" fmla="*/ 288 w 301"/>
                <a:gd name="T23" fmla="*/ 531 h 624"/>
                <a:gd name="T24" fmla="*/ 275 w 301"/>
                <a:gd name="T25" fmla="*/ 557 h 624"/>
                <a:gd name="T26" fmla="*/ 257 w 301"/>
                <a:gd name="T27" fmla="*/ 579 h 624"/>
                <a:gd name="T28" fmla="*/ 234 w 301"/>
                <a:gd name="T29" fmla="*/ 598 h 624"/>
                <a:gd name="T30" fmla="*/ 208 w 301"/>
                <a:gd name="T31" fmla="*/ 612 h 624"/>
                <a:gd name="T32" fmla="*/ 181 w 301"/>
                <a:gd name="T33" fmla="*/ 620 h 624"/>
                <a:gd name="T34" fmla="*/ 150 w 301"/>
                <a:gd name="T35" fmla="*/ 624 h 624"/>
                <a:gd name="T36" fmla="*/ 120 w 301"/>
                <a:gd name="T37" fmla="*/ 620 h 624"/>
                <a:gd name="T38" fmla="*/ 92 w 301"/>
                <a:gd name="T39" fmla="*/ 612 h 624"/>
                <a:gd name="T40" fmla="*/ 66 w 301"/>
                <a:gd name="T41" fmla="*/ 598 h 624"/>
                <a:gd name="T42" fmla="*/ 44 w 301"/>
                <a:gd name="T43" fmla="*/ 579 h 624"/>
                <a:gd name="T44" fmla="*/ 25 w 301"/>
                <a:gd name="T45" fmla="*/ 557 h 624"/>
                <a:gd name="T46" fmla="*/ 12 w 301"/>
                <a:gd name="T47" fmla="*/ 531 h 624"/>
                <a:gd name="T48" fmla="*/ 3 w 301"/>
                <a:gd name="T49" fmla="*/ 502 h 624"/>
                <a:gd name="T50" fmla="*/ 0 w 301"/>
                <a:gd name="T51" fmla="*/ 471 h 624"/>
                <a:gd name="T52" fmla="*/ 0 w 301"/>
                <a:gd name="T53" fmla="*/ 152 h 624"/>
                <a:gd name="T54" fmla="*/ 3 w 301"/>
                <a:gd name="T55" fmla="*/ 121 h 624"/>
                <a:gd name="T56" fmla="*/ 12 w 301"/>
                <a:gd name="T57" fmla="*/ 93 h 624"/>
                <a:gd name="T58" fmla="*/ 25 w 301"/>
                <a:gd name="T59" fmla="*/ 67 h 624"/>
                <a:gd name="T60" fmla="*/ 44 w 301"/>
                <a:gd name="T61" fmla="*/ 44 h 624"/>
                <a:gd name="T62" fmla="*/ 66 w 301"/>
                <a:gd name="T63" fmla="*/ 26 h 624"/>
                <a:gd name="T64" fmla="*/ 92 w 301"/>
                <a:gd name="T65" fmla="*/ 12 h 624"/>
                <a:gd name="T66" fmla="*/ 120 w 301"/>
                <a:gd name="T67" fmla="*/ 3 h 624"/>
                <a:gd name="T68" fmla="*/ 150 w 301"/>
                <a:gd name="T69" fmla="*/ 0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1" h="624">
                  <a:moveTo>
                    <a:pt x="150" y="0"/>
                  </a:moveTo>
                  <a:lnTo>
                    <a:pt x="181" y="3"/>
                  </a:lnTo>
                  <a:lnTo>
                    <a:pt x="208" y="12"/>
                  </a:lnTo>
                  <a:lnTo>
                    <a:pt x="234" y="26"/>
                  </a:lnTo>
                  <a:lnTo>
                    <a:pt x="257" y="44"/>
                  </a:lnTo>
                  <a:lnTo>
                    <a:pt x="275" y="67"/>
                  </a:lnTo>
                  <a:lnTo>
                    <a:pt x="288" y="93"/>
                  </a:lnTo>
                  <a:lnTo>
                    <a:pt x="298" y="121"/>
                  </a:lnTo>
                  <a:lnTo>
                    <a:pt x="301" y="152"/>
                  </a:lnTo>
                  <a:lnTo>
                    <a:pt x="301" y="471"/>
                  </a:lnTo>
                  <a:lnTo>
                    <a:pt x="298" y="502"/>
                  </a:lnTo>
                  <a:lnTo>
                    <a:pt x="288" y="531"/>
                  </a:lnTo>
                  <a:lnTo>
                    <a:pt x="275" y="557"/>
                  </a:lnTo>
                  <a:lnTo>
                    <a:pt x="257" y="579"/>
                  </a:lnTo>
                  <a:lnTo>
                    <a:pt x="234" y="598"/>
                  </a:lnTo>
                  <a:lnTo>
                    <a:pt x="208" y="612"/>
                  </a:lnTo>
                  <a:lnTo>
                    <a:pt x="181" y="620"/>
                  </a:lnTo>
                  <a:lnTo>
                    <a:pt x="150" y="624"/>
                  </a:lnTo>
                  <a:lnTo>
                    <a:pt x="120" y="620"/>
                  </a:lnTo>
                  <a:lnTo>
                    <a:pt x="92" y="612"/>
                  </a:lnTo>
                  <a:lnTo>
                    <a:pt x="66" y="598"/>
                  </a:lnTo>
                  <a:lnTo>
                    <a:pt x="44" y="579"/>
                  </a:lnTo>
                  <a:lnTo>
                    <a:pt x="25" y="557"/>
                  </a:lnTo>
                  <a:lnTo>
                    <a:pt x="12" y="531"/>
                  </a:lnTo>
                  <a:lnTo>
                    <a:pt x="3" y="502"/>
                  </a:lnTo>
                  <a:lnTo>
                    <a:pt x="0" y="471"/>
                  </a:lnTo>
                  <a:lnTo>
                    <a:pt x="0" y="152"/>
                  </a:lnTo>
                  <a:lnTo>
                    <a:pt x="3" y="121"/>
                  </a:lnTo>
                  <a:lnTo>
                    <a:pt x="12" y="93"/>
                  </a:lnTo>
                  <a:lnTo>
                    <a:pt x="25" y="67"/>
                  </a:lnTo>
                  <a:lnTo>
                    <a:pt x="44" y="44"/>
                  </a:lnTo>
                  <a:lnTo>
                    <a:pt x="66" y="26"/>
                  </a:lnTo>
                  <a:lnTo>
                    <a:pt x="92" y="12"/>
                  </a:lnTo>
                  <a:lnTo>
                    <a:pt x="120" y="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Freeform 491"/>
            <p:cNvSpPr>
              <a:spLocks/>
            </p:cNvSpPr>
            <p:nvPr/>
          </p:nvSpPr>
          <p:spPr bwMode="auto">
            <a:xfrm>
              <a:off x="2755900" y="5824538"/>
              <a:ext cx="42863" cy="90488"/>
            </a:xfrm>
            <a:custGeom>
              <a:avLst/>
              <a:gdLst>
                <a:gd name="T0" fmla="*/ 151 w 300"/>
                <a:gd name="T1" fmla="*/ 0 h 624"/>
                <a:gd name="T2" fmla="*/ 180 w 300"/>
                <a:gd name="T3" fmla="*/ 3 h 624"/>
                <a:gd name="T4" fmla="*/ 209 w 300"/>
                <a:gd name="T5" fmla="*/ 12 h 624"/>
                <a:gd name="T6" fmla="*/ 235 w 300"/>
                <a:gd name="T7" fmla="*/ 26 h 624"/>
                <a:gd name="T8" fmla="*/ 256 w 300"/>
                <a:gd name="T9" fmla="*/ 44 h 624"/>
                <a:gd name="T10" fmla="*/ 275 w 300"/>
                <a:gd name="T11" fmla="*/ 67 h 624"/>
                <a:gd name="T12" fmla="*/ 289 w 300"/>
                <a:gd name="T13" fmla="*/ 93 h 624"/>
                <a:gd name="T14" fmla="*/ 297 w 300"/>
                <a:gd name="T15" fmla="*/ 121 h 624"/>
                <a:gd name="T16" fmla="*/ 300 w 300"/>
                <a:gd name="T17" fmla="*/ 152 h 624"/>
                <a:gd name="T18" fmla="*/ 300 w 300"/>
                <a:gd name="T19" fmla="*/ 471 h 624"/>
                <a:gd name="T20" fmla="*/ 297 w 300"/>
                <a:gd name="T21" fmla="*/ 502 h 624"/>
                <a:gd name="T22" fmla="*/ 289 w 300"/>
                <a:gd name="T23" fmla="*/ 531 h 624"/>
                <a:gd name="T24" fmla="*/ 275 w 300"/>
                <a:gd name="T25" fmla="*/ 557 h 624"/>
                <a:gd name="T26" fmla="*/ 256 w 300"/>
                <a:gd name="T27" fmla="*/ 579 h 624"/>
                <a:gd name="T28" fmla="*/ 235 w 300"/>
                <a:gd name="T29" fmla="*/ 598 h 624"/>
                <a:gd name="T30" fmla="*/ 209 w 300"/>
                <a:gd name="T31" fmla="*/ 612 h 624"/>
                <a:gd name="T32" fmla="*/ 180 w 300"/>
                <a:gd name="T33" fmla="*/ 620 h 624"/>
                <a:gd name="T34" fmla="*/ 151 w 300"/>
                <a:gd name="T35" fmla="*/ 624 h 624"/>
                <a:gd name="T36" fmla="*/ 120 w 300"/>
                <a:gd name="T37" fmla="*/ 620 h 624"/>
                <a:gd name="T38" fmla="*/ 92 w 300"/>
                <a:gd name="T39" fmla="*/ 612 h 624"/>
                <a:gd name="T40" fmla="*/ 67 w 300"/>
                <a:gd name="T41" fmla="*/ 598 h 624"/>
                <a:gd name="T42" fmla="*/ 44 w 300"/>
                <a:gd name="T43" fmla="*/ 579 h 624"/>
                <a:gd name="T44" fmla="*/ 26 w 300"/>
                <a:gd name="T45" fmla="*/ 557 h 624"/>
                <a:gd name="T46" fmla="*/ 12 w 300"/>
                <a:gd name="T47" fmla="*/ 531 h 624"/>
                <a:gd name="T48" fmla="*/ 3 w 300"/>
                <a:gd name="T49" fmla="*/ 502 h 624"/>
                <a:gd name="T50" fmla="*/ 0 w 300"/>
                <a:gd name="T51" fmla="*/ 471 h 624"/>
                <a:gd name="T52" fmla="*/ 0 w 300"/>
                <a:gd name="T53" fmla="*/ 152 h 624"/>
                <a:gd name="T54" fmla="*/ 3 w 300"/>
                <a:gd name="T55" fmla="*/ 121 h 624"/>
                <a:gd name="T56" fmla="*/ 12 w 300"/>
                <a:gd name="T57" fmla="*/ 93 h 624"/>
                <a:gd name="T58" fmla="*/ 26 w 300"/>
                <a:gd name="T59" fmla="*/ 67 h 624"/>
                <a:gd name="T60" fmla="*/ 44 w 300"/>
                <a:gd name="T61" fmla="*/ 44 h 624"/>
                <a:gd name="T62" fmla="*/ 67 w 300"/>
                <a:gd name="T63" fmla="*/ 26 h 624"/>
                <a:gd name="T64" fmla="*/ 92 w 300"/>
                <a:gd name="T65" fmla="*/ 12 h 624"/>
                <a:gd name="T66" fmla="*/ 120 w 300"/>
                <a:gd name="T67" fmla="*/ 3 h 624"/>
                <a:gd name="T68" fmla="*/ 151 w 300"/>
                <a:gd name="T69" fmla="*/ 0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0" h="624">
                  <a:moveTo>
                    <a:pt x="151" y="0"/>
                  </a:moveTo>
                  <a:lnTo>
                    <a:pt x="180" y="3"/>
                  </a:lnTo>
                  <a:lnTo>
                    <a:pt x="209" y="12"/>
                  </a:lnTo>
                  <a:lnTo>
                    <a:pt x="235" y="26"/>
                  </a:lnTo>
                  <a:lnTo>
                    <a:pt x="256" y="44"/>
                  </a:lnTo>
                  <a:lnTo>
                    <a:pt x="275" y="67"/>
                  </a:lnTo>
                  <a:lnTo>
                    <a:pt x="289" y="93"/>
                  </a:lnTo>
                  <a:lnTo>
                    <a:pt x="297" y="121"/>
                  </a:lnTo>
                  <a:lnTo>
                    <a:pt x="300" y="152"/>
                  </a:lnTo>
                  <a:lnTo>
                    <a:pt x="300" y="471"/>
                  </a:lnTo>
                  <a:lnTo>
                    <a:pt x="297" y="502"/>
                  </a:lnTo>
                  <a:lnTo>
                    <a:pt x="289" y="531"/>
                  </a:lnTo>
                  <a:lnTo>
                    <a:pt x="275" y="557"/>
                  </a:lnTo>
                  <a:lnTo>
                    <a:pt x="256" y="579"/>
                  </a:lnTo>
                  <a:lnTo>
                    <a:pt x="235" y="598"/>
                  </a:lnTo>
                  <a:lnTo>
                    <a:pt x="209" y="612"/>
                  </a:lnTo>
                  <a:lnTo>
                    <a:pt x="180" y="620"/>
                  </a:lnTo>
                  <a:lnTo>
                    <a:pt x="151" y="624"/>
                  </a:lnTo>
                  <a:lnTo>
                    <a:pt x="120" y="620"/>
                  </a:lnTo>
                  <a:lnTo>
                    <a:pt x="92" y="612"/>
                  </a:lnTo>
                  <a:lnTo>
                    <a:pt x="67" y="598"/>
                  </a:lnTo>
                  <a:lnTo>
                    <a:pt x="44" y="579"/>
                  </a:lnTo>
                  <a:lnTo>
                    <a:pt x="26" y="557"/>
                  </a:lnTo>
                  <a:lnTo>
                    <a:pt x="12" y="531"/>
                  </a:lnTo>
                  <a:lnTo>
                    <a:pt x="3" y="502"/>
                  </a:lnTo>
                  <a:lnTo>
                    <a:pt x="0" y="471"/>
                  </a:lnTo>
                  <a:lnTo>
                    <a:pt x="0" y="152"/>
                  </a:lnTo>
                  <a:lnTo>
                    <a:pt x="3" y="121"/>
                  </a:lnTo>
                  <a:lnTo>
                    <a:pt x="12" y="93"/>
                  </a:lnTo>
                  <a:lnTo>
                    <a:pt x="26" y="67"/>
                  </a:lnTo>
                  <a:lnTo>
                    <a:pt x="44" y="44"/>
                  </a:lnTo>
                  <a:lnTo>
                    <a:pt x="67" y="26"/>
                  </a:lnTo>
                  <a:lnTo>
                    <a:pt x="92" y="12"/>
                  </a:lnTo>
                  <a:lnTo>
                    <a:pt x="120" y="3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Freeform 492"/>
            <p:cNvSpPr>
              <a:spLocks/>
            </p:cNvSpPr>
            <p:nvPr/>
          </p:nvSpPr>
          <p:spPr bwMode="auto">
            <a:xfrm>
              <a:off x="2832100" y="5824538"/>
              <a:ext cx="44450" cy="90488"/>
            </a:xfrm>
            <a:custGeom>
              <a:avLst/>
              <a:gdLst>
                <a:gd name="T0" fmla="*/ 150 w 301"/>
                <a:gd name="T1" fmla="*/ 0 h 624"/>
                <a:gd name="T2" fmla="*/ 181 w 301"/>
                <a:gd name="T3" fmla="*/ 3 h 624"/>
                <a:gd name="T4" fmla="*/ 208 w 301"/>
                <a:gd name="T5" fmla="*/ 12 h 624"/>
                <a:gd name="T6" fmla="*/ 234 w 301"/>
                <a:gd name="T7" fmla="*/ 26 h 624"/>
                <a:gd name="T8" fmla="*/ 257 w 301"/>
                <a:gd name="T9" fmla="*/ 44 h 624"/>
                <a:gd name="T10" fmla="*/ 275 w 301"/>
                <a:gd name="T11" fmla="*/ 67 h 624"/>
                <a:gd name="T12" fmla="*/ 288 w 301"/>
                <a:gd name="T13" fmla="*/ 93 h 624"/>
                <a:gd name="T14" fmla="*/ 298 w 301"/>
                <a:gd name="T15" fmla="*/ 121 h 624"/>
                <a:gd name="T16" fmla="*/ 301 w 301"/>
                <a:gd name="T17" fmla="*/ 152 h 624"/>
                <a:gd name="T18" fmla="*/ 301 w 301"/>
                <a:gd name="T19" fmla="*/ 471 h 624"/>
                <a:gd name="T20" fmla="*/ 298 w 301"/>
                <a:gd name="T21" fmla="*/ 502 h 624"/>
                <a:gd name="T22" fmla="*/ 288 w 301"/>
                <a:gd name="T23" fmla="*/ 531 h 624"/>
                <a:gd name="T24" fmla="*/ 275 w 301"/>
                <a:gd name="T25" fmla="*/ 557 h 624"/>
                <a:gd name="T26" fmla="*/ 257 w 301"/>
                <a:gd name="T27" fmla="*/ 579 h 624"/>
                <a:gd name="T28" fmla="*/ 234 w 301"/>
                <a:gd name="T29" fmla="*/ 598 h 624"/>
                <a:gd name="T30" fmla="*/ 208 w 301"/>
                <a:gd name="T31" fmla="*/ 612 h 624"/>
                <a:gd name="T32" fmla="*/ 181 w 301"/>
                <a:gd name="T33" fmla="*/ 620 h 624"/>
                <a:gd name="T34" fmla="*/ 150 w 301"/>
                <a:gd name="T35" fmla="*/ 624 h 624"/>
                <a:gd name="T36" fmla="*/ 120 w 301"/>
                <a:gd name="T37" fmla="*/ 620 h 624"/>
                <a:gd name="T38" fmla="*/ 92 w 301"/>
                <a:gd name="T39" fmla="*/ 612 h 624"/>
                <a:gd name="T40" fmla="*/ 66 w 301"/>
                <a:gd name="T41" fmla="*/ 598 h 624"/>
                <a:gd name="T42" fmla="*/ 44 w 301"/>
                <a:gd name="T43" fmla="*/ 579 h 624"/>
                <a:gd name="T44" fmla="*/ 25 w 301"/>
                <a:gd name="T45" fmla="*/ 557 h 624"/>
                <a:gd name="T46" fmla="*/ 12 w 301"/>
                <a:gd name="T47" fmla="*/ 531 h 624"/>
                <a:gd name="T48" fmla="*/ 3 w 301"/>
                <a:gd name="T49" fmla="*/ 502 h 624"/>
                <a:gd name="T50" fmla="*/ 0 w 301"/>
                <a:gd name="T51" fmla="*/ 471 h 624"/>
                <a:gd name="T52" fmla="*/ 0 w 301"/>
                <a:gd name="T53" fmla="*/ 152 h 624"/>
                <a:gd name="T54" fmla="*/ 3 w 301"/>
                <a:gd name="T55" fmla="*/ 121 h 624"/>
                <a:gd name="T56" fmla="*/ 12 w 301"/>
                <a:gd name="T57" fmla="*/ 93 h 624"/>
                <a:gd name="T58" fmla="*/ 25 w 301"/>
                <a:gd name="T59" fmla="*/ 67 h 624"/>
                <a:gd name="T60" fmla="*/ 44 w 301"/>
                <a:gd name="T61" fmla="*/ 44 h 624"/>
                <a:gd name="T62" fmla="*/ 66 w 301"/>
                <a:gd name="T63" fmla="*/ 26 h 624"/>
                <a:gd name="T64" fmla="*/ 92 w 301"/>
                <a:gd name="T65" fmla="*/ 12 h 624"/>
                <a:gd name="T66" fmla="*/ 120 w 301"/>
                <a:gd name="T67" fmla="*/ 3 h 624"/>
                <a:gd name="T68" fmla="*/ 150 w 301"/>
                <a:gd name="T69" fmla="*/ 0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1" h="624">
                  <a:moveTo>
                    <a:pt x="150" y="0"/>
                  </a:moveTo>
                  <a:lnTo>
                    <a:pt x="181" y="3"/>
                  </a:lnTo>
                  <a:lnTo>
                    <a:pt x="208" y="12"/>
                  </a:lnTo>
                  <a:lnTo>
                    <a:pt x="234" y="26"/>
                  </a:lnTo>
                  <a:lnTo>
                    <a:pt x="257" y="44"/>
                  </a:lnTo>
                  <a:lnTo>
                    <a:pt x="275" y="67"/>
                  </a:lnTo>
                  <a:lnTo>
                    <a:pt x="288" y="93"/>
                  </a:lnTo>
                  <a:lnTo>
                    <a:pt x="298" y="121"/>
                  </a:lnTo>
                  <a:lnTo>
                    <a:pt x="301" y="152"/>
                  </a:lnTo>
                  <a:lnTo>
                    <a:pt x="301" y="471"/>
                  </a:lnTo>
                  <a:lnTo>
                    <a:pt x="298" y="502"/>
                  </a:lnTo>
                  <a:lnTo>
                    <a:pt x="288" y="531"/>
                  </a:lnTo>
                  <a:lnTo>
                    <a:pt x="275" y="557"/>
                  </a:lnTo>
                  <a:lnTo>
                    <a:pt x="257" y="579"/>
                  </a:lnTo>
                  <a:lnTo>
                    <a:pt x="234" y="598"/>
                  </a:lnTo>
                  <a:lnTo>
                    <a:pt x="208" y="612"/>
                  </a:lnTo>
                  <a:lnTo>
                    <a:pt x="181" y="620"/>
                  </a:lnTo>
                  <a:lnTo>
                    <a:pt x="150" y="624"/>
                  </a:lnTo>
                  <a:lnTo>
                    <a:pt x="120" y="620"/>
                  </a:lnTo>
                  <a:lnTo>
                    <a:pt x="92" y="612"/>
                  </a:lnTo>
                  <a:lnTo>
                    <a:pt x="66" y="598"/>
                  </a:lnTo>
                  <a:lnTo>
                    <a:pt x="44" y="579"/>
                  </a:lnTo>
                  <a:lnTo>
                    <a:pt x="25" y="557"/>
                  </a:lnTo>
                  <a:lnTo>
                    <a:pt x="12" y="531"/>
                  </a:lnTo>
                  <a:lnTo>
                    <a:pt x="3" y="502"/>
                  </a:lnTo>
                  <a:lnTo>
                    <a:pt x="0" y="471"/>
                  </a:lnTo>
                  <a:lnTo>
                    <a:pt x="0" y="152"/>
                  </a:lnTo>
                  <a:lnTo>
                    <a:pt x="3" y="121"/>
                  </a:lnTo>
                  <a:lnTo>
                    <a:pt x="12" y="93"/>
                  </a:lnTo>
                  <a:lnTo>
                    <a:pt x="25" y="67"/>
                  </a:lnTo>
                  <a:lnTo>
                    <a:pt x="44" y="44"/>
                  </a:lnTo>
                  <a:lnTo>
                    <a:pt x="66" y="26"/>
                  </a:lnTo>
                  <a:lnTo>
                    <a:pt x="92" y="12"/>
                  </a:lnTo>
                  <a:lnTo>
                    <a:pt x="120" y="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1" name="Group 1110"/>
          <p:cNvGrpSpPr/>
          <p:nvPr/>
        </p:nvGrpSpPr>
        <p:grpSpPr>
          <a:xfrm>
            <a:off x="1657813" y="5822950"/>
            <a:ext cx="447676" cy="460376"/>
            <a:chOff x="1681163" y="5822950"/>
            <a:chExt cx="447676" cy="4603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04" name="Freeform 497"/>
            <p:cNvSpPr>
              <a:spLocks noEditPoints="1"/>
            </p:cNvSpPr>
            <p:nvPr/>
          </p:nvSpPr>
          <p:spPr bwMode="auto">
            <a:xfrm>
              <a:off x="1681163" y="5822950"/>
              <a:ext cx="350838" cy="438150"/>
            </a:xfrm>
            <a:custGeom>
              <a:avLst/>
              <a:gdLst>
                <a:gd name="T0" fmla="*/ 711 w 2432"/>
                <a:gd name="T1" fmla="*/ 350 h 3039"/>
                <a:gd name="T2" fmla="*/ 366 w 2432"/>
                <a:gd name="T3" fmla="*/ 718 h 3039"/>
                <a:gd name="T4" fmla="*/ 711 w 2432"/>
                <a:gd name="T5" fmla="*/ 718 h 3039"/>
                <a:gd name="T6" fmla="*/ 711 w 2432"/>
                <a:gd name="T7" fmla="*/ 350 h 3039"/>
                <a:gd name="T8" fmla="*/ 780 w 2432"/>
                <a:gd name="T9" fmla="*/ 0 h 3039"/>
                <a:gd name="T10" fmla="*/ 2432 w 2432"/>
                <a:gd name="T11" fmla="*/ 0 h 3039"/>
                <a:gd name="T12" fmla="*/ 2432 w 2432"/>
                <a:gd name="T13" fmla="*/ 1257 h 3039"/>
                <a:gd name="T14" fmla="*/ 2371 w 2432"/>
                <a:gd name="T15" fmla="*/ 1242 h 3039"/>
                <a:gd name="T16" fmla="*/ 2308 w 2432"/>
                <a:gd name="T17" fmla="*/ 1232 h 3039"/>
                <a:gd name="T18" fmla="*/ 2244 w 2432"/>
                <a:gd name="T19" fmla="*/ 1225 h 3039"/>
                <a:gd name="T20" fmla="*/ 2244 w 2432"/>
                <a:gd name="T21" fmla="*/ 189 h 3039"/>
                <a:gd name="T22" fmla="*/ 899 w 2432"/>
                <a:gd name="T23" fmla="*/ 189 h 3039"/>
                <a:gd name="T24" fmla="*/ 899 w 2432"/>
                <a:gd name="T25" fmla="*/ 908 h 3039"/>
                <a:gd name="T26" fmla="*/ 188 w 2432"/>
                <a:gd name="T27" fmla="*/ 908 h 3039"/>
                <a:gd name="T28" fmla="*/ 188 w 2432"/>
                <a:gd name="T29" fmla="*/ 2849 h 3039"/>
                <a:gd name="T30" fmla="*/ 1329 w 2432"/>
                <a:gd name="T31" fmla="*/ 2849 h 3039"/>
                <a:gd name="T32" fmla="*/ 1366 w 2432"/>
                <a:gd name="T33" fmla="*/ 2901 h 3039"/>
                <a:gd name="T34" fmla="*/ 1408 w 2432"/>
                <a:gd name="T35" fmla="*/ 2950 h 3039"/>
                <a:gd name="T36" fmla="*/ 1451 w 2432"/>
                <a:gd name="T37" fmla="*/ 2995 h 3039"/>
                <a:gd name="T38" fmla="*/ 1497 w 2432"/>
                <a:gd name="T39" fmla="*/ 3039 h 3039"/>
                <a:gd name="T40" fmla="*/ 0 w 2432"/>
                <a:gd name="T41" fmla="*/ 3039 h 3039"/>
                <a:gd name="T42" fmla="*/ 0 w 2432"/>
                <a:gd name="T43" fmla="*/ 831 h 3039"/>
                <a:gd name="T44" fmla="*/ 780 w 2432"/>
                <a:gd name="T45" fmla="*/ 0 h 3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32" h="3039">
                  <a:moveTo>
                    <a:pt x="711" y="350"/>
                  </a:moveTo>
                  <a:lnTo>
                    <a:pt x="366" y="718"/>
                  </a:lnTo>
                  <a:lnTo>
                    <a:pt x="711" y="718"/>
                  </a:lnTo>
                  <a:lnTo>
                    <a:pt x="711" y="350"/>
                  </a:lnTo>
                  <a:close/>
                  <a:moveTo>
                    <a:pt x="780" y="0"/>
                  </a:moveTo>
                  <a:lnTo>
                    <a:pt x="2432" y="0"/>
                  </a:lnTo>
                  <a:lnTo>
                    <a:pt x="2432" y="1257"/>
                  </a:lnTo>
                  <a:lnTo>
                    <a:pt x="2371" y="1242"/>
                  </a:lnTo>
                  <a:lnTo>
                    <a:pt x="2308" y="1232"/>
                  </a:lnTo>
                  <a:lnTo>
                    <a:pt x="2244" y="1225"/>
                  </a:lnTo>
                  <a:lnTo>
                    <a:pt x="2244" y="189"/>
                  </a:lnTo>
                  <a:lnTo>
                    <a:pt x="899" y="189"/>
                  </a:lnTo>
                  <a:lnTo>
                    <a:pt x="899" y="908"/>
                  </a:lnTo>
                  <a:lnTo>
                    <a:pt x="188" y="908"/>
                  </a:lnTo>
                  <a:lnTo>
                    <a:pt x="188" y="2849"/>
                  </a:lnTo>
                  <a:lnTo>
                    <a:pt x="1329" y="2849"/>
                  </a:lnTo>
                  <a:lnTo>
                    <a:pt x="1366" y="2901"/>
                  </a:lnTo>
                  <a:lnTo>
                    <a:pt x="1408" y="2950"/>
                  </a:lnTo>
                  <a:lnTo>
                    <a:pt x="1451" y="2995"/>
                  </a:lnTo>
                  <a:lnTo>
                    <a:pt x="1497" y="3039"/>
                  </a:lnTo>
                  <a:lnTo>
                    <a:pt x="0" y="3039"/>
                  </a:lnTo>
                  <a:lnTo>
                    <a:pt x="0" y="831"/>
                  </a:lnTo>
                  <a:lnTo>
                    <a:pt x="7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5" name="Freeform 498"/>
            <p:cNvSpPr>
              <a:spLocks/>
            </p:cNvSpPr>
            <p:nvPr/>
          </p:nvSpPr>
          <p:spPr bwMode="auto">
            <a:xfrm>
              <a:off x="1741488" y="6030913"/>
              <a:ext cx="161925" cy="30163"/>
            </a:xfrm>
            <a:custGeom>
              <a:avLst/>
              <a:gdLst>
                <a:gd name="T0" fmla="*/ 0 w 1130"/>
                <a:gd name="T1" fmla="*/ 0 h 214"/>
                <a:gd name="T2" fmla="*/ 1130 w 1130"/>
                <a:gd name="T3" fmla="*/ 0 h 214"/>
                <a:gd name="T4" fmla="*/ 1073 w 1130"/>
                <a:gd name="T5" fmla="*/ 47 h 214"/>
                <a:gd name="T6" fmla="*/ 1020 w 1130"/>
                <a:gd name="T7" fmla="*/ 99 h 214"/>
                <a:gd name="T8" fmla="*/ 971 w 1130"/>
                <a:gd name="T9" fmla="*/ 155 h 214"/>
                <a:gd name="T10" fmla="*/ 926 w 1130"/>
                <a:gd name="T11" fmla="*/ 214 h 214"/>
                <a:gd name="T12" fmla="*/ 0 w 1130"/>
                <a:gd name="T13" fmla="*/ 214 h 214"/>
                <a:gd name="T14" fmla="*/ 0 w 1130"/>
                <a:gd name="T1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0" h="214">
                  <a:moveTo>
                    <a:pt x="0" y="0"/>
                  </a:moveTo>
                  <a:lnTo>
                    <a:pt x="1130" y="0"/>
                  </a:lnTo>
                  <a:lnTo>
                    <a:pt x="1073" y="47"/>
                  </a:lnTo>
                  <a:lnTo>
                    <a:pt x="1020" y="99"/>
                  </a:lnTo>
                  <a:lnTo>
                    <a:pt x="971" y="155"/>
                  </a:lnTo>
                  <a:lnTo>
                    <a:pt x="926" y="214"/>
                  </a:lnTo>
                  <a:lnTo>
                    <a:pt x="0" y="2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6" name="Freeform 499"/>
            <p:cNvSpPr>
              <a:spLocks/>
            </p:cNvSpPr>
            <p:nvPr/>
          </p:nvSpPr>
          <p:spPr bwMode="auto">
            <a:xfrm>
              <a:off x="1741488" y="6091238"/>
              <a:ext cx="115888" cy="31750"/>
            </a:xfrm>
            <a:custGeom>
              <a:avLst/>
              <a:gdLst>
                <a:gd name="T0" fmla="*/ 0 w 810"/>
                <a:gd name="T1" fmla="*/ 0 h 214"/>
                <a:gd name="T2" fmla="*/ 810 w 810"/>
                <a:gd name="T3" fmla="*/ 0 h 214"/>
                <a:gd name="T4" fmla="*/ 785 w 810"/>
                <a:gd name="T5" fmla="*/ 70 h 214"/>
                <a:gd name="T6" fmla="*/ 764 w 810"/>
                <a:gd name="T7" fmla="*/ 141 h 214"/>
                <a:gd name="T8" fmla="*/ 749 w 810"/>
                <a:gd name="T9" fmla="*/ 214 h 214"/>
                <a:gd name="T10" fmla="*/ 0 w 810"/>
                <a:gd name="T11" fmla="*/ 214 h 214"/>
                <a:gd name="T12" fmla="*/ 0 w 810"/>
                <a:gd name="T13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0" h="214">
                  <a:moveTo>
                    <a:pt x="0" y="0"/>
                  </a:moveTo>
                  <a:lnTo>
                    <a:pt x="810" y="0"/>
                  </a:lnTo>
                  <a:lnTo>
                    <a:pt x="785" y="70"/>
                  </a:lnTo>
                  <a:lnTo>
                    <a:pt x="764" y="141"/>
                  </a:lnTo>
                  <a:lnTo>
                    <a:pt x="749" y="214"/>
                  </a:lnTo>
                  <a:lnTo>
                    <a:pt x="0" y="2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7" name="Freeform 500"/>
            <p:cNvSpPr>
              <a:spLocks/>
            </p:cNvSpPr>
            <p:nvPr/>
          </p:nvSpPr>
          <p:spPr bwMode="auto">
            <a:xfrm>
              <a:off x="1741488" y="6156325"/>
              <a:ext cx="109538" cy="30163"/>
            </a:xfrm>
            <a:custGeom>
              <a:avLst/>
              <a:gdLst>
                <a:gd name="T0" fmla="*/ 0 w 766"/>
                <a:gd name="T1" fmla="*/ 0 h 214"/>
                <a:gd name="T2" fmla="*/ 735 w 766"/>
                <a:gd name="T3" fmla="*/ 0 h 214"/>
                <a:gd name="T4" fmla="*/ 740 w 766"/>
                <a:gd name="T5" fmla="*/ 73 h 214"/>
                <a:gd name="T6" fmla="*/ 751 w 766"/>
                <a:gd name="T7" fmla="*/ 144 h 214"/>
                <a:gd name="T8" fmla="*/ 766 w 766"/>
                <a:gd name="T9" fmla="*/ 214 h 214"/>
                <a:gd name="T10" fmla="*/ 0 w 766"/>
                <a:gd name="T11" fmla="*/ 214 h 214"/>
                <a:gd name="T12" fmla="*/ 0 w 766"/>
                <a:gd name="T13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6" h="214">
                  <a:moveTo>
                    <a:pt x="0" y="0"/>
                  </a:moveTo>
                  <a:lnTo>
                    <a:pt x="735" y="0"/>
                  </a:lnTo>
                  <a:lnTo>
                    <a:pt x="740" y="73"/>
                  </a:lnTo>
                  <a:lnTo>
                    <a:pt x="751" y="144"/>
                  </a:lnTo>
                  <a:lnTo>
                    <a:pt x="766" y="214"/>
                  </a:lnTo>
                  <a:lnTo>
                    <a:pt x="0" y="2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8" name="Freeform 501"/>
            <p:cNvSpPr>
              <a:spLocks/>
            </p:cNvSpPr>
            <p:nvPr/>
          </p:nvSpPr>
          <p:spPr bwMode="auto">
            <a:xfrm>
              <a:off x="1981201" y="6040438"/>
              <a:ext cx="147638" cy="239713"/>
            </a:xfrm>
            <a:custGeom>
              <a:avLst/>
              <a:gdLst>
                <a:gd name="T0" fmla="*/ 385 w 1021"/>
                <a:gd name="T1" fmla="*/ 17 h 1657"/>
                <a:gd name="T2" fmla="*/ 482 w 1021"/>
                <a:gd name="T3" fmla="*/ 144 h 1657"/>
                <a:gd name="T4" fmla="*/ 616 w 1021"/>
                <a:gd name="T5" fmla="*/ 306 h 1657"/>
                <a:gd name="T6" fmla="*/ 688 w 1021"/>
                <a:gd name="T7" fmla="*/ 249 h 1657"/>
                <a:gd name="T8" fmla="*/ 864 w 1021"/>
                <a:gd name="T9" fmla="*/ 226 h 1657"/>
                <a:gd name="T10" fmla="*/ 930 w 1021"/>
                <a:gd name="T11" fmla="*/ 344 h 1657"/>
                <a:gd name="T12" fmla="*/ 979 w 1021"/>
                <a:gd name="T13" fmla="*/ 470 h 1657"/>
                <a:gd name="T14" fmla="*/ 1010 w 1021"/>
                <a:gd name="T15" fmla="*/ 606 h 1657"/>
                <a:gd name="T16" fmla="*/ 1021 w 1021"/>
                <a:gd name="T17" fmla="*/ 748 h 1657"/>
                <a:gd name="T18" fmla="*/ 1009 w 1021"/>
                <a:gd name="T19" fmla="*/ 900 h 1657"/>
                <a:gd name="T20" fmla="*/ 973 w 1021"/>
                <a:gd name="T21" fmla="*/ 1045 h 1657"/>
                <a:gd name="T22" fmla="*/ 917 w 1021"/>
                <a:gd name="T23" fmla="*/ 1179 h 1657"/>
                <a:gd name="T24" fmla="*/ 840 w 1021"/>
                <a:gd name="T25" fmla="*/ 1301 h 1657"/>
                <a:gd name="T26" fmla="*/ 747 w 1021"/>
                <a:gd name="T27" fmla="*/ 1411 h 1657"/>
                <a:gd name="T28" fmla="*/ 639 w 1021"/>
                <a:gd name="T29" fmla="*/ 1504 h 1657"/>
                <a:gd name="T30" fmla="*/ 516 w 1021"/>
                <a:gd name="T31" fmla="*/ 1580 h 1657"/>
                <a:gd name="T32" fmla="*/ 382 w 1021"/>
                <a:gd name="T33" fmla="*/ 1636 h 1657"/>
                <a:gd name="T34" fmla="*/ 329 w 1021"/>
                <a:gd name="T35" fmla="*/ 1595 h 1657"/>
                <a:gd name="T36" fmla="*/ 529 w 1021"/>
                <a:gd name="T37" fmla="*/ 1373 h 1657"/>
                <a:gd name="T38" fmla="*/ 744 w 1021"/>
                <a:gd name="T39" fmla="*/ 1120 h 1657"/>
                <a:gd name="T40" fmla="*/ 499 w 1021"/>
                <a:gd name="T41" fmla="*/ 929 h 1657"/>
                <a:gd name="T42" fmla="*/ 351 w 1021"/>
                <a:gd name="T43" fmla="*/ 896 h 1657"/>
                <a:gd name="T44" fmla="*/ 192 w 1021"/>
                <a:gd name="T45" fmla="*/ 904 h 1657"/>
                <a:gd name="T46" fmla="*/ 101 w 1021"/>
                <a:gd name="T47" fmla="*/ 839 h 1657"/>
                <a:gd name="T48" fmla="*/ 50 w 1021"/>
                <a:gd name="T49" fmla="*/ 772 h 1657"/>
                <a:gd name="T50" fmla="*/ 0 w 1021"/>
                <a:gd name="T51" fmla="*/ 731 h 1657"/>
                <a:gd name="T52" fmla="*/ 146 w 1021"/>
                <a:gd name="T53" fmla="*/ 731 h 1657"/>
                <a:gd name="T54" fmla="*/ 201 w 1021"/>
                <a:gd name="T55" fmla="*/ 672 h 1657"/>
                <a:gd name="T56" fmla="*/ 465 w 1021"/>
                <a:gd name="T57" fmla="*/ 460 h 1657"/>
                <a:gd name="T58" fmla="*/ 561 w 1021"/>
                <a:gd name="T59" fmla="*/ 427 h 1657"/>
                <a:gd name="T60" fmla="*/ 410 w 1021"/>
                <a:gd name="T61" fmla="*/ 230 h 1657"/>
                <a:gd name="T62" fmla="*/ 311 w 1021"/>
                <a:gd name="T63" fmla="*/ 207 h 1657"/>
                <a:gd name="T64" fmla="*/ 213 w 1021"/>
                <a:gd name="T65" fmla="*/ 293 h 1657"/>
                <a:gd name="T66" fmla="*/ 106 w 1021"/>
                <a:gd name="T67" fmla="*/ 214 h 1657"/>
                <a:gd name="T68" fmla="*/ 207 w 1021"/>
                <a:gd name="T69" fmla="*/ 86 h 1657"/>
                <a:gd name="T70" fmla="*/ 280 w 1021"/>
                <a:gd name="T71" fmla="*/ 164 h 1657"/>
                <a:gd name="T72" fmla="*/ 376 w 1021"/>
                <a:gd name="T73" fmla="*/ 199 h 1657"/>
                <a:gd name="T74" fmla="*/ 381 w 1021"/>
                <a:gd name="T75" fmla="*/ 124 h 1657"/>
                <a:gd name="T76" fmla="*/ 298 w 1021"/>
                <a:gd name="T77" fmla="*/ 0 h 1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1" h="1657">
                  <a:moveTo>
                    <a:pt x="298" y="0"/>
                  </a:moveTo>
                  <a:lnTo>
                    <a:pt x="385" y="17"/>
                  </a:lnTo>
                  <a:lnTo>
                    <a:pt x="459" y="85"/>
                  </a:lnTo>
                  <a:lnTo>
                    <a:pt x="482" y="144"/>
                  </a:lnTo>
                  <a:lnTo>
                    <a:pt x="499" y="199"/>
                  </a:lnTo>
                  <a:lnTo>
                    <a:pt x="616" y="306"/>
                  </a:lnTo>
                  <a:lnTo>
                    <a:pt x="647" y="317"/>
                  </a:lnTo>
                  <a:lnTo>
                    <a:pt x="688" y="249"/>
                  </a:lnTo>
                  <a:lnTo>
                    <a:pt x="836" y="235"/>
                  </a:lnTo>
                  <a:lnTo>
                    <a:pt x="864" y="226"/>
                  </a:lnTo>
                  <a:lnTo>
                    <a:pt x="899" y="283"/>
                  </a:lnTo>
                  <a:lnTo>
                    <a:pt x="930" y="344"/>
                  </a:lnTo>
                  <a:lnTo>
                    <a:pt x="957" y="406"/>
                  </a:lnTo>
                  <a:lnTo>
                    <a:pt x="979" y="470"/>
                  </a:lnTo>
                  <a:lnTo>
                    <a:pt x="997" y="537"/>
                  </a:lnTo>
                  <a:lnTo>
                    <a:pt x="1010" y="606"/>
                  </a:lnTo>
                  <a:lnTo>
                    <a:pt x="1019" y="676"/>
                  </a:lnTo>
                  <a:lnTo>
                    <a:pt x="1021" y="748"/>
                  </a:lnTo>
                  <a:lnTo>
                    <a:pt x="1018" y="825"/>
                  </a:lnTo>
                  <a:lnTo>
                    <a:pt x="1009" y="900"/>
                  </a:lnTo>
                  <a:lnTo>
                    <a:pt x="994" y="974"/>
                  </a:lnTo>
                  <a:lnTo>
                    <a:pt x="973" y="1045"/>
                  </a:lnTo>
                  <a:lnTo>
                    <a:pt x="948" y="1113"/>
                  </a:lnTo>
                  <a:lnTo>
                    <a:pt x="917" y="1179"/>
                  </a:lnTo>
                  <a:lnTo>
                    <a:pt x="881" y="1242"/>
                  </a:lnTo>
                  <a:lnTo>
                    <a:pt x="840" y="1301"/>
                  </a:lnTo>
                  <a:lnTo>
                    <a:pt x="796" y="1359"/>
                  </a:lnTo>
                  <a:lnTo>
                    <a:pt x="747" y="1411"/>
                  </a:lnTo>
                  <a:lnTo>
                    <a:pt x="694" y="1459"/>
                  </a:lnTo>
                  <a:lnTo>
                    <a:pt x="639" y="1504"/>
                  </a:lnTo>
                  <a:lnTo>
                    <a:pt x="579" y="1545"/>
                  </a:lnTo>
                  <a:lnTo>
                    <a:pt x="516" y="1580"/>
                  </a:lnTo>
                  <a:lnTo>
                    <a:pt x="450" y="1611"/>
                  </a:lnTo>
                  <a:lnTo>
                    <a:pt x="382" y="1636"/>
                  </a:lnTo>
                  <a:lnTo>
                    <a:pt x="311" y="1657"/>
                  </a:lnTo>
                  <a:lnTo>
                    <a:pt x="329" y="1595"/>
                  </a:lnTo>
                  <a:lnTo>
                    <a:pt x="487" y="1488"/>
                  </a:lnTo>
                  <a:lnTo>
                    <a:pt x="529" y="1373"/>
                  </a:lnTo>
                  <a:lnTo>
                    <a:pt x="640" y="1321"/>
                  </a:lnTo>
                  <a:lnTo>
                    <a:pt x="744" y="1120"/>
                  </a:lnTo>
                  <a:lnTo>
                    <a:pt x="582" y="1025"/>
                  </a:lnTo>
                  <a:lnTo>
                    <a:pt x="499" y="929"/>
                  </a:lnTo>
                  <a:lnTo>
                    <a:pt x="450" y="923"/>
                  </a:lnTo>
                  <a:lnTo>
                    <a:pt x="351" y="896"/>
                  </a:lnTo>
                  <a:lnTo>
                    <a:pt x="267" y="883"/>
                  </a:lnTo>
                  <a:lnTo>
                    <a:pt x="192" y="904"/>
                  </a:lnTo>
                  <a:lnTo>
                    <a:pt x="146" y="852"/>
                  </a:lnTo>
                  <a:lnTo>
                    <a:pt x="101" y="839"/>
                  </a:lnTo>
                  <a:lnTo>
                    <a:pt x="104" y="770"/>
                  </a:lnTo>
                  <a:lnTo>
                    <a:pt x="50" y="772"/>
                  </a:lnTo>
                  <a:lnTo>
                    <a:pt x="19" y="807"/>
                  </a:lnTo>
                  <a:lnTo>
                    <a:pt x="0" y="731"/>
                  </a:lnTo>
                  <a:lnTo>
                    <a:pt x="72" y="697"/>
                  </a:lnTo>
                  <a:lnTo>
                    <a:pt x="146" y="731"/>
                  </a:lnTo>
                  <a:lnTo>
                    <a:pt x="187" y="731"/>
                  </a:lnTo>
                  <a:lnTo>
                    <a:pt x="201" y="672"/>
                  </a:lnTo>
                  <a:lnTo>
                    <a:pt x="311" y="538"/>
                  </a:lnTo>
                  <a:lnTo>
                    <a:pt x="465" y="460"/>
                  </a:lnTo>
                  <a:lnTo>
                    <a:pt x="554" y="471"/>
                  </a:lnTo>
                  <a:lnTo>
                    <a:pt x="561" y="427"/>
                  </a:lnTo>
                  <a:lnTo>
                    <a:pt x="451" y="314"/>
                  </a:lnTo>
                  <a:lnTo>
                    <a:pt x="410" y="230"/>
                  </a:lnTo>
                  <a:lnTo>
                    <a:pt x="349" y="230"/>
                  </a:lnTo>
                  <a:lnTo>
                    <a:pt x="311" y="207"/>
                  </a:lnTo>
                  <a:lnTo>
                    <a:pt x="230" y="196"/>
                  </a:lnTo>
                  <a:lnTo>
                    <a:pt x="213" y="293"/>
                  </a:lnTo>
                  <a:lnTo>
                    <a:pt x="114" y="274"/>
                  </a:lnTo>
                  <a:lnTo>
                    <a:pt x="106" y="214"/>
                  </a:lnTo>
                  <a:lnTo>
                    <a:pt x="182" y="196"/>
                  </a:lnTo>
                  <a:lnTo>
                    <a:pt x="207" y="86"/>
                  </a:lnTo>
                  <a:lnTo>
                    <a:pt x="282" y="117"/>
                  </a:lnTo>
                  <a:lnTo>
                    <a:pt x="280" y="164"/>
                  </a:lnTo>
                  <a:lnTo>
                    <a:pt x="338" y="188"/>
                  </a:lnTo>
                  <a:lnTo>
                    <a:pt x="376" y="199"/>
                  </a:lnTo>
                  <a:lnTo>
                    <a:pt x="423" y="174"/>
                  </a:lnTo>
                  <a:lnTo>
                    <a:pt x="381" y="124"/>
                  </a:lnTo>
                  <a:lnTo>
                    <a:pt x="296" y="40"/>
                  </a:lnTo>
                  <a:lnTo>
                    <a:pt x="2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9" name="Freeform 502"/>
            <p:cNvSpPr>
              <a:spLocks/>
            </p:cNvSpPr>
            <p:nvPr/>
          </p:nvSpPr>
          <p:spPr bwMode="auto">
            <a:xfrm>
              <a:off x="1860551" y="6078538"/>
              <a:ext cx="155575" cy="204788"/>
            </a:xfrm>
            <a:custGeom>
              <a:avLst/>
              <a:gdLst>
                <a:gd name="T0" fmla="*/ 127 w 1076"/>
                <a:gd name="T1" fmla="*/ 53 h 1424"/>
                <a:gd name="T2" fmla="*/ 283 w 1076"/>
                <a:gd name="T3" fmla="*/ 89 h 1424"/>
                <a:gd name="T4" fmla="*/ 536 w 1076"/>
                <a:gd name="T5" fmla="*/ 221 h 1424"/>
                <a:gd name="T6" fmla="*/ 668 w 1076"/>
                <a:gd name="T7" fmla="*/ 552 h 1424"/>
                <a:gd name="T8" fmla="*/ 691 w 1076"/>
                <a:gd name="T9" fmla="*/ 488 h 1424"/>
                <a:gd name="T10" fmla="*/ 896 w 1076"/>
                <a:gd name="T11" fmla="*/ 631 h 1424"/>
                <a:gd name="T12" fmla="*/ 1028 w 1076"/>
                <a:gd name="T13" fmla="*/ 720 h 1424"/>
                <a:gd name="T14" fmla="*/ 1034 w 1076"/>
                <a:gd name="T15" fmla="*/ 977 h 1424"/>
                <a:gd name="T16" fmla="*/ 1037 w 1076"/>
                <a:gd name="T17" fmla="*/ 987 h 1424"/>
                <a:gd name="T18" fmla="*/ 1044 w 1076"/>
                <a:gd name="T19" fmla="*/ 1014 h 1424"/>
                <a:gd name="T20" fmla="*/ 1055 w 1076"/>
                <a:gd name="T21" fmla="*/ 1051 h 1424"/>
                <a:gd name="T22" fmla="*/ 1065 w 1076"/>
                <a:gd name="T23" fmla="*/ 1086 h 1424"/>
                <a:gd name="T24" fmla="*/ 1073 w 1076"/>
                <a:gd name="T25" fmla="*/ 1115 h 1424"/>
                <a:gd name="T26" fmla="*/ 1076 w 1076"/>
                <a:gd name="T27" fmla="*/ 1129 h 1424"/>
                <a:gd name="T28" fmla="*/ 1073 w 1076"/>
                <a:gd name="T29" fmla="*/ 1141 h 1424"/>
                <a:gd name="T30" fmla="*/ 1067 w 1076"/>
                <a:gd name="T31" fmla="*/ 1170 h 1424"/>
                <a:gd name="T32" fmla="*/ 1058 w 1076"/>
                <a:gd name="T33" fmla="*/ 1208 h 1424"/>
                <a:gd name="T34" fmla="*/ 1047 w 1076"/>
                <a:gd name="T35" fmla="*/ 1246 h 1424"/>
                <a:gd name="T36" fmla="*/ 1039 w 1076"/>
                <a:gd name="T37" fmla="*/ 1280 h 1424"/>
                <a:gd name="T38" fmla="*/ 1034 w 1076"/>
                <a:gd name="T39" fmla="*/ 1299 h 1424"/>
                <a:gd name="T40" fmla="*/ 1043 w 1076"/>
                <a:gd name="T41" fmla="*/ 1416 h 1424"/>
                <a:gd name="T42" fmla="*/ 927 w 1076"/>
                <a:gd name="T43" fmla="*/ 1424 h 1424"/>
                <a:gd name="T44" fmla="*/ 777 w 1076"/>
                <a:gd name="T45" fmla="*/ 1412 h 1424"/>
                <a:gd name="T46" fmla="*/ 634 w 1076"/>
                <a:gd name="T47" fmla="*/ 1376 h 1424"/>
                <a:gd name="T48" fmla="*/ 501 w 1076"/>
                <a:gd name="T49" fmla="*/ 1319 h 1424"/>
                <a:gd name="T50" fmla="*/ 379 w 1076"/>
                <a:gd name="T51" fmla="*/ 1243 h 1424"/>
                <a:gd name="T52" fmla="*/ 272 w 1076"/>
                <a:gd name="T53" fmla="*/ 1150 h 1424"/>
                <a:gd name="T54" fmla="*/ 179 w 1076"/>
                <a:gd name="T55" fmla="*/ 1040 h 1424"/>
                <a:gd name="T56" fmla="*/ 103 w 1076"/>
                <a:gd name="T57" fmla="*/ 918 h 1424"/>
                <a:gd name="T58" fmla="*/ 47 w 1076"/>
                <a:gd name="T59" fmla="*/ 783 h 1424"/>
                <a:gd name="T60" fmla="*/ 12 w 1076"/>
                <a:gd name="T61" fmla="*/ 640 h 1424"/>
                <a:gd name="T62" fmla="*/ 0 w 1076"/>
                <a:gd name="T63" fmla="*/ 488 h 1424"/>
                <a:gd name="T64" fmla="*/ 11 w 1076"/>
                <a:gd name="T65" fmla="*/ 344 h 1424"/>
                <a:gd name="T66" fmla="*/ 43 w 1076"/>
                <a:gd name="T67" fmla="*/ 205 h 1424"/>
                <a:gd name="T68" fmla="*/ 95 w 1076"/>
                <a:gd name="T69" fmla="*/ 77 h 1424"/>
                <a:gd name="T70" fmla="*/ 194 w 1076"/>
                <a:gd name="T71" fmla="*/ 0 h 1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6" h="1424">
                  <a:moveTo>
                    <a:pt x="194" y="0"/>
                  </a:moveTo>
                  <a:lnTo>
                    <a:pt x="127" y="53"/>
                  </a:lnTo>
                  <a:lnTo>
                    <a:pt x="179" y="89"/>
                  </a:lnTo>
                  <a:lnTo>
                    <a:pt x="283" y="89"/>
                  </a:lnTo>
                  <a:lnTo>
                    <a:pt x="438" y="61"/>
                  </a:lnTo>
                  <a:lnTo>
                    <a:pt x="536" y="221"/>
                  </a:lnTo>
                  <a:lnTo>
                    <a:pt x="536" y="371"/>
                  </a:lnTo>
                  <a:lnTo>
                    <a:pt x="668" y="552"/>
                  </a:lnTo>
                  <a:lnTo>
                    <a:pt x="691" y="552"/>
                  </a:lnTo>
                  <a:lnTo>
                    <a:pt x="691" y="488"/>
                  </a:lnTo>
                  <a:lnTo>
                    <a:pt x="743" y="596"/>
                  </a:lnTo>
                  <a:lnTo>
                    <a:pt x="896" y="631"/>
                  </a:lnTo>
                  <a:lnTo>
                    <a:pt x="966" y="701"/>
                  </a:lnTo>
                  <a:lnTo>
                    <a:pt x="1028" y="720"/>
                  </a:lnTo>
                  <a:lnTo>
                    <a:pt x="966" y="850"/>
                  </a:lnTo>
                  <a:lnTo>
                    <a:pt x="1034" y="977"/>
                  </a:lnTo>
                  <a:lnTo>
                    <a:pt x="1034" y="980"/>
                  </a:lnTo>
                  <a:lnTo>
                    <a:pt x="1037" y="987"/>
                  </a:lnTo>
                  <a:lnTo>
                    <a:pt x="1040" y="1000"/>
                  </a:lnTo>
                  <a:lnTo>
                    <a:pt x="1044" y="1014"/>
                  </a:lnTo>
                  <a:lnTo>
                    <a:pt x="1049" y="1032"/>
                  </a:lnTo>
                  <a:lnTo>
                    <a:pt x="1055" y="1051"/>
                  </a:lnTo>
                  <a:lnTo>
                    <a:pt x="1060" y="1068"/>
                  </a:lnTo>
                  <a:lnTo>
                    <a:pt x="1065" y="1086"/>
                  </a:lnTo>
                  <a:lnTo>
                    <a:pt x="1070" y="1102"/>
                  </a:lnTo>
                  <a:lnTo>
                    <a:pt x="1073" y="1115"/>
                  </a:lnTo>
                  <a:lnTo>
                    <a:pt x="1075" y="1125"/>
                  </a:lnTo>
                  <a:lnTo>
                    <a:pt x="1076" y="1129"/>
                  </a:lnTo>
                  <a:lnTo>
                    <a:pt x="1075" y="1132"/>
                  </a:lnTo>
                  <a:lnTo>
                    <a:pt x="1073" y="1141"/>
                  </a:lnTo>
                  <a:lnTo>
                    <a:pt x="1070" y="1154"/>
                  </a:lnTo>
                  <a:lnTo>
                    <a:pt x="1067" y="1170"/>
                  </a:lnTo>
                  <a:lnTo>
                    <a:pt x="1062" y="1188"/>
                  </a:lnTo>
                  <a:lnTo>
                    <a:pt x="1058" y="1208"/>
                  </a:lnTo>
                  <a:lnTo>
                    <a:pt x="1052" y="1228"/>
                  </a:lnTo>
                  <a:lnTo>
                    <a:pt x="1047" y="1246"/>
                  </a:lnTo>
                  <a:lnTo>
                    <a:pt x="1043" y="1264"/>
                  </a:lnTo>
                  <a:lnTo>
                    <a:pt x="1039" y="1280"/>
                  </a:lnTo>
                  <a:lnTo>
                    <a:pt x="1036" y="1292"/>
                  </a:lnTo>
                  <a:lnTo>
                    <a:pt x="1034" y="1299"/>
                  </a:lnTo>
                  <a:lnTo>
                    <a:pt x="1034" y="1302"/>
                  </a:lnTo>
                  <a:lnTo>
                    <a:pt x="1043" y="1416"/>
                  </a:lnTo>
                  <a:lnTo>
                    <a:pt x="986" y="1422"/>
                  </a:lnTo>
                  <a:lnTo>
                    <a:pt x="927" y="1424"/>
                  </a:lnTo>
                  <a:lnTo>
                    <a:pt x="851" y="1421"/>
                  </a:lnTo>
                  <a:lnTo>
                    <a:pt x="777" y="1412"/>
                  </a:lnTo>
                  <a:lnTo>
                    <a:pt x="704" y="1396"/>
                  </a:lnTo>
                  <a:lnTo>
                    <a:pt x="634" y="1376"/>
                  </a:lnTo>
                  <a:lnTo>
                    <a:pt x="566" y="1350"/>
                  </a:lnTo>
                  <a:lnTo>
                    <a:pt x="501" y="1319"/>
                  </a:lnTo>
                  <a:lnTo>
                    <a:pt x="439" y="1284"/>
                  </a:lnTo>
                  <a:lnTo>
                    <a:pt x="379" y="1243"/>
                  </a:lnTo>
                  <a:lnTo>
                    <a:pt x="323" y="1198"/>
                  </a:lnTo>
                  <a:lnTo>
                    <a:pt x="272" y="1150"/>
                  </a:lnTo>
                  <a:lnTo>
                    <a:pt x="224" y="1097"/>
                  </a:lnTo>
                  <a:lnTo>
                    <a:pt x="179" y="1040"/>
                  </a:lnTo>
                  <a:lnTo>
                    <a:pt x="139" y="981"/>
                  </a:lnTo>
                  <a:lnTo>
                    <a:pt x="103" y="918"/>
                  </a:lnTo>
                  <a:lnTo>
                    <a:pt x="73" y="852"/>
                  </a:lnTo>
                  <a:lnTo>
                    <a:pt x="47" y="783"/>
                  </a:lnTo>
                  <a:lnTo>
                    <a:pt x="27" y="713"/>
                  </a:lnTo>
                  <a:lnTo>
                    <a:pt x="12" y="640"/>
                  </a:lnTo>
                  <a:lnTo>
                    <a:pt x="3" y="565"/>
                  </a:lnTo>
                  <a:lnTo>
                    <a:pt x="0" y="488"/>
                  </a:lnTo>
                  <a:lnTo>
                    <a:pt x="3" y="414"/>
                  </a:lnTo>
                  <a:lnTo>
                    <a:pt x="11" y="344"/>
                  </a:lnTo>
                  <a:lnTo>
                    <a:pt x="25" y="274"/>
                  </a:lnTo>
                  <a:lnTo>
                    <a:pt x="43" y="205"/>
                  </a:lnTo>
                  <a:lnTo>
                    <a:pt x="67" y="140"/>
                  </a:lnTo>
                  <a:lnTo>
                    <a:pt x="95" y="77"/>
                  </a:lnTo>
                  <a:lnTo>
                    <a:pt x="128" y="16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0" name="Freeform 503"/>
            <p:cNvSpPr>
              <a:spLocks noEditPoints="1"/>
            </p:cNvSpPr>
            <p:nvPr/>
          </p:nvSpPr>
          <p:spPr bwMode="auto">
            <a:xfrm>
              <a:off x="1892301" y="6013450"/>
              <a:ext cx="158750" cy="49213"/>
            </a:xfrm>
            <a:custGeom>
              <a:avLst/>
              <a:gdLst>
                <a:gd name="T0" fmla="*/ 474 w 1109"/>
                <a:gd name="T1" fmla="*/ 101 h 341"/>
                <a:gd name="T2" fmla="*/ 472 w 1109"/>
                <a:gd name="T3" fmla="*/ 106 h 341"/>
                <a:gd name="T4" fmla="*/ 466 w 1109"/>
                <a:gd name="T5" fmla="*/ 112 h 341"/>
                <a:gd name="T6" fmla="*/ 457 w 1109"/>
                <a:gd name="T7" fmla="*/ 119 h 341"/>
                <a:gd name="T8" fmla="*/ 448 w 1109"/>
                <a:gd name="T9" fmla="*/ 127 h 341"/>
                <a:gd name="T10" fmla="*/ 438 w 1109"/>
                <a:gd name="T11" fmla="*/ 134 h 341"/>
                <a:gd name="T12" fmla="*/ 429 w 1109"/>
                <a:gd name="T13" fmla="*/ 140 h 341"/>
                <a:gd name="T14" fmla="*/ 420 w 1109"/>
                <a:gd name="T15" fmla="*/ 146 h 341"/>
                <a:gd name="T16" fmla="*/ 415 w 1109"/>
                <a:gd name="T17" fmla="*/ 150 h 341"/>
                <a:gd name="T18" fmla="*/ 413 w 1109"/>
                <a:gd name="T19" fmla="*/ 151 h 341"/>
                <a:gd name="T20" fmla="*/ 474 w 1109"/>
                <a:gd name="T21" fmla="*/ 186 h 341"/>
                <a:gd name="T22" fmla="*/ 600 w 1109"/>
                <a:gd name="T23" fmla="*/ 153 h 341"/>
                <a:gd name="T24" fmla="*/ 571 w 1109"/>
                <a:gd name="T25" fmla="*/ 101 h 341"/>
                <a:gd name="T26" fmla="*/ 515 w 1109"/>
                <a:gd name="T27" fmla="*/ 119 h 341"/>
                <a:gd name="T28" fmla="*/ 474 w 1109"/>
                <a:gd name="T29" fmla="*/ 101 h 341"/>
                <a:gd name="T30" fmla="*/ 849 w 1109"/>
                <a:gd name="T31" fmla="*/ 41 h 341"/>
                <a:gd name="T32" fmla="*/ 754 w 1109"/>
                <a:gd name="T33" fmla="*/ 94 h 341"/>
                <a:gd name="T34" fmla="*/ 699 w 1109"/>
                <a:gd name="T35" fmla="*/ 128 h 341"/>
                <a:gd name="T36" fmla="*/ 738 w 1109"/>
                <a:gd name="T37" fmla="*/ 152 h 341"/>
                <a:gd name="T38" fmla="*/ 822 w 1109"/>
                <a:gd name="T39" fmla="*/ 144 h 341"/>
                <a:gd name="T40" fmla="*/ 909 w 1109"/>
                <a:gd name="T41" fmla="*/ 76 h 341"/>
                <a:gd name="T42" fmla="*/ 849 w 1109"/>
                <a:gd name="T43" fmla="*/ 41 h 341"/>
                <a:gd name="T44" fmla="*/ 715 w 1109"/>
                <a:gd name="T45" fmla="*/ 0 h 341"/>
                <a:gd name="T46" fmla="*/ 785 w 1109"/>
                <a:gd name="T47" fmla="*/ 3 h 341"/>
                <a:gd name="T48" fmla="*/ 854 w 1109"/>
                <a:gd name="T49" fmla="*/ 12 h 341"/>
                <a:gd name="T50" fmla="*/ 921 w 1109"/>
                <a:gd name="T51" fmla="*/ 24 h 341"/>
                <a:gd name="T52" fmla="*/ 986 w 1109"/>
                <a:gd name="T53" fmla="*/ 42 h 341"/>
                <a:gd name="T54" fmla="*/ 1049 w 1109"/>
                <a:gd name="T55" fmla="*/ 65 h 341"/>
                <a:gd name="T56" fmla="*/ 1109 w 1109"/>
                <a:gd name="T57" fmla="*/ 91 h 341"/>
                <a:gd name="T58" fmla="*/ 1076 w 1109"/>
                <a:gd name="T59" fmla="*/ 96 h 341"/>
                <a:gd name="T60" fmla="*/ 986 w 1109"/>
                <a:gd name="T61" fmla="*/ 82 h 341"/>
                <a:gd name="T62" fmla="*/ 921 w 1109"/>
                <a:gd name="T63" fmla="*/ 125 h 341"/>
                <a:gd name="T64" fmla="*/ 875 w 1109"/>
                <a:gd name="T65" fmla="*/ 176 h 341"/>
                <a:gd name="T66" fmla="*/ 710 w 1109"/>
                <a:gd name="T67" fmla="*/ 191 h 341"/>
                <a:gd name="T68" fmla="*/ 642 w 1109"/>
                <a:gd name="T69" fmla="*/ 180 h 341"/>
                <a:gd name="T70" fmla="*/ 594 w 1109"/>
                <a:gd name="T71" fmla="*/ 254 h 341"/>
                <a:gd name="T72" fmla="*/ 458 w 1109"/>
                <a:gd name="T73" fmla="*/ 262 h 341"/>
                <a:gd name="T74" fmla="*/ 373 w 1109"/>
                <a:gd name="T75" fmla="*/ 237 h 341"/>
                <a:gd name="T76" fmla="*/ 298 w 1109"/>
                <a:gd name="T77" fmla="*/ 280 h 341"/>
                <a:gd name="T78" fmla="*/ 132 w 1109"/>
                <a:gd name="T79" fmla="*/ 303 h 341"/>
                <a:gd name="T80" fmla="*/ 0 w 1109"/>
                <a:gd name="T81" fmla="*/ 341 h 341"/>
                <a:gd name="T82" fmla="*/ 0 w 1109"/>
                <a:gd name="T83" fmla="*/ 341 h 341"/>
                <a:gd name="T84" fmla="*/ 49 w 1109"/>
                <a:gd name="T85" fmla="*/ 286 h 341"/>
                <a:gd name="T86" fmla="*/ 101 w 1109"/>
                <a:gd name="T87" fmla="*/ 235 h 341"/>
                <a:gd name="T88" fmla="*/ 158 w 1109"/>
                <a:gd name="T89" fmla="*/ 188 h 341"/>
                <a:gd name="T90" fmla="*/ 217 w 1109"/>
                <a:gd name="T91" fmla="*/ 147 h 341"/>
                <a:gd name="T92" fmla="*/ 280 w 1109"/>
                <a:gd name="T93" fmla="*/ 109 h 341"/>
                <a:gd name="T94" fmla="*/ 347 w 1109"/>
                <a:gd name="T95" fmla="*/ 77 h 341"/>
                <a:gd name="T96" fmla="*/ 416 w 1109"/>
                <a:gd name="T97" fmla="*/ 50 h 341"/>
                <a:gd name="T98" fmla="*/ 487 w 1109"/>
                <a:gd name="T99" fmla="*/ 29 h 341"/>
                <a:gd name="T100" fmla="*/ 561 w 1109"/>
                <a:gd name="T101" fmla="*/ 14 h 341"/>
                <a:gd name="T102" fmla="*/ 638 w 1109"/>
                <a:gd name="T103" fmla="*/ 3 h 341"/>
                <a:gd name="T104" fmla="*/ 715 w 1109"/>
                <a:gd name="T105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09" h="341">
                  <a:moveTo>
                    <a:pt x="474" y="101"/>
                  </a:moveTo>
                  <a:lnTo>
                    <a:pt x="472" y="106"/>
                  </a:lnTo>
                  <a:lnTo>
                    <a:pt x="466" y="112"/>
                  </a:lnTo>
                  <a:lnTo>
                    <a:pt x="457" y="119"/>
                  </a:lnTo>
                  <a:lnTo>
                    <a:pt x="448" y="127"/>
                  </a:lnTo>
                  <a:lnTo>
                    <a:pt x="438" y="134"/>
                  </a:lnTo>
                  <a:lnTo>
                    <a:pt x="429" y="140"/>
                  </a:lnTo>
                  <a:lnTo>
                    <a:pt x="420" y="146"/>
                  </a:lnTo>
                  <a:lnTo>
                    <a:pt x="415" y="150"/>
                  </a:lnTo>
                  <a:lnTo>
                    <a:pt x="413" y="151"/>
                  </a:lnTo>
                  <a:lnTo>
                    <a:pt x="474" y="186"/>
                  </a:lnTo>
                  <a:lnTo>
                    <a:pt x="600" y="153"/>
                  </a:lnTo>
                  <a:lnTo>
                    <a:pt x="571" y="101"/>
                  </a:lnTo>
                  <a:lnTo>
                    <a:pt x="515" y="119"/>
                  </a:lnTo>
                  <a:lnTo>
                    <a:pt x="474" y="101"/>
                  </a:lnTo>
                  <a:close/>
                  <a:moveTo>
                    <a:pt x="849" y="41"/>
                  </a:moveTo>
                  <a:lnTo>
                    <a:pt x="754" y="94"/>
                  </a:lnTo>
                  <a:lnTo>
                    <a:pt x="699" y="128"/>
                  </a:lnTo>
                  <a:lnTo>
                    <a:pt x="738" y="152"/>
                  </a:lnTo>
                  <a:lnTo>
                    <a:pt x="822" y="144"/>
                  </a:lnTo>
                  <a:lnTo>
                    <a:pt x="909" y="76"/>
                  </a:lnTo>
                  <a:lnTo>
                    <a:pt x="849" y="41"/>
                  </a:lnTo>
                  <a:close/>
                  <a:moveTo>
                    <a:pt x="715" y="0"/>
                  </a:moveTo>
                  <a:lnTo>
                    <a:pt x="785" y="3"/>
                  </a:lnTo>
                  <a:lnTo>
                    <a:pt x="854" y="12"/>
                  </a:lnTo>
                  <a:lnTo>
                    <a:pt x="921" y="24"/>
                  </a:lnTo>
                  <a:lnTo>
                    <a:pt x="986" y="42"/>
                  </a:lnTo>
                  <a:lnTo>
                    <a:pt x="1049" y="65"/>
                  </a:lnTo>
                  <a:lnTo>
                    <a:pt x="1109" y="91"/>
                  </a:lnTo>
                  <a:lnTo>
                    <a:pt x="1076" y="96"/>
                  </a:lnTo>
                  <a:lnTo>
                    <a:pt x="986" y="82"/>
                  </a:lnTo>
                  <a:lnTo>
                    <a:pt x="921" y="125"/>
                  </a:lnTo>
                  <a:lnTo>
                    <a:pt x="875" y="176"/>
                  </a:lnTo>
                  <a:lnTo>
                    <a:pt x="710" y="191"/>
                  </a:lnTo>
                  <a:lnTo>
                    <a:pt x="642" y="180"/>
                  </a:lnTo>
                  <a:lnTo>
                    <a:pt x="594" y="254"/>
                  </a:lnTo>
                  <a:lnTo>
                    <a:pt x="458" y="262"/>
                  </a:lnTo>
                  <a:lnTo>
                    <a:pt x="373" y="237"/>
                  </a:lnTo>
                  <a:lnTo>
                    <a:pt x="298" y="280"/>
                  </a:lnTo>
                  <a:lnTo>
                    <a:pt x="132" y="303"/>
                  </a:lnTo>
                  <a:lnTo>
                    <a:pt x="0" y="341"/>
                  </a:lnTo>
                  <a:lnTo>
                    <a:pt x="0" y="341"/>
                  </a:lnTo>
                  <a:lnTo>
                    <a:pt x="49" y="286"/>
                  </a:lnTo>
                  <a:lnTo>
                    <a:pt x="101" y="235"/>
                  </a:lnTo>
                  <a:lnTo>
                    <a:pt x="158" y="188"/>
                  </a:lnTo>
                  <a:lnTo>
                    <a:pt x="217" y="147"/>
                  </a:lnTo>
                  <a:lnTo>
                    <a:pt x="280" y="109"/>
                  </a:lnTo>
                  <a:lnTo>
                    <a:pt x="347" y="77"/>
                  </a:lnTo>
                  <a:lnTo>
                    <a:pt x="416" y="50"/>
                  </a:lnTo>
                  <a:lnTo>
                    <a:pt x="487" y="29"/>
                  </a:lnTo>
                  <a:lnTo>
                    <a:pt x="561" y="14"/>
                  </a:lnTo>
                  <a:lnTo>
                    <a:pt x="638" y="3"/>
                  </a:lnTo>
                  <a:lnTo>
                    <a:pt x="7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15" name="Freeform 508"/>
          <p:cNvSpPr>
            <a:spLocks noEditPoints="1"/>
          </p:cNvSpPr>
          <p:nvPr/>
        </p:nvSpPr>
        <p:spPr bwMode="auto">
          <a:xfrm>
            <a:off x="719145" y="5838826"/>
            <a:ext cx="454025" cy="417513"/>
          </a:xfrm>
          <a:custGeom>
            <a:avLst/>
            <a:gdLst>
              <a:gd name="T0" fmla="*/ 1387 w 3429"/>
              <a:gd name="T1" fmla="*/ 1272 h 3163"/>
              <a:gd name="T2" fmla="*/ 1206 w 3429"/>
              <a:gd name="T3" fmla="*/ 1320 h 3163"/>
              <a:gd name="T4" fmla="*/ 1048 w 3429"/>
              <a:gd name="T5" fmla="*/ 1383 h 3163"/>
              <a:gd name="T6" fmla="*/ 904 w 3429"/>
              <a:gd name="T7" fmla="*/ 1462 h 3163"/>
              <a:gd name="T8" fmla="*/ 776 w 3429"/>
              <a:gd name="T9" fmla="*/ 1555 h 3163"/>
              <a:gd name="T10" fmla="*/ 668 w 3429"/>
              <a:gd name="T11" fmla="*/ 1659 h 3163"/>
              <a:gd name="T12" fmla="*/ 581 w 3429"/>
              <a:gd name="T13" fmla="*/ 1771 h 3163"/>
              <a:gd name="T14" fmla="*/ 521 w 3429"/>
              <a:gd name="T15" fmla="*/ 1888 h 3163"/>
              <a:gd name="T16" fmla="*/ 490 w 3429"/>
              <a:gd name="T17" fmla="*/ 2009 h 3163"/>
              <a:gd name="T18" fmla="*/ 490 w 3429"/>
              <a:gd name="T19" fmla="*/ 2130 h 3163"/>
              <a:gd name="T20" fmla="*/ 525 w 3429"/>
              <a:gd name="T21" fmla="*/ 2250 h 3163"/>
              <a:gd name="T22" fmla="*/ 597 w 3429"/>
              <a:gd name="T23" fmla="*/ 2366 h 3163"/>
              <a:gd name="T24" fmla="*/ 710 w 3429"/>
              <a:gd name="T25" fmla="*/ 2474 h 3163"/>
              <a:gd name="T26" fmla="*/ 867 w 3429"/>
              <a:gd name="T27" fmla="*/ 2574 h 3163"/>
              <a:gd name="T28" fmla="*/ 1070 w 3429"/>
              <a:gd name="T29" fmla="*/ 2663 h 3163"/>
              <a:gd name="T30" fmla="*/ 1324 w 3429"/>
              <a:gd name="T31" fmla="*/ 2737 h 3163"/>
              <a:gd name="T32" fmla="*/ 1522 w 3429"/>
              <a:gd name="T33" fmla="*/ 1250 h 3163"/>
              <a:gd name="T34" fmla="*/ 2098 w 3429"/>
              <a:gd name="T35" fmla="*/ 942 h 3163"/>
              <a:gd name="T36" fmla="*/ 2391 w 3429"/>
              <a:gd name="T37" fmla="*/ 992 h 3163"/>
              <a:gd name="T38" fmla="*/ 2674 w 3429"/>
              <a:gd name="T39" fmla="*/ 1077 h 3163"/>
              <a:gd name="T40" fmla="*/ 2943 w 3429"/>
              <a:gd name="T41" fmla="*/ 1201 h 3163"/>
              <a:gd name="T42" fmla="*/ 3429 w 3429"/>
              <a:gd name="T43" fmla="*/ 1655 h 3163"/>
              <a:gd name="T44" fmla="*/ 2661 w 3429"/>
              <a:gd name="T45" fmla="*/ 1494 h 3163"/>
              <a:gd name="T46" fmla="*/ 2594 w 3429"/>
              <a:gd name="T47" fmla="*/ 1454 h 3163"/>
              <a:gd name="T48" fmla="*/ 2486 w 3429"/>
              <a:gd name="T49" fmla="*/ 1399 h 3163"/>
              <a:gd name="T50" fmla="*/ 2341 w 3429"/>
              <a:gd name="T51" fmla="*/ 1340 h 3163"/>
              <a:gd name="T52" fmla="*/ 2164 w 3429"/>
              <a:gd name="T53" fmla="*/ 1287 h 3163"/>
              <a:gd name="T54" fmla="*/ 1522 w 3429"/>
              <a:gd name="T55" fmla="*/ 3163 h 3163"/>
              <a:gd name="T56" fmla="*/ 1497 w 3429"/>
              <a:gd name="T57" fmla="*/ 3159 h 3163"/>
              <a:gd name="T58" fmla="*/ 1429 w 3429"/>
              <a:gd name="T59" fmla="*/ 3144 h 3163"/>
              <a:gd name="T60" fmla="*/ 1325 w 3429"/>
              <a:gd name="T61" fmla="*/ 3118 h 3163"/>
              <a:gd name="T62" fmla="*/ 1193 w 3429"/>
              <a:gd name="T63" fmla="*/ 3080 h 3163"/>
              <a:gd name="T64" fmla="*/ 1040 w 3429"/>
              <a:gd name="T65" fmla="*/ 3029 h 3163"/>
              <a:gd name="T66" fmla="*/ 875 w 3429"/>
              <a:gd name="T67" fmla="*/ 2965 h 3163"/>
              <a:gd name="T68" fmla="*/ 704 w 3429"/>
              <a:gd name="T69" fmla="*/ 2887 h 3163"/>
              <a:gd name="T70" fmla="*/ 536 w 3429"/>
              <a:gd name="T71" fmla="*/ 2792 h 3163"/>
              <a:gd name="T72" fmla="*/ 378 w 3429"/>
              <a:gd name="T73" fmla="*/ 2683 h 3163"/>
              <a:gd name="T74" fmla="*/ 238 w 3429"/>
              <a:gd name="T75" fmla="*/ 2555 h 3163"/>
              <a:gd name="T76" fmla="*/ 124 w 3429"/>
              <a:gd name="T77" fmla="*/ 2410 h 3163"/>
              <a:gd name="T78" fmla="*/ 43 w 3429"/>
              <a:gd name="T79" fmla="*/ 2246 h 3163"/>
              <a:gd name="T80" fmla="*/ 3 w 3429"/>
              <a:gd name="T81" fmla="*/ 2062 h 3163"/>
              <a:gd name="T82" fmla="*/ 14 w 3429"/>
              <a:gd name="T83" fmla="*/ 1866 h 3163"/>
              <a:gd name="T84" fmla="*/ 80 w 3429"/>
              <a:gd name="T85" fmla="*/ 1682 h 3163"/>
              <a:gd name="T86" fmla="*/ 198 w 3429"/>
              <a:gd name="T87" fmla="*/ 1514 h 3163"/>
              <a:gd name="T88" fmla="*/ 360 w 3429"/>
              <a:gd name="T89" fmla="*/ 1361 h 3163"/>
              <a:gd name="T90" fmla="*/ 561 w 3429"/>
              <a:gd name="T91" fmla="*/ 1228 h 3163"/>
              <a:gd name="T92" fmla="*/ 792 w 3429"/>
              <a:gd name="T93" fmla="*/ 1116 h 3163"/>
              <a:gd name="T94" fmla="*/ 1050 w 3429"/>
              <a:gd name="T95" fmla="*/ 1027 h 3163"/>
              <a:gd name="T96" fmla="*/ 1328 w 3429"/>
              <a:gd name="T97" fmla="*/ 965 h 3163"/>
              <a:gd name="T98" fmla="*/ 1522 w 3429"/>
              <a:gd name="T99" fmla="*/ 362 h 3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429" h="3163">
                <a:moveTo>
                  <a:pt x="1522" y="1250"/>
                </a:moveTo>
                <a:lnTo>
                  <a:pt x="1455" y="1259"/>
                </a:lnTo>
                <a:lnTo>
                  <a:pt x="1387" y="1272"/>
                </a:lnTo>
                <a:lnTo>
                  <a:pt x="1319" y="1288"/>
                </a:lnTo>
                <a:lnTo>
                  <a:pt x="1263" y="1302"/>
                </a:lnTo>
                <a:lnTo>
                  <a:pt x="1206" y="1320"/>
                </a:lnTo>
                <a:lnTo>
                  <a:pt x="1152" y="1339"/>
                </a:lnTo>
                <a:lnTo>
                  <a:pt x="1100" y="1360"/>
                </a:lnTo>
                <a:lnTo>
                  <a:pt x="1048" y="1383"/>
                </a:lnTo>
                <a:lnTo>
                  <a:pt x="998" y="1409"/>
                </a:lnTo>
                <a:lnTo>
                  <a:pt x="951" y="1435"/>
                </a:lnTo>
                <a:lnTo>
                  <a:pt x="904" y="1462"/>
                </a:lnTo>
                <a:lnTo>
                  <a:pt x="859" y="1492"/>
                </a:lnTo>
                <a:lnTo>
                  <a:pt x="816" y="1523"/>
                </a:lnTo>
                <a:lnTo>
                  <a:pt x="776" y="1555"/>
                </a:lnTo>
                <a:lnTo>
                  <a:pt x="737" y="1589"/>
                </a:lnTo>
                <a:lnTo>
                  <a:pt x="701" y="1623"/>
                </a:lnTo>
                <a:lnTo>
                  <a:pt x="668" y="1659"/>
                </a:lnTo>
                <a:lnTo>
                  <a:pt x="636" y="1695"/>
                </a:lnTo>
                <a:lnTo>
                  <a:pt x="607" y="1733"/>
                </a:lnTo>
                <a:lnTo>
                  <a:pt x="581" y="1771"/>
                </a:lnTo>
                <a:lnTo>
                  <a:pt x="558" y="1809"/>
                </a:lnTo>
                <a:lnTo>
                  <a:pt x="539" y="1848"/>
                </a:lnTo>
                <a:lnTo>
                  <a:pt x="521" y="1888"/>
                </a:lnTo>
                <a:lnTo>
                  <a:pt x="508" y="1928"/>
                </a:lnTo>
                <a:lnTo>
                  <a:pt x="497" y="1968"/>
                </a:lnTo>
                <a:lnTo>
                  <a:pt x="490" y="2009"/>
                </a:lnTo>
                <a:lnTo>
                  <a:pt x="487" y="2049"/>
                </a:lnTo>
                <a:lnTo>
                  <a:pt x="487" y="2090"/>
                </a:lnTo>
                <a:lnTo>
                  <a:pt x="490" y="2130"/>
                </a:lnTo>
                <a:lnTo>
                  <a:pt x="498" y="2170"/>
                </a:lnTo>
                <a:lnTo>
                  <a:pt x="510" y="2210"/>
                </a:lnTo>
                <a:lnTo>
                  <a:pt x="525" y="2250"/>
                </a:lnTo>
                <a:lnTo>
                  <a:pt x="545" y="2289"/>
                </a:lnTo>
                <a:lnTo>
                  <a:pt x="569" y="2328"/>
                </a:lnTo>
                <a:lnTo>
                  <a:pt x="597" y="2366"/>
                </a:lnTo>
                <a:lnTo>
                  <a:pt x="630" y="2403"/>
                </a:lnTo>
                <a:lnTo>
                  <a:pt x="668" y="2439"/>
                </a:lnTo>
                <a:lnTo>
                  <a:pt x="710" y="2474"/>
                </a:lnTo>
                <a:lnTo>
                  <a:pt x="757" y="2509"/>
                </a:lnTo>
                <a:lnTo>
                  <a:pt x="810" y="2542"/>
                </a:lnTo>
                <a:lnTo>
                  <a:pt x="867" y="2574"/>
                </a:lnTo>
                <a:lnTo>
                  <a:pt x="930" y="2605"/>
                </a:lnTo>
                <a:lnTo>
                  <a:pt x="997" y="2634"/>
                </a:lnTo>
                <a:lnTo>
                  <a:pt x="1070" y="2663"/>
                </a:lnTo>
                <a:lnTo>
                  <a:pt x="1149" y="2689"/>
                </a:lnTo>
                <a:lnTo>
                  <a:pt x="1233" y="2713"/>
                </a:lnTo>
                <a:lnTo>
                  <a:pt x="1324" y="2737"/>
                </a:lnTo>
                <a:lnTo>
                  <a:pt x="1420" y="2758"/>
                </a:lnTo>
                <a:lnTo>
                  <a:pt x="1522" y="2777"/>
                </a:lnTo>
                <a:lnTo>
                  <a:pt x="1522" y="1250"/>
                </a:lnTo>
                <a:close/>
                <a:moveTo>
                  <a:pt x="2098" y="0"/>
                </a:moveTo>
                <a:lnTo>
                  <a:pt x="2098" y="0"/>
                </a:lnTo>
                <a:lnTo>
                  <a:pt x="2098" y="942"/>
                </a:lnTo>
                <a:lnTo>
                  <a:pt x="2196" y="955"/>
                </a:lnTo>
                <a:lnTo>
                  <a:pt x="2293" y="972"/>
                </a:lnTo>
                <a:lnTo>
                  <a:pt x="2391" y="992"/>
                </a:lnTo>
                <a:lnTo>
                  <a:pt x="2487" y="1016"/>
                </a:lnTo>
                <a:lnTo>
                  <a:pt x="2581" y="1044"/>
                </a:lnTo>
                <a:lnTo>
                  <a:pt x="2674" y="1077"/>
                </a:lnTo>
                <a:lnTo>
                  <a:pt x="2765" y="1115"/>
                </a:lnTo>
                <a:lnTo>
                  <a:pt x="2856" y="1156"/>
                </a:lnTo>
                <a:lnTo>
                  <a:pt x="2943" y="1201"/>
                </a:lnTo>
                <a:lnTo>
                  <a:pt x="3028" y="1252"/>
                </a:lnTo>
                <a:lnTo>
                  <a:pt x="3213" y="1120"/>
                </a:lnTo>
                <a:lnTo>
                  <a:pt x="3429" y="1655"/>
                </a:lnTo>
                <a:lnTo>
                  <a:pt x="2462" y="1655"/>
                </a:lnTo>
                <a:lnTo>
                  <a:pt x="2675" y="1502"/>
                </a:lnTo>
                <a:lnTo>
                  <a:pt x="2661" y="1494"/>
                </a:lnTo>
                <a:lnTo>
                  <a:pt x="2644" y="1483"/>
                </a:lnTo>
                <a:lnTo>
                  <a:pt x="2621" y="1470"/>
                </a:lnTo>
                <a:lnTo>
                  <a:pt x="2594" y="1454"/>
                </a:lnTo>
                <a:lnTo>
                  <a:pt x="2563" y="1437"/>
                </a:lnTo>
                <a:lnTo>
                  <a:pt x="2526" y="1418"/>
                </a:lnTo>
                <a:lnTo>
                  <a:pt x="2486" y="1399"/>
                </a:lnTo>
                <a:lnTo>
                  <a:pt x="2442" y="1380"/>
                </a:lnTo>
                <a:lnTo>
                  <a:pt x="2393" y="1360"/>
                </a:lnTo>
                <a:lnTo>
                  <a:pt x="2341" y="1340"/>
                </a:lnTo>
                <a:lnTo>
                  <a:pt x="2286" y="1321"/>
                </a:lnTo>
                <a:lnTo>
                  <a:pt x="2227" y="1303"/>
                </a:lnTo>
                <a:lnTo>
                  <a:pt x="2164" y="1287"/>
                </a:lnTo>
                <a:lnTo>
                  <a:pt x="2098" y="1272"/>
                </a:lnTo>
                <a:lnTo>
                  <a:pt x="2098" y="2801"/>
                </a:lnTo>
                <a:lnTo>
                  <a:pt x="1522" y="3163"/>
                </a:lnTo>
                <a:lnTo>
                  <a:pt x="1518" y="3163"/>
                </a:lnTo>
                <a:lnTo>
                  <a:pt x="1510" y="3161"/>
                </a:lnTo>
                <a:lnTo>
                  <a:pt x="1497" y="3159"/>
                </a:lnTo>
                <a:lnTo>
                  <a:pt x="1479" y="3155"/>
                </a:lnTo>
                <a:lnTo>
                  <a:pt x="1456" y="3149"/>
                </a:lnTo>
                <a:lnTo>
                  <a:pt x="1429" y="3144"/>
                </a:lnTo>
                <a:lnTo>
                  <a:pt x="1398" y="3137"/>
                </a:lnTo>
                <a:lnTo>
                  <a:pt x="1363" y="3127"/>
                </a:lnTo>
                <a:lnTo>
                  <a:pt x="1325" y="3118"/>
                </a:lnTo>
                <a:lnTo>
                  <a:pt x="1283" y="3106"/>
                </a:lnTo>
                <a:lnTo>
                  <a:pt x="1240" y="3094"/>
                </a:lnTo>
                <a:lnTo>
                  <a:pt x="1193" y="3080"/>
                </a:lnTo>
                <a:lnTo>
                  <a:pt x="1144" y="3065"/>
                </a:lnTo>
                <a:lnTo>
                  <a:pt x="1093" y="3048"/>
                </a:lnTo>
                <a:lnTo>
                  <a:pt x="1040" y="3029"/>
                </a:lnTo>
                <a:lnTo>
                  <a:pt x="986" y="3009"/>
                </a:lnTo>
                <a:lnTo>
                  <a:pt x="931" y="2988"/>
                </a:lnTo>
                <a:lnTo>
                  <a:pt x="875" y="2965"/>
                </a:lnTo>
                <a:lnTo>
                  <a:pt x="817" y="2941"/>
                </a:lnTo>
                <a:lnTo>
                  <a:pt x="760" y="2914"/>
                </a:lnTo>
                <a:lnTo>
                  <a:pt x="704" y="2887"/>
                </a:lnTo>
                <a:lnTo>
                  <a:pt x="647" y="2858"/>
                </a:lnTo>
                <a:lnTo>
                  <a:pt x="591" y="2826"/>
                </a:lnTo>
                <a:lnTo>
                  <a:pt x="536" y="2792"/>
                </a:lnTo>
                <a:lnTo>
                  <a:pt x="482" y="2758"/>
                </a:lnTo>
                <a:lnTo>
                  <a:pt x="428" y="2721"/>
                </a:lnTo>
                <a:lnTo>
                  <a:pt x="378" y="2683"/>
                </a:lnTo>
                <a:lnTo>
                  <a:pt x="329" y="2642"/>
                </a:lnTo>
                <a:lnTo>
                  <a:pt x="282" y="2600"/>
                </a:lnTo>
                <a:lnTo>
                  <a:pt x="238" y="2555"/>
                </a:lnTo>
                <a:lnTo>
                  <a:pt x="197" y="2509"/>
                </a:lnTo>
                <a:lnTo>
                  <a:pt x="158" y="2461"/>
                </a:lnTo>
                <a:lnTo>
                  <a:pt x="124" y="2410"/>
                </a:lnTo>
                <a:lnTo>
                  <a:pt x="93" y="2357"/>
                </a:lnTo>
                <a:lnTo>
                  <a:pt x="66" y="2303"/>
                </a:lnTo>
                <a:lnTo>
                  <a:pt x="43" y="2246"/>
                </a:lnTo>
                <a:lnTo>
                  <a:pt x="24" y="2186"/>
                </a:lnTo>
                <a:lnTo>
                  <a:pt x="11" y="2125"/>
                </a:lnTo>
                <a:lnTo>
                  <a:pt x="3" y="2062"/>
                </a:lnTo>
                <a:lnTo>
                  <a:pt x="0" y="1995"/>
                </a:lnTo>
                <a:lnTo>
                  <a:pt x="3" y="1930"/>
                </a:lnTo>
                <a:lnTo>
                  <a:pt x="14" y="1866"/>
                </a:lnTo>
                <a:lnTo>
                  <a:pt x="29" y="1804"/>
                </a:lnTo>
                <a:lnTo>
                  <a:pt x="52" y="1742"/>
                </a:lnTo>
                <a:lnTo>
                  <a:pt x="80" y="1682"/>
                </a:lnTo>
                <a:lnTo>
                  <a:pt x="114" y="1625"/>
                </a:lnTo>
                <a:lnTo>
                  <a:pt x="153" y="1568"/>
                </a:lnTo>
                <a:lnTo>
                  <a:pt x="198" y="1514"/>
                </a:lnTo>
                <a:lnTo>
                  <a:pt x="248" y="1461"/>
                </a:lnTo>
                <a:lnTo>
                  <a:pt x="302" y="1410"/>
                </a:lnTo>
                <a:lnTo>
                  <a:pt x="360" y="1361"/>
                </a:lnTo>
                <a:lnTo>
                  <a:pt x="422" y="1315"/>
                </a:lnTo>
                <a:lnTo>
                  <a:pt x="490" y="1270"/>
                </a:lnTo>
                <a:lnTo>
                  <a:pt x="561" y="1228"/>
                </a:lnTo>
                <a:lnTo>
                  <a:pt x="634" y="1188"/>
                </a:lnTo>
                <a:lnTo>
                  <a:pt x="712" y="1151"/>
                </a:lnTo>
                <a:lnTo>
                  <a:pt x="792" y="1116"/>
                </a:lnTo>
                <a:lnTo>
                  <a:pt x="876" y="1083"/>
                </a:lnTo>
                <a:lnTo>
                  <a:pt x="962" y="1054"/>
                </a:lnTo>
                <a:lnTo>
                  <a:pt x="1050" y="1027"/>
                </a:lnTo>
                <a:lnTo>
                  <a:pt x="1142" y="1003"/>
                </a:lnTo>
                <a:lnTo>
                  <a:pt x="1234" y="983"/>
                </a:lnTo>
                <a:lnTo>
                  <a:pt x="1328" y="965"/>
                </a:lnTo>
                <a:lnTo>
                  <a:pt x="1424" y="951"/>
                </a:lnTo>
                <a:lnTo>
                  <a:pt x="1522" y="939"/>
                </a:lnTo>
                <a:lnTo>
                  <a:pt x="1522" y="362"/>
                </a:lnTo>
                <a:lnTo>
                  <a:pt x="209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300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Network Vector Icons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</a:t>
            </a:r>
            <a:r>
              <a:rPr lang="en-US" dirty="0" smtClean="0"/>
              <a:t>Vector Icons</a:t>
            </a:r>
            <a:endParaRPr lang="en-US" dirty="0"/>
          </a:p>
        </p:txBody>
      </p:sp>
      <p:sp>
        <p:nvSpPr>
          <p:cNvPr id="21" name="Freeform 6"/>
          <p:cNvSpPr>
            <a:spLocks noEditPoints="1"/>
          </p:cNvSpPr>
          <p:nvPr/>
        </p:nvSpPr>
        <p:spPr bwMode="auto">
          <a:xfrm>
            <a:off x="11033395" y="1978195"/>
            <a:ext cx="406400" cy="431800"/>
          </a:xfrm>
          <a:custGeom>
            <a:avLst/>
            <a:gdLst>
              <a:gd name="T0" fmla="*/ 2762 w 3071"/>
              <a:gd name="T1" fmla="*/ 388 h 3270"/>
              <a:gd name="T2" fmla="*/ 422 w 3071"/>
              <a:gd name="T3" fmla="*/ 1558 h 3270"/>
              <a:gd name="T4" fmla="*/ 889 w 3071"/>
              <a:gd name="T5" fmla="*/ 1859 h 3270"/>
              <a:gd name="T6" fmla="*/ 2315 w 3071"/>
              <a:gd name="T7" fmla="*/ 893 h 3270"/>
              <a:gd name="T8" fmla="*/ 1299 w 3071"/>
              <a:gd name="T9" fmla="*/ 2132 h 3270"/>
              <a:gd name="T10" fmla="*/ 2205 w 3071"/>
              <a:gd name="T11" fmla="*/ 2706 h 3270"/>
              <a:gd name="T12" fmla="*/ 2762 w 3071"/>
              <a:gd name="T13" fmla="*/ 388 h 3270"/>
              <a:gd name="T14" fmla="*/ 3071 w 3071"/>
              <a:gd name="T15" fmla="*/ 0 h 3270"/>
              <a:gd name="T16" fmla="*/ 2341 w 3071"/>
              <a:gd name="T17" fmla="*/ 3040 h 3270"/>
              <a:gd name="T18" fmla="*/ 1753 w 3071"/>
              <a:gd name="T19" fmla="*/ 2664 h 3270"/>
              <a:gd name="T20" fmla="*/ 1250 w 3071"/>
              <a:gd name="T21" fmla="*/ 3270 h 3270"/>
              <a:gd name="T22" fmla="*/ 857 w 3071"/>
              <a:gd name="T23" fmla="*/ 2071 h 3270"/>
              <a:gd name="T24" fmla="*/ 0 w 3071"/>
              <a:gd name="T25" fmla="*/ 1534 h 3270"/>
              <a:gd name="T26" fmla="*/ 3071 w 3071"/>
              <a:gd name="T27" fmla="*/ 0 h 3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071" h="3270">
                <a:moveTo>
                  <a:pt x="2762" y="388"/>
                </a:moveTo>
                <a:lnTo>
                  <a:pt x="422" y="1558"/>
                </a:lnTo>
                <a:lnTo>
                  <a:pt x="889" y="1859"/>
                </a:lnTo>
                <a:lnTo>
                  <a:pt x="2315" y="893"/>
                </a:lnTo>
                <a:lnTo>
                  <a:pt x="1299" y="2132"/>
                </a:lnTo>
                <a:lnTo>
                  <a:pt x="2205" y="2706"/>
                </a:lnTo>
                <a:lnTo>
                  <a:pt x="2762" y="388"/>
                </a:lnTo>
                <a:close/>
                <a:moveTo>
                  <a:pt x="3071" y="0"/>
                </a:moveTo>
                <a:lnTo>
                  <a:pt x="2341" y="3040"/>
                </a:lnTo>
                <a:lnTo>
                  <a:pt x="1753" y="2664"/>
                </a:lnTo>
                <a:lnTo>
                  <a:pt x="1250" y="3270"/>
                </a:lnTo>
                <a:lnTo>
                  <a:pt x="857" y="2071"/>
                </a:lnTo>
                <a:lnTo>
                  <a:pt x="0" y="1534"/>
                </a:lnTo>
                <a:lnTo>
                  <a:pt x="307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1"/>
          <p:cNvSpPr>
            <a:spLocks/>
          </p:cNvSpPr>
          <p:nvPr/>
        </p:nvSpPr>
        <p:spPr bwMode="auto">
          <a:xfrm>
            <a:off x="10097896" y="1978195"/>
            <a:ext cx="406400" cy="431800"/>
          </a:xfrm>
          <a:custGeom>
            <a:avLst/>
            <a:gdLst>
              <a:gd name="T0" fmla="*/ 3071 w 3071"/>
              <a:gd name="T1" fmla="*/ 0 h 3270"/>
              <a:gd name="T2" fmla="*/ 2341 w 3071"/>
              <a:gd name="T3" fmla="*/ 3041 h 3270"/>
              <a:gd name="T4" fmla="*/ 1751 w 3071"/>
              <a:gd name="T5" fmla="*/ 2664 h 3270"/>
              <a:gd name="T6" fmla="*/ 1250 w 3071"/>
              <a:gd name="T7" fmla="*/ 3270 h 3270"/>
              <a:gd name="T8" fmla="*/ 1250 w 3071"/>
              <a:gd name="T9" fmla="*/ 2317 h 3270"/>
              <a:gd name="T10" fmla="*/ 2328 w 3071"/>
              <a:gd name="T11" fmla="*/ 882 h 3270"/>
              <a:gd name="T12" fmla="*/ 892 w 3071"/>
              <a:gd name="T13" fmla="*/ 2111 h 3270"/>
              <a:gd name="T14" fmla="*/ 0 w 3071"/>
              <a:gd name="T15" fmla="*/ 1536 h 3270"/>
              <a:gd name="T16" fmla="*/ 3071 w 3071"/>
              <a:gd name="T17" fmla="*/ 0 h 3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71" h="3270">
                <a:moveTo>
                  <a:pt x="3071" y="0"/>
                </a:moveTo>
                <a:lnTo>
                  <a:pt x="2341" y="3041"/>
                </a:lnTo>
                <a:lnTo>
                  <a:pt x="1751" y="2664"/>
                </a:lnTo>
                <a:lnTo>
                  <a:pt x="1250" y="3270"/>
                </a:lnTo>
                <a:lnTo>
                  <a:pt x="1250" y="2317"/>
                </a:lnTo>
                <a:lnTo>
                  <a:pt x="2328" y="882"/>
                </a:lnTo>
                <a:lnTo>
                  <a:pt x="892" y="2111"/>
                </a:lnTo>
                <a:lnTo>
                  <a:pt x="0" y="1536"/>
                </a:lnTo>
                <a:lnTo>
                  <a:pt x="307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6"/>
          <p:cNvSpPr>
            <a:spLocks/>
          </p:cNvSpPr>
          <p:nvPr/>
        </p:nvSpPr>
        <p:spPr bwMode="auto">
          <a:xfrm>
            <a:off x="9153671" y="1976608"/>
            <a:ext cx="423863" cy="434975"/>
          </a:xfrm>
          <a:custGeom>
            <a:avLst/>
            <a:gdLst>
              <a:gd name="T0" fmla="*/ 1032 w 3210"/>
              <a:gd name="T1" fmla="*/ 0 h 3287"/>
              <a:gd name="T2" fmla="*/ 3210 w 3210"/>
              <a:gd name="T3" fmla="*/ 0 h 3287"/>
              <a:gd name="T4" fmla="*/ 3210 w 3210"/>
              <a:gd name="T5" fmla="*/ 532 h 3287"/>
              <a:gd name="T6" fmla="*/ 2903 w 3210"/>
              <a:gd name="T7" fmla="*/ 532 h 3287"/>
              <a:gd name="T8" fmla="*/ 2903 w 3210"/>
              <a:gd name="T9" fmla="*/ 3287 h 3287"/>
              <a:gd name="T10" fmla="*/ 2376 w 3210"/>
              <a:gd name="T11" fmla="*/ 3287 h 3287"/>
              <a:gd name="T12" fmla="*/ 2376 w 3210"/>
              <a:gd name="T13" fmla="*/ 532 h 3287"/>
              <a:gd name="T14" fmla="*/ 1942 w 3210"/>
              <a:gd name="T15" fmla="*/ 532 h 3287"/>
              <a:gd name="T16" fmla="*/ 1942 w 3210"/>
              <a:gd name="T17" fmla="*/ 3287 h 3287"/>
              <a:gd name="T18" fmla="*/ 1415 w 3210"/>
              <a:gd name="T19" fmla="*/ 3287 h 3287"/>
              <a:gd name="T20" fmla="*/ 1415 w 3210"/>
              <a:gd name="T21" fmla="*/ 2084 h 3287"/>
              <a:gd name="T22" fmla="*/ 1340 w 3210"/>
              <a:gd name="T23" fmla="*/ 2083 h 3287"/>
              <a:gd name="T24" fmla="*/ 1262 w 3210"/>
              <a:gd name="T25" fmla="*/ 2082 h 3287"/>
              <a:gd name="T26" fmla="*/ 1182 w 3210"/>
              <a:gd name="T27" fmla="*/ 2081 h 3287"/>
              <a:gd name="T28" fmla="*/ 1105 w 3210"/>
              <a:gd name="T29" fmla="*/ 2080 h 3287"/>
              <a:gd name="T30" fmla="*/ 1032 w 3210"/>
              <a:gd name="T31" fmla="*/ 2080 h 3287"/>
              <a:gd name="T32" fmla="*/ 951 w 3210"/>
              <a:gd name="T33" fmla="*/ 2076 h 3287"/>
              <a:gd name="T34" fmla="*/ 872 w 3210"/>
              <a:gd name="T35" fmla="*/ 2067 h 3287"/>
              <a:gd name="T36" fmla="*/ 795 w 3210"/>
              <a:gd name="T37" fmla="*/ 2052 h 3287"/>
              <a:gd name="T38" fmla="*/ 720 w 3210"/>
              <a:gd name="T39" fmla="*/ 2031 h 3287"/>
              <a:gd name="T40" fmla="*/ 648 w 3210"/>
              <a:gd name="T41" fmla="*/ 2005 h 3287"/>
              <a:gd name="T42" fmla="*/ 578 w 3210"/>
              <a:gd name="T43" fmla="*/ 1974 h 3287"/>
              <a:gd name="T44" fmla="*/ 511 w 3210"/>
              <a:gd name="T45" fmla="*/ 1937 h 3287"/>
              <a:gd name="T46" fmla="*/ 447 w 3210"/>
              <a:gd name="T47" fmla="*/ 1897 h 3287"/>
              <a:gd name="T48" fmla="*/ 386 w 3210"/>
              <a:gd name="T49" fmla="*/ 1851 h 3287"/>
              <a:gd name="T50" fmla="*/ 330 w 3210"/>
              <a:gd name="T51" fmla="*/ 1802 h 3287"/>
              <a:gd name="T52" fmla="*/ 276 w 3210"/>
              <a:gd name="T53" fmla="*/ 1747 h 3287"/>
              <a:gd name="T54" fmla="*/ 227 w 3210"/>
              <a:gd name="T55" fmla="*/ 1690 h 3287"/>
              <a:gd name="T56" fmla="*/ 181 w 3210"/>
              <a:gd name="T57" fmla="*/ 1628 h 3287"/>
              <a:gd name="T58" fmla="*/ 141 w 3210"/>
              <a:gd name="T59" fmla="*/ 1564 h 3287"/>
              <a:gd name="T60" fmla="*/ 105 w 3210"/>
              <a:gd name="T61" fmla="*/ 1497 h 3287"/>
              <a:gd name="T62" fmla="*/ 74 w 3210"/>
              <a:gd name="T63" fmla="*/ 1426 h 3287"/>
              <a:gd name="T64" fmla="*/ 48 w 3210"/>
              <a:gd name="T65" fmla="*/ 1354 h 3287"/>
              <a:gd name="T66" fmla="*/ 28 w 3210"/>
              <a:gd name="T67" fmla="*/ 1278 h 3287"/>
              <a:gd name="T68" fmla="*/ 13 w 3210"/>
              <a:gd name="T69" fmla="*/ 1201 h 3287"/>
              <a:gd name="T70" fmla="*/ 3 w 3210"/>
              <a:gd name="T71" fmla="*/ 1121 h 3287"/>
              <a:gd name="T72" fmla="*/ 0 w 3210"/>
              <a:gd name="T73" fmla="*/ 1039 h 3287"/>
              <a:gd name="T74" fmla="*/ 3 w 3210"/>
              <a:gd name="T75" fmla="*/ 958 h 3287"/>
              <a:gd name="T76" fmla="*/ 13 w 3210"/>
              <a:gd name="T77" fmla="*/ 879 h 3287"/>
              <a:gd name="T78" fmla="*/ 28 w 3210"/>
              <a:gd name="T79" fmla="*/ 801 h 3287"/>
              <a:gd name="T80" fmla="*/ 48 w 3210"/>
              <a:gd name="T81" fmla="*/ 726 h 3287"/>
              <a:gd name="T82" fmla="*/ 74 w 3210"/>
              <a:gd name="T83" fmla="*/ 652 h 3287"/>
              <a:gd name="T84" fmla="*/ 105 w 3210"/>
              <a:gd name="T85" fmla="*/ 583 h 3287"/>
              <a:gd name="T86" fmla="*/ 141 w 3210"/>
              <a:gd name="T87" fmla="*/ 514 h 3287"/>
              <a:gd name="T88" fmla="*/ 181 w 3210"/>
              <a:gd name="T89" fmla="*/ 450 h 3287"/>
              <a:gd name="T90" fmla="*/ 227 w 3210"/>
              <a:gd name="T91" fmla="*/ 389 h 3287"/>
              <a:gd name="T92" fmla="*/ 276 w 3210"/>
              <a:gd name="T93" fmla="*/ 332 h 3287"/>
              <a:gd name="T94" fmla="*/ 330 w 3210"/>
              <a:gd name="T95" fmla="*/ 278 h 3287"/>
              <a:gd name="T96" fmla="*/ 386 w 3210"/>
              <a:gd name="T97" fmla="*/ 228 h 3287"/>
              <a:gd name="T98" fmla="*/ 447 w 3210"/>
              <a:gd name="T99" fmla="*/ 183 h 3287"/>
              <a:gd name="T100" fmla="*/ 511 w 3210"/>
              <a:gd name="T101" fmla="*/ 142 h 3287"/>
              <a:gd name="T102" fmla="*/ 578 w 3210"/>
              <a:gd name="T103" fmla="*/ 106 h 3287"/>
              <a:gd name="T104" fmla="*/ 648 w 3210"/>
              <a:gd name="T105" fmla="*/ 74 h 3287"/>
              <a:gd name="T106" fmla="*/ 720 w 3210"/>
              <a:gd name="T107" fmla="*/ 48 h 3287"/>
              <a:gd name="T108" fmla="*/ 795 w 3210"/>
              <a:gd name="T109" fmla="*/ 27 h 3287"/>
              <a:gd name="T110" fmla="*/ 872 w 3210"/>
              <a:gd name="T111" fmla="*/ 12 h 3287"/>
              <a:gd name="T112" fmla="*/ 951 w 3210"/>
              <a:gd name="T113" fmla="*/ 3 h 3287"/>
              <a:gd name="T114" fmla="*/ 1032 w 3210"/>
              <a:gd name="T115" fmla="*/ 0 h 3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10" h="3287">
                <a:moveTo>
                  <a:pt x="1032" y="0"/>
                </a:moveTo>
                <a:lnTo>
                  <a:pt x="3210" y="0"/>
                </a:lnTo>
                <a:lnTo>
                  <a:pt x="3210" y="532"/>
                </a:lnTo>
                <a:lnTo>
                  <a:pt x="2903" y="532"/>
                </a:lnTo>
                <a:lnTo>
                  <a:pt x="2903" y="3287"/>
                </a:lnTo>
                <a:lnTo>
                  <a:pt x="2376" y="3287"/>
                </a:lnTo>
                <a:lnTo>
                  <a:pt x="2376" y="532"/>
                </a:lnTo>
                <a:lnTo>
                  <a:pt x="1942" y="532"/>
                </a:lnTo>
                <a:lnTo>
                  <a:pt x="1942" y="3287"/>
                </a:lnTo>
                <a:lnTo>
                  <a:pt x="1415" y="3287"/>
                </a:lnTo>
                <a:lnTo>
                  <a:pt x="1415" y="2084"/>
                </a:lnTo>
                <a:lnTo>
                  <a:pt x="1340" y="2083"/>
                </a:lnTo>
                <a:lnTo>
                  <a:pt x="1262" y="2082"/>
                </a:lnTo>
                <a:lnTo>
                  <a:pt x="1182" y="2081"/>
                </a:lnTo>
                <a:lnTo>
                  <a:pt x="1105" y="2080"/>
                </a:lnTo>
                <a:lnTo>
                  <a:pt x="1032" y="2080"/>
                </a:lnTo>
                <a:lnTo>
                  <a:pt x="951" y="2076"/>
                </a:lnTo>
                <a:lnTo>
                  <a:pt x="872" y="2067"/>
                </a:lnTo>
                <a:lnTo>
                  <a:pt x="795" y="2052"/>
                </a:lnTo>
                <a:lnTo>
                  <a:pt x="720" y="2031"/>
                </a:lnTo>
                <a:lnTo>
                  <a:pt x="648" y="2005"/>
                </a:lnTo>
                <a:lnTo>
                  <a:pt x="578" y="1974"/>
                </a:lnTo>
                <a:lnTo>
                  <a:pt x="511" y="1937"/>
                </a:lnTo>
                <a:lnTo>
                  <a:pt x="447" y="1897"/>
                </a:lnTo>
                <a:lnTo>
                  <a:pt x="386" y="1851"/>
                </a:lnTo>
                <a:lnTo>
                  <a:pt x="330" y="1802"/>
                </a:lnTo>
                <a:lnTo>
                  <a:pt x="276" y="1747"/>
                </a:lnTo>
                <a:lnTo>
                  <a:pt x="227" y="1690"/>
                </a:lnTo>
                <a:lnTo>
                  <a:pt x="181" y="1628"/>
                </a:lnTo>
                <a:lnTo>
                  <a:pt x="141" y="1564"/>
                </a:lnTo>
                <a:lnTo>
                  <a:pt x="105" y="1497"/>
                </a:lnTo>
                <a:lnTo>
                  <a:pt x="74" y="1426"/>
                </a:lnTo>
                <a:lnTo>
                  <a:pt x="48" y="1354"/>
                </a:lnTo>
                <a:lnTo>
                  <a:pt x="28" y="1278"/>
                </a:lnTo>
                <a:lnTo>
                  <a:pt x="13" y="1201"/>
                </a:lnTo>
                <a:lnTo>
                  <a:pt x="3" y="1121"/>
                </a:lnTo>
                <a:lnTo>
                  <a:pt x="0" y="1039"/>
                </a:lnTo>
                <a:lnTo>
                  <a:pt x="3" y="958"/>
                </a:lnTo>
                <a:lnTo>
                  <a:pt x="13" y="879"/>
                </a:lnTo>
                <a:lnTo>
                  <a:pt x="28" y="801"/>
                </a:lnTo>
                <a:lnTo>
                  <a:pt x="48" y="726"/>
                </a:lnTo>
                <a:lnTo>
                  <a:pt x="74" y="652"/>
                </a:lnTo>
                <a:lnTo>
                  <a:pt x="105" y="583"/>
                </a:lnTo>
                <a:lnTo>
                  <a:pt x="141" y="514"/>
                </a:lnTo>
                <a:lnTo>
                  <a:pt x="181" y="450"/>
                </a:lnTo>
                <a:lnTo>
                  <a:pt x="227" y="389"/>
                </a:lnTo>
                <a:lnTo>
                  <a:pt x="276" y="332"/>
                </a:lnTo>
                <a:lnTo>
                  <a:pt x="330" y="278"/>
                </a:lnTo>
                <a:lnTo>
                  <a:pt x="386" y="228"/>
                </a:lnTo>
                <a:lnTo>
                  <a:pt x="447" y="183"/>
                </a:lnTo>
                <a:lnTo>
                  <a:pt x="511" y="142"/>
                </a:lnTo>
                <a:lnTo>
                  <a:pt x="578" y="106"/>
                </a:lnTo>
                <a:lnTo>
                  <a:pt x="648" y="74"/>
                </a:lnTo>
                <a:lnTo>
                  <a:pt x="720" y="48"/>
                </a:lnTo>
                <a:lnTo>
                  <a:pt x="795" y="27"/>
                </a:lnTo>
                <a:lnTo>
                  <a:pt x="872" y="12"/>
                </a:lnTo>
                <a:lnTo>
                  <a:pt x="951" y="3"/>
                </a:lnTo>
                <a:lnTo>
                  <a:pt x="103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8148459" y="1948033"/>
            <a:ext cx="563298" cy="492124"/>
            <a:chOff x="8202613" y="2000251"/>
            <a:chExt cx="439738" cy="384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3" name="Freeform 21"/>
            <p:cNvSpPr>
              <a:spLocks noEditPoints="1"/>
            </p:cNvSpPr>
            <p:nvPr/>
          </p:nvSpPr>
          <p:spPr bwMode="auto">
            <a:xfrm>
              <a:off x="8250238" y="2032001"/>
              <a:ext cx="71438" cy="100013"/>
            </a:xfrm>
            <a:custGeom>
              <a:avLst/>
              <a:gdLst>
                <a:gd name="T0" fmla="*/ 216 w 544"/>
                <a:gd name="T1" fmla="*/ 129 h 757"/>
                <a:gd name="T2" fmla="*/ 181 w 544"/>
                <a:gd name="T3" fmla="*/ 132 h 757"/>
                <a:gd name="T4" fmla="*/ 169 w 544"/>
                <a:gd name="T5" fmla="*/ 357 h 757"/>
                <a:gd name="T6" fmla="*/ 204 w 544"/>
                <a:gd name="T7" fmla="*/ 361 h 757"/>
                <a:gd name="T8" fmla="*/ 259 w 544"/>
                <a:gd name="T9" fmla="*/ 360 h 757"/>
                <a:gd name="T10" fmla="*/ 314 w 544"/>
                <a:gd name="T11" fmla="*/ 343 h 757"/>
                <a:gd name="T12" fmla="*/ 351 w 544"/>
                <a:gd name="T13" fmla="*/ 311 h 757"/>
                <a:gd name="T14" fmla="*/ 371 w 544"/>
                <a:gd name="T15" fmla="*/ 266 h 757"/>
                <a:gd name="T16" fmla="*/ 372 w 544"/>
                <a:gd name="T17" fmla="*/ 214 h 757"/>
                <a:gd name="T18" fmla="*/ 355 w 544"/>
                <a:gd name="T19" fmla="*/ 173 h 757"/>
                <a:gd name="T20" fmla="*/ 320 w 544"/>
                <a:gd name="T21" fmla="*/ 145 h 757"/>
                <a:gd name="T22" fmla="*/ 270 w 544"/>
                <a:gd name="T23" fmla="*/ 130 h 757"/>
                <a:gd name="T24" fmla="*/ 232 w 544"/>
                <a:gd name="T25" fmla="*/ 0 h 757"/>
                <a:gd name="T26" fmla="*/ 315 w 544"/>
                <a:gd name="T27" fmla="*/ 5 h 757"/>
                <a:gd name="T28" fmla="*/ 384 w 544"/>
                <a:gd name="T29" fmla="*/ 19 h 757"/>
                <a:gd name="T30" fmla="*/ 440 w 544"/>
                <a:gd name="T31" fmla="*/ 44 h 757"/>
                <a:gd name="T32" fmla="*/ 486 w 544"/>
                <a:gd name="T33" fmla="*/ 81 h 757"/>
                <a:gd name="T34" fmla="*/ 522 w 544"/>
                <a:gd name="T35" fmla="*/ 134 h 757"/>
                <a:gd name="T36" fmla="*/ 542 w 544"/>
                <a:gd name="T37" fmla="*/ 198 h 757"/>
                <a:gd name="T38" fmla="*/ 542 w 544"/>
                <a:gd name="T39" fmla="*/ 270 h 757"/>
                <a:gd name="T40" fmla="*/ 526 w 544"/>
                <a:gd name="T41" fmla="*/ 335 h 757"/>
                <a:gd name="T42" fmla="*/ 495 w 544"/>
                <a:gd name="T43" fmla="*/ 390 h 757"/>
                <a:gd name="T44" fmla="*/ 448 w 544"/>
                <a:gd name="T45" fmla="*/ 434 h 757"/>
                <a:gd name="T46" fmla="*/ 385 w 544"/>
                <a:gd name="T47" fmla="*/ 467 h 757"/>
                <a:gd name="T48" fmla="*/ 311 w 544"/>
                <a:gd name="T49" fmla="*/ 486 h 757"/>
                <a:gd name="T50" fmla="*/ 228 w 544"/>
                <a:gd name="T51" fmla="*/ 492 h 757"/>
                <a:gd name="T52" fmla="*/ 187 w 544"/>
                <a:gd name="T53" fmla="*/ 491 h 757"/>
                <a:gd name="T54" fmla="*/ 169 w 544"/>
                <a:gd name="T55" fmla="*/ 757 h 757"/>
                <a:gd name="T56" fmla="*/ 0 w 544"/>
                <a:gd name="T57" fmla="*/ 15 h 757"/>
                <a:gd name="T58" fmla="*/ 60 w 544"/>
                <a:gd name="T59" fmla="*/ 7 h 757"/>
                <a:gd name="T60" fmla="*/ 136 w 544"/>
                <a:gd name="T61" fmla="*/ 2 h 757"/>
                <a:gd name="T62" fmla="*/ 232 w 544"/>
                <a:gd name="T6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44" h="757">
                  <a:moveTo>
                    <a:pt x="240" y="129"/>
                  </a:moveTo>
                  <a:lnTo>
                    <a:pt x="216" y="129"/>
                  </a:lnTo>
                  <a:lnTo>
                    <a:pt x="196" y="130"/>
                  </a:lnTo>
                  <a:lnTo>
                    <a:pt x="181" y="132"/>
                  </a:lnTo>
                  <a:lnTo>
                    <a:pt x="169" y="135"/>
                  </a:lnTo>
                  <a:lnTo>
                    <a:pt x="169" y="357"/>
                  </a:lnTo>
                  <a:lnTo>
                    <a:pt x="185" y="360"/>
                  </a:lnTo>
                  <a:lnTo>
                    <a:pt x="204" y="361"/>
                  </a:lnTo>
                  <a:lnTo>
                    <a:pt x="227" y="362"/>
                  </a:lnTo>
                  <a:lnTo>
                    <a:pt x="259" y="360"/>
                  </a:lnTo>
                  <a:lnTo>
                    <a:pt x="288" y="353"/>
                  </a:lnTo>
                  <a:lnTo>
                    <a:pt x="314" y="343"/>
                  </a:lnTo>
                  <a:lnTo>
                    <a:pt x="335" y="329"/>
                  </a:lnTo>
                  <a:lnTo>
                    <a:pt x="351" y="311"/>
                  </a:lnTo>
                  <a:lnTo>
                    <a:pt x="364" y="291"/>
                  </a:lnTo>
                  <a:lnTo>
                    <a:pt x="371" y="266"/>
                  </a:lnTo>
                  <a:lnTo>
                    <a:pt x="374" y="239"/>
                  </a:lnTo>
                  <a:lnTo>
                    <a:pt x="372" y="214"/>
                  </a:lnTo>
                  <a:lnTo>
                    <a:pt x="365" y="193"/>
                  </a:lnTo>
                  <a:lnTo>
                    <a:pt x="355" y="173"/>
                  </a:lnTo>
                  <a:lnTo>
                    <a:pt x="339" y="158"/>
                  </a:lnTo>
                  <a:lnTo>
                    <a:pt x="320" y="145"/>
                  </a:lnTo>
                  <a:lnTo>
                    <a:pt x="297" y="136"/>
                  </a:lnTo>
                  <a:lnTo>
                    <a:pt x="270" y="130"/>
                  </a:lnTo>
                  <a:lnTo>
                    <a:pt x="240" y="129"/>
                  </a:lnTo>
                  <a:close/>
                  <a:moveTo>
                    <a:pt x="232" y="0"/>
                  </a:moveTo>
                  <a:lnTo>
                    <a:pt x="274" y="1"/>
                  </a:lnTo>
                  <a:lnTo>
                    <a:pt x="315" y="5"/>
                  </a:lnTo>
                  <a:lnTo>
                    <a:pt x="351" y="11"/>
                  </a:lnTo>
                  <a:lnTo>
                    <a:pt x="384" y="19"/>
                  </a:lnTo>
                  <a:lnTo>
                    <a:pt x="414" y="31"/>
                  </a:lnTo>
                  <a:lnTo>
                    <a:pt x="440" y="44"/>
                  </a:lnTo>
                  <a:lnTo>
                    <a:pt x="463" y="61"/>
                  </a:lnTo>
                  <a:lnTo>
                    <a:pt x="486" y="81"/>
                  </a:lnTo>
                  <a:lnTo>
                    <a:pt x="505" y="106"/>
                  </a:lnTo>
                  <a:lnTo>
                    <a:pt x="522" y="134"/>
                  </a:lnTo>
                  <a:lnTo>
                    <a:pt x="533" y="165"/>
                  </a:lnTo>
                  <a:lnTo>
                    <a:pt x="542" y="198"/>
                  </a:lnTo>
                  <a:lnTo>
                    <a:pt x="544" y="234"/>
                  </a:lnTo>
                  <a:lnTo>
                    <a:pt x="542" y="270"/>
                  </a:lnTo>
                  <a:lnTo>
                    <a:pt x="536" y="304"/>
                  </a:lnTo>
                  <a:lnTo>
                    <a:pt x="526" y="335"/>
                  </a:lnTo>
                  <a:lnTo>
                    <a:pt x="513" y="364"/>
                  </a:lnTo>
                  <a:lnTo>
                    <a:pt x="495" y="390"/>
                  </a:lnTo>
                  <a:lnTo>
                    <a:pt x="474" y="413"/>
                  </a:lnTo>
                  <a:lnTo>
                    <a:pt x="448" y="434"/>
                  </a:lnTo>
                  <a:lnTo>
                    <a:pt x="418" y="453"/>
                  </a:lnTo>
                  <a:lnTo>
                    <a:pt x="385" y="467"/>
                  </a:lnTo>
                  <a:lnTo>
                    <a:pt x="349" y="478"/>
                  </a:lnTo>
                  <a:lnTo>
                    <a:pt x="311" y="486"/>
                  </a:lnTo>
                  <a:lnTo>
                    <a:pt x="270" y="491"/>
                  </a:lnTo>
                  <a:lnTo>
                    <a:pt x="228" y="492"/>
                  </a:lnTo>
                  <a:lnTo>
                    <a:pt x="207" y="492"/>
                  </a:lnTo>
                  <a:lnTo>
                    <a:pt x="187" y="491"/>
                  </a:lnTo>
                  <a:lnTo>
                    <a:pt x="169" y="489"/>
                  </a:lnTo>
                  <a:lnTo>
                    <a:pt x="169" y="757"/>
                  </a:lnTo>
                  <a:lnTo>
                    <a:pt x="0" y="757"/>
                  </a:lnTo>
                  <a:lnTo>
                    <a:pt x="0" y="15"/>
                  </a:lnTo>
                  <a:lnTo>
                    <a:pt x="28" y="11"/>
                  </a:lnTo>
                  <a:lnTo>
                    <a:pt x="60" y="7"/>
                  </a:lnTo>
                  <a:lnTo>
                    <a:pt x="97" y="4"/>
                  </a:lnTo>
                  <a:lnTo>
                    <a:pt x="136" y="2"/>
                  </a:lnTo>
                  <a:lnTo>
                    <a:pt x="182" y="1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2"/>
            <p:cNvSpPr>
              <a:spLocks noEditPoints="1"/>
            </p:cNvSpPr>
            <p:nvPr/>
          </p:nvSpPr>
          <p:spPr bwMode="auto">
            <a:xfrm>
              <a:off x="8204201" y="2000251"/>
              <a:ext cx="163513" cy="161925"/>
            </a:xfrm>
            <a:custGeom>
              <a:avLst/>
              <a:gdLst>
                <a:gd name="T0" fmla="*/ 188 w 1232"/>
                <a:gd name="T1" fmla="*/ 154 h 1224"/>
                <a:gd name="T2" fmla="*/ 163 w 1232"/>
                <a:gd name="T3" fmla="*/ 173 h 1224"/>
                <a:gd name="T4" fmla="*/ 153 w 1232"/>
                <a:gd name="T5" fmla="*/ 204 h 1224"/>
                <a:gd name="T6" fmla="*/ 156 w 1232"/>
                <a:gd name="T7" fmla="*/ 1036 h 1224"/>
                <a:gd name="T8" fmla="*/ 174 w 1232"/>
                <a:gd name="T9" fmla="*/ 1062 h 1224"/>
                <a:gd name="T10" fmla="*/ 205 w 1232"/>
                <a:gd name="T11" fmla="*/ 1072 h 1224"/>
                <a:gd name="T12" fmla="*/ 1044 w 1232"/>
                <a:gd name="T13" fmla="*/ 1070 h 1224"/>
                <a:gd name="T14" fmla="*/ 1069 w 1232"/>
                <a:gd name="T15" fmla="*/ 1050 h 1224"/>
                <a:gd name="T16" fmla="*/ 1079 w 1232"/>
                <a:gd name="T17" fmla="*/ 1020 h 1224"/>
                <a:gd name="T18" fmla="*/ 1076 w 1232"/>
                <a:gd name="T19" fmla="*/ 187 h 1224"/>
                <a:gd name="T20" fmla="*/ 1058 w 1232"/>
                <a:gd name="T21" fmla="*/ 162 h 1224"/>
                <a:gd name="T22" fmla="*/ 1027 w 1232"/>
                <a:gd name="T23" fmla="*/ 152 h 1224"/>
                <a:gd name="T24" fmla="*/ 193 w 1232"/>
                <a:gd name="T25" fmla="*/ 0 h 1224"/>
                <a:gd name="T26" fmla="*/ 1073 w 1232"/>
                <a:gd name="T27" fmla="*/ 3 h 1224"/>
                <a:gd name="T28" fmla="*/ 1136 w 1232"/>
                <a:gd name="T29" fmla="*/ 26 h 1224"/>
                <a:gd name="T30" fmla="*/ 1187 w 1232"/>
                <a:gd name="T31" fmla="*/ 69 h 1224"/>
                <a:gd name="T32" fmla="*/ 1221 w 1232"/>
                <a:gd name="T33" fmla="*/ 125 h 1224"/>
                <a:gd name="T34" fmla="*/ 1232 w 1232"/>
                <a:gd name="T35" fmla="*/ 193 h 1224"/>
                <a:gd name="T36" fmla="*/ 1229 w 1232"/>
                <a:gd name="T37" fmla="*/ 1066 h 1224"/>
                <a:gd name="T38" fmla="*/ 1206 w 1232"/>
                <a:gd name="T39" fmla="*/ 1129 h 1224"/>
                <a:gd name="T40" fmla="*/ 1163 w 1232"/>
                <a:gd name="T41" fmla="*/ 1178 h 1224"/>
                <a:gd name="T42" fmla="*/ 1106 w 1232"/>
                <a:gd name="T43" fmla="*/ 1211 h 1224"/>
                <a:gd name="T44" fmla="*/ 1039 w 1232"/>
                <a:gd name="T45" fmla="*/ 1224 h 1224"/>
                <a:gd name="T46" fmla="*/ 158 w 1232"/>
                <a:gd name="T47" fmla="*/ 1221 h 1224"/>
                <a:gd name="T48" fmla="*/ 95 w 1232"/>
                <a:gd name="T49" fmla="*/ 1198 h 1224"/>
                <a:gd name="T50" fmla="*/ 45 w 1232"/>
                <a:gd name="T51" fmla="*/ 1156 h 1224"/>
                <a:gd name="T52" fmla="*/ 12 w 1232"/>
                <a:gd name="T53" fmla="*/ 1099 h 1224"/>
                <a:gd name="T54" fmla="*/ 0 w 1232"/>
                <a:gd name="T55" fmla="*/ 1032 h 1224"/>
                <a:gd name="T56" fmla="*/ 3 w 1232"/>
                <a:gd name="T57" fmla="*/ 157 h 1224"/>
                <a:gd name="T58" fmla="*/ 26 w 1232"/>
                <a:gd name="T59" fmla="*/ 95 h 1224"/>
                <a:gd name="T60" fmla="*/ 68 w 1232"/>
                <a:gd name="T61" fmla="*/ 45 h 1224"/>
                <a:gd name="T62" fmla="*/ 126 w 1232"/>
                <a:gd name="T63" fmla="*/ 12 h 1224"/>
                <a:gd name="T64" fmla="*/ 193 w 1232"/>
                <a:gd name="T65" fmla="*/ 0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32" h="1224">
                  <a:moveTo>
                    <a:pt x="205" y="152"/>
                  </a:moveTo>
                  <a:lnTo>
                    <a:pt x="188" y="154"/>
                  </a:lnTo>
                  <a:lnTo>
                    <a:pt x="174" y="162"/>
                  </a:lnTo>
                  <a:lnTo>
                    <a:pt x="163" y="173"/>
                  </a:lnTo>
                  <a:lnTo>
                    <a:pt x="156" y="187"/>
                  </a:lnTo>
                  <a:lnTo>
                    <a:pt x="153" y="204"/>
                  </a:lnTo>
                  <a:lnTo>
                    <a:pt x="153" y="1020"/>
                  </a:lnTo>
                  <a:lnTo>
                    <a:pt x="156" y="1036"/>
                  </a:lnTo>
                  <a:lnTo>
                    <a:pt x="163" y="1050"/>
                  </a:lnTo>
                  <a:lnTo>
                    <a:pt x="174" y="1062"/>
                  </a:lnTo>
                  <a:lnTo>
                    <a:pt x="188" y="1070"/>
                  </a:lnTo>
                  <a:lnTo>
                    <a:pt x="205" y="1072"/>
                  </a:lnTo>
                  <a:lnTo>
                    <a:pt x="1027" y="1072"/>
                  </a:lnTo>
                  <a:lnTo>
                    <a:pt x="1044" y="1070"/>
                  </a:lnTo>
                  <a:lnTo>
                    <a:pt x="1058" y="1062"/>
                  </a:lnTo>
                  <a:lnTo>
                    <a:pt x="1069" y="1050"/>
                  </a:lnTo>
                  <a:lnTo>
                    <a:pt x="1076" y="1036"/>
                  </a:lnTo>
                  <a:lnTo>
                    <a:pt x="1079" y="1020"/>
                  </a:lnTo>
                  <a:lnTo>
                    <a:pt x="1079" y="204"/>
                  </a:lnTo>
                  <a:lnTo>
                    <a:pt x="1076" y="187"/>
                  </a:lnTo>
                  <a:lnTo>
                    <a:pt x="1069" y="173"/>
                  </a:lnTo>
                  <a:lnTo>
                    <a:pt x="1058" y="162"/>
                  </a:lnTo>
                  <a:lnTo>
                    <a:pt x="1044" y="154"/>
                  </a:lnTo>
                  <a:lnTo>
                    <a:pt x="1027" y="152"/>
                  </a:lnTo>
                  <a:lnTo>
                    <a:pt x="205" y="152"/>
                  </a:lnTo>
                  <a:close/>
                  <a:moveTo>
                    <a:pt x="193" y="0"/>
                  </a:moveTo>
                  <a:lnTo>
                    <a:pt x="1039" y="0"/>
                  </a:lnTo>
                  <a:lnTo>
                    <a:pt x="1073" y="3"/>
                  </a:lnTo>
                  <a:lnTo>
                    <a:pt x="1106" y="12"/>
                  </a:lnTo>
                  <a:lnTo>
                    <a:pt x="1136" y="26"/>
                  </a:lnTo>
                  <a:lnTo>
                    <a:pt x="1163" y="45"/>
                  </a:lnTo>
                  <a:lnTo>
                    <a:pt x="1187" y="69"/>
                  </a:lnTo>
                  <a:lnTo>
                    <a:pt x="1206" y="95"/>
                  </a:lnTo>
                  <a:lnTo>
                    <a:pt x="1221" y="125"/>
                  </a:lnTo>
                  <a:lnTo>
                    <a:pt x="1229" y="157"/>
                  </a:lnTo>
                  <a:lnTo>
                    <a:pt x="1232" y="193"/>
                  </a:lnTo>
                  <a:lnTo>
                    <a:pt x="1232" y="1032"/>
                  </a:lnTo>
                  <a:lnTo>
                    <a:pt x="1229" y="1066"/>
                  </a:lnTo>
                  <a:lnTo>
                    <a:pt x="1221" y="1099"/>
                  </a:lnTo>
                  <a:lnTo>
                    <a:pt x="1206" y="1129"/>
                  </a:lnTo>
                  <a:lnTo>
                    <a:pt x="1187" y="1156"/>
                  </a:lnTo>
                  <a:lnTo>
                    <a:pt x="1163" y="1178"/>
                  </a:lnTo>
                  <a:lnTo>
                    <a:pt x="1136" y="1198"/>
                  </a:lnTo>
                  <a:lnTo>
                    <a:pt x="1106" y="1211"/>
                  </a:lnTo>
                  <a:lnTo>
                    <a:pt x="1073" y="1221"/>
                  </a:lnTo>
                  <a:lnTo>
                    <a:pt x="1039" y="1224"/>
                  </a:lnTo>
                  <a:lnTo>
                    <a:pt x="193" y="1224"/>
                  </a:lnTo>
                  <a:lnTo>
                    <a:pt x="158" y="1221"/>
                  </a:lnTo>
                  <a:lnTo>
                    <a:pt x="126" y="1211"/>
                  </a:lnTo>
                  <a:lnTo>
                    <a:pt x="95" y="1198"/>
                  </a:lnTo>
                  <a:lnTo>
                    <a:pt x="68" y="1178"/>
                  </a:lnTo>
                  <a:lnTo>
                    <a:pt x="45" y="1156"/>
                  </a:lnTo>
                  <a:lnTo>
                    <a:pt x="26" y="1129"/>
                  </a:lnTo>
                  <a:lnTo>
                    <a:pt x="12" y="1099"/>
                  </a:lnTo>
                  <a:lnTo>
                    <a:pt x="3" y="1066"/>
                  </a:lnTo>
                  <a:lnTo>
                    <a:pt x="0" y="1032"/>
                  </a:lnTo>
                  <a:lnTo>
                    <a:pt x="0" y="193"/>
                  </a:lnTo>
                  <a:lnTo>
                    <a:pt x="3" y="157"/>
                  </a:lnTo>
                  <a:lnTo>
                    <a:pt x="12" y="125"/>
                  </a:lnTo>
                  <a:lnTo>
                    <a:pt x="26" y="95"/>
                  </a:lnTo>
                  <a:lnTo>
                    <a:pt x="45" y="69"/>
                  </a:lnTo>
                  <a:lnTo>
                    <a:pt x="68" y="45"/>
                  </a:lnTo>
                  <a:lnTo>
                    <a:pt x="95" y="26"/>
                  </a:lnTo>
                  <a:lnTo>
                    <a:pt x="126" y="12"/>
                  </a:lnTo>
                  <a:lnTo>
                    <a:pt x="158" y="3"/>
                  </a:lnTo>
                  <a:lnTo>
                    <a:pt x="1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3"/>
            <p:cNvSpPr>
              <a:spLocks noEditPoints="1"/>
            </p:cNvSpPr>
            <p:nvPr/>
          </p:nvSpPr>
          <p:spPr bwMode="auto">
            <a:xfrm>
              <a:off x="8264526" y="2295526"/>
              <a:ext cx="88900" cy="88900"/>
            </a:xfrm>
            <a:custGeom>
              <a:avLst/>
              <a:gdLst>
                <a:gd name="T0" fmla="*/ 314 w 676"/>
                <a:gd name="T1" fmla="*/ 236 h 671"/>
                <a:gd name="T2" fmla="*/ 274 w 676"/>
                <a:gd name="T3" fmla="*/ 256 h 671"/>
                <a:gd name="T4" fmla="*/ 246 w 676"/>
                <a:gd name="T5" fmla="*/ 291 h 671"/>
                <a:gd name="T6" fmla="*/ 236 w 676"/>
                <a:gd name="T7" fmla="*/ 335 h 671"/>
                <a:gd name="T8" fmla="*/ 246 w 676"/>
                <a:gd name="T9" fmla="*/ 380 h 671"/>
                <a:gd name="T10" fmla="*/ 274 w 676"/>
                <a:gd name="T11" fmla="*/ 414 h 671"/>
                <a:gd name="T12" fmla="*/ 314 w 676"/>
                <a:gd name="T13" fmla="*/ 434 h 671"/>
                <a:gd name="T14" fmla="*/ 361 w 676"/>
                <a:gd name="T15" fmla="*/ 434 h 671"/>
                <a:gd name="T16" fmla="*/ 401 w 676"/>
                <a:gd name="T17" fmla="*/ 414 h 671"/>
                <a:gd name="T18" fmla="*/ 429 w 676"/>
                <a:gd name="T19" fmla="*/ 380 h 671"/>
                <a:gd name="T20" fmla="*/ 440 w 676"/>
                <a:gd name="T21" fmla="*/ 335 h 671"/>
                <a:gd name="T22" fmla="*/ 429 w 676"/>
                <a:gd name="T23" fmla="*/ 291 h 671"/>
                <a:gd name="T24" fmla="*/ 401 w 676"/>
                <a:gd name="T25" fmla="*/ 256 h 671"/>
                <a:gd name="T26" fmla="*/ 361 w 676"/>
                <a:gd name="T27" fmla="*/ 236 h 671"/>
                <a:gd name="T28" fmla="*/ 338 w 676"/>
                <a:gd name="T29" fmla="*/ 0 h 671"/>
                <a:gd name="T30" fmla="*/ 427 w 676"/>
                <a:gd name="T31" fmla="*/ 11 h 671"/>
                <a:gd name="T32" fmla="*/ 508 w 676"/>
                <a:gd name="T33" fmla="*/ 45 h 671"/>
                <a:gd name="T34" fmla="*/ 577 w 676"/>
                <a:gd name="T35" fmla="*/ 98 h 671"/>
                <a:gd name="T36" fmla="*/ 630 w 676"/>
                <a:gd name="T37" fmla="*/ 166 h 671"/>
                <a:gd name="T38" fmla="*/ 664 w 676"/>
                <a:gd name="T39" fmla="*/ 246 h 671"/>
                <a:gd name="T40" fmla="*/ 676 w 676"/>
                <a:gd name="T41" fmla="*/ 335 h 671"/>
                <a:gd name="T42" fmla="*/ 664 w 676"/>
                <a:gd name="T43" fmla="*/ 424 h 671"/>
                <a:gd name="T44" fmla="*/ 630 w 676"/>
                <a:gd name="T45" fmla="*/ 505 h 671"/>
                <a:gd name="T46" fmla="*/ 577 w 676"/>
                <a:gd name="T47" fmla="*/ 573 h 671"/>
                <a:gd name="T48" fmla="*/ 508 w 676"/>
                <a:gd name="T49" fmla="*/ 625 h 671"/>
                <a:gd name="T50" fmla="*/ 427 w 676"/>
                <a:gd name="T51" fmla="*/ 660 h 671"/>
                <a:gd name="T52" fmla="*/ 338 w 676"/>
                <a:gd name="T53" fmla="*/ 671 h 671"/>
                <a:gd name="T54" fmla="*/ 248 w 676"/>
                <a:gd name="T55" fmla="*/ 660 h 671"/>
                <a:gd name="T56" fmla="*/ 167 w 676"/>
                <a:gd name="T57" fmla="*/ 625 h 671"/>
                <a:gd name="T58" fmla="*/ 99 w 676"/>
                <a:gd name="T59" fmla="*/ 573 h 671"/>
                <a:gd name="T60" fmla="*/ 46 w 676"/>
                <a:gd name="T61" fmla="*/ 505 h 671"/>
                <a:gd name="T62" fmla="*/ 11 w 676"/>
                <a:gd name="T63" fmla="*/ 424 h 671"/>
                <a:gd name="T64" fmla="*/ 0 w 676"/>
                <a:gd name="T65" fmla="*/ 335 h 671"/>
                <a:gd name="T66" fmla="*/ 11 w 676"/>
                <a:gd name="T67" fmla="*/ 246 h 671"/>
                <a:gd name="T68" fmla="*/ 46 w 676"/>
                <a:gd name="T69" fmla="*/ 166 h 671"/>
                <a:gd name="T70" fmla="*/ 99 w 676"/>
                <a:gd name="T71" fmla="*/ 98 h 671"/>
                <a:gd name="T72" fmla="*/ 167 w 676"/>
                <a:gd name="T73" fmla="*/ 45 h 671"/>
                <a:gd name="T74" fmla="*/ 247 w 676"/>
                <a:gd name="T75" fmla="*/ 11 h 671"/>
                <a:gd name="T76" fmla="*/ 338 w 676"/>
                <a:gd name="T77" fmla="*/ 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76" h="671">
                  <a:moveTo>
                    <a:pt x="338" y="234"/>
                  </a:moveTo>
                  <a:lnTo>
                    <a:pt x="314" y="236"/>
                  </a:lnTo>
                  <a:lnTo>
                    <a:pt x="293" y="245"/>
                  </a:lnTo>
                  <a:lnTo>
                    <a:pt x="274" y="256"/>
                  </a:lnTo>
                  <a:lnTo>
                    <a:pt x="258" y="272"/>
                  </a:lnTo>
                  <a:lnTo>
                    <a:pt x="246" y="291"/>
                  </a:lnTo>
                  <a:lnTo>
                    <a:pt x="238" y="312"/>
                  </a:lnTo>
                  <a:lnTo>
                    <a:pt x="236" y="335"/>
                  </a:lnTo>
                  <a:lnTo>
                    <a:pt x="238" y="358"/>
                  </a:lnTo>
                  <a:lnTo>
                    <a:pt x="246" y="380"/>
                  </a:lnTo>
                  <a:lnTo>
                    <a:pt x="258" y="398"/>
                  </a:lnTo>
                  <a:lnTo>
                    <a:pt x="274" y="414"/>
                  </a:lnTo>
                  <a:lnTo>
                    <a:pt x="293" y="426"/>
                  </a:lnTo>
                  <a:lnTo>
                    <a:pt x="314" y="434"/>
                  </a:lnTo>
                  <a:lnTo>
                    <a:pt x="338" y="437"/>
                  </a:lnTo>
                  <a:lnTo>
                    <a:pt x="361" y="434"/>
                  </a:lnTo>
                  <a:lnTo>
                    <a:pt x="383" y="426"/>
                  </a:lnTo>
                  <a:lnTo>
                    <a:pt x="401" y="414"/>
                  </a:lnTo>
                  <a:lnTo>
                    <a:pt x="418" y="398"/>
                  </a:lnTo>
                  <a:lnTo>
                    <a:pt x="429" y="380"/>
                  </a:lnTo>
                  <a:lnTo>
                    <a:pt x="438" y="358"/>
                  </a:lnTo>
                  <a:lnTo>
                    <a:pt x="440" y="335"/>
                  </a:lnTo>
                  <a:lnTo>
                    <a:pt x="438" y="312"/>
                  </a:lnTo>
                  <a:lnTo>
                    <a:pt x="429" y="291"/>
                  </a:lnTo>
                  <a:lnTo>
                    <a:pt x="418" y="272"/>
                  </a:lnTo>
                  <a:lnTo>
                    <a:pt x="401" y="256"/>
                  </a:lnTo>
                  <a:lnTo>
                    <a:pt x="383" y="245"/>
                  </a:lnTo>
                  <a:lnTo>
                    <a:pt x="361" y="236"/>
                  </a:lnTo>
                  <a:lnTo>
                    <a:pt x="338" y="234"/>
                  </a:lnTo>
                  <a:close/>
                  <a:moveTo>
                    <a:pt x="338" y="0"/>
                  </a:moveTo>
                  <a:lnTo>
                    <a:pt x="384" y="3"/>
                  </a:lnTo>
                  <a:lnTo>
                    <a:pt x="427" y="11"/>
                  </a:lnTo>
                  <a:lnTo>
                    <a:pt x="469" y="26"/>
                  </a:lnTo>
                  <a:lnTo>
                    <a:pt x="508" y="45"/>
                  </a:lnTo>
                  <a:lnTo>
                    <a:pt x="545" y="69"/>
                  </a:lnTo>
                  <a:lnTo>
                    <a:pt x="577" y="98"/>
                  </a:lnTo>
                  <a:lnTo>
                    <a:pt x="605" y="130"/>
                  </a:lnTo>
                  <a:lnTo>
                    <a:pt x="630" y="166"/>
                  </a:lnTo>
                  <a:lnTo>
                    <a:pt x="650" y="204"/>
                  </a:lnTo>
                  <a:lnTo>
                    <a:pt x="664" y="246"/>
                  </a:lnTo>
                  <a:lnTo>
                    <a:pt x="673" y="290"/>
                  </a:lnTo>
                  <a:lnTo>
                    <a:pt x="676" y="335"/>
                  </a:lnTo>
                  <a:lnTo>
                    <a:pt x="673" y="381"/>
                  </a:lnTo>
                  <a:lnTo>
                    <a:pt x="664" y="424"/>
                  </a:lnTo>
                  <a:lnTo>
                    <a:pt x="650" y="466"/>
                  </a:lnTo>
                  <a:lnTo>
                    <a:pt x="630" y="505"/>
                  </a:lnTo>
                  <a:lnTo>
                    <a:pt x="605" y="541"/>
                  </a:lnTo>
                  <a:lnTo>
                    <a:pt x="577" y="573"/>
                  </a:lnTo>
                  <a:lnTo>
                    <a:pt x="545" y="601"/>
                  </a:lnTo>
                  <a:lnTo>
                    <a:pt x="508" y="625"/>
                  </a:lnTo>
                  <a:lnTo>
                    <a:pt x="469" y="645"/>
                  </a:lnTo>
                  <a:lnTo>
                    <a:pt x="427" y="660"/>
                  </a:lnTo>
                  <a:lnTo>
                    <a:pt x="384" y="668"/>
                  </a:lnTo>
                  <a:lnTo>
                    <a:pt x="338" y="671"/>
                  </a:lnTo>
                  <a:lnTo>
                    <a:pt x="292" y="668"/>
                  </a:lnTo>
                  <a:lnTo>
                    <a:pt x="248" y="660"/>
                  </a:lnTo>
                  <a:lnTo>
                    <a:pt x="206" y="645"/>
                  </a:lnTo>
                  <a:lnTo>
                    <a:pt x="167" y="625"/>
                  </a:lnTo>
                  <a:lnTo>
                    <a:pt x="131" y="601"/>
                  </a:lnTo>
                  <a:lnTo>
                    <a:pt x="99" y="573"/>
                  </a:lnTo>
                  <a:lnTo>
                    <a:pt x="71" y="541"/>
                  </a:lnTo>
                  <a:lnTo>
                    <a:pt x="46" y="505"/>
                  </a:lnTo>
                  <a:lnTo>
                    <a:pt x="26" y="466"/>
                  </a:lnTo>
                  <a:lnTo>
                    <a:pt x="11" y="424"/>
                  </a:lnTo>
                  <a:lnTo>
                    <a:pt x="3" y="381"/>
                  </a:lnTo>
                  <a:lnTo>
                    <a:pt x="0" y="335"/>
                  </a:lnTo>
                  <a:lnTo>
                    <a:pt x="3" y="290"/>
                  </a:lnTo>
                  <a:lnTo>
                    <a:pt x="11" y="246"/>
                  </a:lnTo>
                  <a:lnTo>
                    <a:pt x="26" y="204"/>
                  </a:lnTo>
                  <a:lnTo>
                    <a:pt x="46" y="166"/>
                  </a:lnTo>
                  <a:lnTo>
                    <a:pt x="70" y="130"/>
                  </a:lnTo>
                  <a:lnTo>
                    <a:pt x="99" y="98"/>
                  </a:lnTo>
                  <a:lnTo>
                    <a:pt x="131" y="69"/>
                  </a:lnTo>
                  <a:lnTo>
                    <a:pt x="167" y="45"/>
                  </a:lnTo>
                  <a:lnTo>
                    <a:pt x="206" y="26"/>
                  </a:lnTo>
                  <a:lnTo>
                    <a:pt x="247" y="11"/>
                  </a:lnTo>
                  <a:lnTo>
                    <a:pt x="292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4"/>
            <p:cNvSpPr>
              <a:spLocks noEditPoints="1"/>
            </p:cNvSpPr>
            <p:nvPr/>
          </p:nvSpPr>
          <p:spPr bwMode="auto">
            <a:xfrm>
              <a:off x="8202613" y="2174876"/>
              <a:ext cx="439738" cy="171450"/>
            </a:xfrm>
            <a:custGeom>
              <a:avLst/>
              <a:gdLst>
                <a:gd name="T0" fmla="*/ 2659 w 3321"/>
                <a:gd name="T1" fmla="*/ 394 h 1287"/>
                <a:gd name="T2" fmla="*/ 2400 w 3321"/>
                <a:gd name="T3" fmla="*/ 178 h 1287"/>
                <a:gd name="T4" fmla="*/ 1658 w 3321"/>
                <a:gd name="T5" fmla="*/ 175 h 1287"/>
                <a:gd name="T6" fmla="*/ 1480 w 3321"/>
                <a:gd name="T7" fmla="*/ 201 h 1287"/>
                <a:gd name="T8" fmla="*/ 1317 w 3321"/>
                <a:gd name="T9" fmla="*/ 276 h 1287"/>
                <a:gd name="T10" fmla="*/ 2130 w 3321"/>
                <a:gd name="T11" fmla="*/ 421 h 1287"/>
                <a:gd name="T12" fmla="*/ 1641 w 3321"/>
                <a:gd name="T13" fmla="*/ 0 h 1287"/>
                <a:gd name="T14" fmla="*/ 2463 w 3321"/>
                <a:gd name="T15" fmla="*/ 8 h 1287"/>
                <a:gd name="T16" fmla="*/ 2538 w 3321"/>
                <a:gd name="T17" fmla="*/ 49 h 1287"/>
                <a:gd name="T18" fmla="*/ 3068 w 3321"/>
                <a:gd name="T19" fmla="*/ 380 h 1287"/>
                <a:gd name="T20" fmla="*/ 3151 w 3321"/>
                <a:gd name="T21" fmla="*/ 418 h 1287"/>
                <a:gd name="T22" fmla="*/ 3202 w 3321"/>
                <a:gd name="T23" fmla="*/ 492 h 1287"/>
                <a:gd name="T24" fmla="*/ 3282 w 3321"/>
                <a:gd name="T25" fmla="*/ 973 h 1287"/>
                <a:gd name="T26" fmla="*/ 3318 w 3321"/>
                <a:gd name="T27" fmla="*/ 1008 h 1287"/>
                <a:gd name="T28" fmla="*/ 3318 w 3321"/>
                <a:gd name="T29" fmla="*/ 1249 h 1287"/>
                <a:gd name="T30" fmla="*/ 3282 w 3321"/>
                <a:gd name="T31" fmla="*/ 1284 h 1287"/>
                <a:gd name="T32" fmla="*/ 2965 w 3321"/>
                <a:gd name="T33" fmla="*/ 1266 h 1287"/>
                <a:gd name="T34" fmla="*/ 2956 w 3321"/>
                <a:gd name="T35" fmla="*/ 1148 h 1287"/>
                <a:gd name="T36" fmla="*/ 2901 w 3321"/>
                <a:gd name="T37" fmla="*/ 1019 h 1287"/>
                <a:gd name="T38" fmla="*/ 2807 w 3321"/>
                <a:gd name="T39" fmla="*/ 916 h 1287"/>
                <a:gd name="T40" fmla="*/ 2684 w 3321"/>
                <a:gd name="T41" fmla="*/ 848 h 1287"/>
                <a:gd name="T42" fmla="*/ 2541 w 3321"/>
                <a:gd name="T43" fmla="*/ 823 h 1287"/>
                <a:gd name="T44" fmla="*/ 2397 w 3321"/>
                <a:gd name="T45" fmla="*/ 848 h 1287"/>
                <a:gd name="T46" fmla="*/ 2274 w 3321"/>
                <a:gd name="T47" fmla="*/ 916 h 1287"/>
                <a:gd name="T48" fmla="*/ 2182 w 3321"/>
                <a:gd name="T49" fmla="*/ 1019 h 1287"/>
                <a:gd name="T50" fmla="*/ 2127 w 3321"/>
                <a:gd name="T51" fmla="*/ 1148 h 1287"/>
                <a:gd name="T52" fmla="*/ 2117 w 3321"/>
                <a:gd name="T53" fmla="*/ 1266 h 1287"/>
                <a:gd name="T54" fmla="*/ 1225 w 3321"/>
                <a:gd name="T55" fmla="*/ 1266 h 1287"/>
                <a:gd name="T56" fmla="*/ 1216 w 3321"/>
                <a:gd name="T57" fmla="*/ 1148 h 1287"/>
                <a:gd name="T58" fmla="*/ 1161 w 3321"/>
                <a:gd name="T59" fmla="*/ 1019 h 1287"/>
                <a:gd name="T60" fmla="*/ 1068 w 3321"/>
                <a:gd name="T61" fmla="*/ 916 h 1287"/>
                <a:gd name="T62" fmla="*/ 945 w 3321"/>
                <a:gd name="T63" fmla="*/ 848 h 1287"/>
                <a:gd name="T64" fmla="*/ 802 w 3321"/>
                <a:gd name="T65" fmla="*/ 823 h 1287"/>
                <a:gd name="T66" fmla="*/ 658 w 3321"/>
                <a:gd name="T67" fmla="*/ 848 h 1287"/>
                <a:gd name="T68" fmla="*/ 536 w 3321"/>
                <a:gd name="T69" fmla="*/ 916 h 1287"/>
                <a:gd name="T70" fmla="*/ 442 w 3321"/>
                <a:gd name="T71" fmla="*/ 1019 h 1287"/>
                <a:gd name="T72" fmla="*/ 387 w 3321"/>
                <a:gd name="T73" fmla="*/ 1148 h 1287"/>
                <a:gd name="T74" fmla="*/ 378 w 3321"/>
                <a:gd name="T75" fmla="*/ 1266 h 1287"/>
                <a:gd name="T76" fmla="*/ 38 w 3321"/>
                <a:gd name="T77" fmla="*/ 1284 h 1287"/>
                <a:gd name="T78" fmla="*/ 3 w 3321"/>
                <a:gd name="T79" fmla="*/ 1249 h 1287"/>
                <a:gd name="T80" fmla="*/ 2 w 3321"/>
                <a:gd name="T81" fmla="*/ 1000 h 1287"/>
                <a:gd name="T82" fmla="*/ 30 w 3321"/>
                <a:gd name="T83" fmla="*/ 972 h 1287"/>
                <a:gd name="T84" fmla="*/ 46 w 3321"/>
                <a:gd name="T85" fmla="*/ 779 h 1287"/>
                <a:gd name="T86" fmla="*/ 79 w 3321"/>
                <a:gd name="T87" fmla="*/ 705 h 1287"/>
                <a:gd name="T88" fmla="*/ 142 w 3321"/>
                <a:gd name="T89" fmla="*/ 656 h 1287"/>
                <a:gd name="T90" fmla="*/ 1169 w 3321"/>
                <a:gd name="T91" fmla="*/ 164 h 1287"/>
                <a:gd name="T92" fmla="*/ 1332 w 3321"/>
                <a:gd name="T93" fmla="*/ 65 h 1287"/>
                <a:gd name="T94" fmla="*/ 1514 w 3321"/>
                <a:gd name="T95" fmla="*/ 10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21" h="1287">
                  <a:moveTo>
                    <a:pt x="2307" y="175"/>
                  </a:moveTo>
                  <a:lnTo>
                    <a:pt x="2307" y="412"/>
                  </a:lnTo>
                  <a:lnTo>
                    <a:pt x="2659" y="394"/>
                  </a:lnTo>
                  <a:lnTo>
                    <a:pt x="2442" y="200"/>
                  </a:lnTo>
                  <a:lnTo>
                    <a:pt x="2422" y="186"/>
                  </a:lnTo>
                  <a:lnTo>
                    <a:pt x="2400" y="178"/>
                  </a:lnTo>
                  <a:lnTo>
                    <a:pt x="2376" y="175"/>
                  </a:lnTo>
                  <a:lnTo>
                    <a:pt x="2307" y="175"/>
                  </a:lnTo>
                  <a:close/>
                  <a:moveTo>
                    <a:pt x="1658" y="175"/>
                  </a:moveTo>
                  <a:lnTo>
                    <a:pt x="1597" y="178"/>
                  </a:lnTo>
                  <a:lnTo>
                    <a:pt x="1538" y="186"/>
                  </a:lnTo>
                  <a:lnTo>
                    <a:pt x="1480" y="201"/>
                  </a:lnTo>
                  <a:lnTo>
                    <a:pt x="1423" y="221"/>
                  </a:lnTo>
                  <a:lnTo>
                    <a:pt x="1369" y="246"/>
                  </a:lnTo>
                  <a:lnTo>
                    <a:pt x="1317" y="276"/>
                  </a:lnTo>
                  <a:lnTo>
                    <a:pt x="1267" y="312"/>
                  </a:lnTo>
                  <a:lnTo>
                    <a:pt x="1063" y="474"/>
                  </a:lnTo>
                  <a:lnTo>
                    <a:pt x="2130" y="421"/>
                  </a:lnTo>
                  <a:lnTo>
                    <a:pt x="2130" y="175"/>
                  </a:lnTo>
                  <a:lnTo>
                    <a:pt x="1658" y="175"/>
                  </a:lnTo>
                  <a:close/>
                  <a:moveTo>
                    <a:pt x="1641" y="0"/>
                  </a:moveTo>
                  <a:lnTo>
                    <a:pt x="2406" y="0"/>
                  </a:lnTo>
                  <a:lnTo>
                    <a:pt x="2435" y="2"/>
                  </a:lnTo>
                  <a:lnTo>
                    <a:pt x="2463" y="8"/>
                  </a:lnTo>
                  <a:lnTo>
                    <a:pt x="2490" y="18"/>
                  </a:lnTo>
                  <a:lnTo>
                    <a:pt x="2515" y="32"/>
                  </a:lnTo>
                  <a:lnTo>
                    <a:pt x="2538" y="49"/>
                  </a:lnTo>
                  <a:lnTo>
                    <a:pt x="2914" y="386"/>
                  </a:lnTo>
                  <a:lnTo>
                    <a:pt x="3036" y="379"/>
                  </a:lnTo>
                  <a:lnTo>
                    <a:pt x="3068" y="380"/>
                  </a:lnTo>
                  <a:lnTo>
                    <a:pt x="3098" y="388"/>
                  </a:lnTo>
                  <a:lnTo>
                    <a:pt x="3126" y="400"/>
                  </a:lnTo>
                  <a:lnTo>
                    <a:pt x="3151" y="418"/>
                  </a:lnTo>
                  <a:lnTo>
                    <a:pt x="3172" y="439"/>
                  </a:lnTo>
                  <a:lnTo>
                    <a:pt x="3190" y="464"/>
                  </a:lnTo>
                  <a:lnTo>
                    <a:pt x="3202" y="492"/>
                  </a:lnTo>
                  <a:lnTo>
                    <a:pt x="3209" y="523"/>
                  </a:lnTo>
                  <a:lnTo>
                    <a:pt x="3265" y="970"/>
                  </a:lnTo>
                  <a:lnTo>
                    <a:pt x="3282" y="973"/>
                  </a:lnTo>
                  <a:lnTo>
                    <a:pt x="3298" y="981"/>
                  </a:lnTo>
                  <a:lnTo>
                    <a:pt x="3310" y="993"/>
                  </a:lnTo>
                  <a:lnTo>
                    <a:pt x="3318" y="1008"/>
                  </a:lnTo>
                  <a:lnTo>
                    <a:pt x="3321" y="1027"/>
                  </a:lnTo>
                  <a:lnTo>
                    <a:pt x="3321" y="1231"/>
                  </a:lnTo>
                  <a:lnTo>
                    <a:pt x="3318" y="1249"/>
                  </a:lnTo>
                  <a:lnTo>
                    <a:pt x="3309" y="1264"/>
                  </a:lnTo>
                  <a:lnTo>
                    <a:pt x="3298" y="1276"/>
                  </a:lnTo>
                  <a:lnTo>
                    <a:pt x="3282" y="1284"/>
                  </a:lnTo>
                  <a:lnTo>
                    <a:pt x="3265" y="1287"/>
                  </a:lnTo>
                  <a:lnTo>
                    <a:pt x="2962" y="1287"/>
                  </a:lnTo>
                  <a:lnTo>
                    <a:pt x="2965" y="1266"/>
                  </a:lnTo>
                  <a:lnTo>
                    <a:pt x="2966" y="1245"/>
                  </a:lnTo>
                  <a:lnTo>
                    <a:pt x="2964" y="1196"/>
                  </a:lnTo>
                  <a:lnTo>
                    <a:pt x="2956" y="1148"/>
                  </a:lnTo>
                  <a:lnTo>
                    <a:pt x="2942" y="1103"/>
                  </a:lnTo>
                  <a:lnTo>
                    <a:pt x="2923" y="1060"/>
                  </a:lnTo>
                  <a:lnTo>
                    <a:pt x="2901" y="1019"/>
                  </a:lnTo>
                  <a:lnTo>
                    <a:pt x="2874" y="981"/>
                  </a:lnTo>
                  <a:lnTo>
                    <a:pt x="2842" y="947"/>
                  </a:lnTo>
                  <a:lnTo>
                    <a:pt x="2807" y="916"/>
                  </a:lnTo>
                  <a:lnTo>
                    <a:pt x="2770" y="889"/>
                  </a:lnTo>
                  <a:lnTo>
                    <a:pt x="2728" y="866"/>
                  </a:lnTo>
                  <a:lnTo>
                    <a:pt x="2684" y="848"/>
                  </a:lnTo>
                  <a:lnTo>
                    <a:pt x="2638" y="835"/>
                  </a:lnTo>
                  <a:lnTo>
                    <a:pt x="2591" y="826"/>
                  </a:lnTo>
                  <a:lnTo>
                    <a:pt x="2541" y="823"/>
                  </a:lnTo>
                  <a:lnTo>
                    <a:pt x="2492" y="826"/>
                  </a:lnTo>
                  <a:lnTo>
                    <a:pt x="2443" y="835"/>
                  </a:lnTo>
                  <a:lnTo>
                    <a:pt x="2397" y="848"/>
                  </a:lnTo>
                  <a:lnTo>
                    <a:pt x="2354" y="866"/>
                  </a:lnTo>
                  <a:lnTo>
                    <a:pt x="2313" y="889"/>
                  </a:lnTo>
                  <a:lnTo>
                    <a:pt x="2274" y="916"/>
                  </a:lnTo>
                  <a:lnTo>
                    <a:pt x="2240" y="947"/>
                  </a:lnTo>
                  <a:lnTo>
                    <a:pt x="2209" y="981"/>
                  </a:lnTo>
                  <a:lnTo>
                    <a:pt x="2182" y="1019"/>
                  </a:lnTo>
                  <a:lnTo>
                    <a:pt x="2159" y="1060"/>
                  </a:lnTo>
                  <a:lnTo>
                    <a:pt x="2140" y="1103"/>
                  </a:lnTo>
                  <a:lnTo>
                    <a:pt x="2127" y="1148"/>
                  </a:lnTo>
                  <a:lnTo>
                    <a:pt x="2118" y="1196"/>
                  </a:lnTo>
                  <a:lnTo>
                    <a:pt x="2115" y="1245"/>
                  </a:lnTo>
                  <a:lnTo>
                    <a:pt x="2117" y="1266"/>
                  </a:lnTo>
                  <a:lnTo>
                    <a:pt x="2120" y="1287"/>
                  </a:lnTo>
                  <a:lnTo>
                    <a:pt x="1223" y="1287"/>
                  </a:lnTo>
                  <a:lnTo>
                    <a:pt x="1225" y="1266"/>
                  </a:lnTo>
                  <a:lnTo>
                    <a:pt x="1227" y="1245"/>
                  </a:lnTo>
                  <a:lnTo>
                    <a:pt x="1224" y="1196"/>
                  </a:lnTo>
                  <a:lnTo>
                    <a:pt x="1216" y="1148"/>
                  </a:lnTo>
                  <a:lnTo>
                    <a:pt x="1202" y="1103"/>
                  </a:lnTo>
                  <a:lnTo>
                    <a:pt x="1184" y="1060"/>
                  </a:lnTo>
                  <a:lnTo>
                    <a:pt x="1161" y="1019"/>
                  </a:lnTo>
                  <a:lnTo>
                    <a:pt x="1134" y="981"/>
                  </a:lnTo>
                  <a:lnTo>
                    <a:pt x="1102" y="947"/>
                  </a:lnTo>
                  <a:lnTo>
                    <a:pt x="1068" y="916"/>
                  </a:lnTo>
                  <a:lnTo>
                    <a:pt x="1030" y="889"/>
                  </a:lnTo>
                  <a:lnTo>
                    <a:pt x="989" y="866"/>
                  </a:lnTo>
                  <a:lnTo>
                    <a:pt x="945" y="848"/>
                  </a:lnTo>
                  <a:lnTo>
                    <a:pt x="900" y="835"/>
                  </a:lnTo>
                  <a:lnTo>
                    <a:pt x="852" y="826"/>
                  </a:lnTo>
                  <a:lnTo>
                    <a:pt x="802" y="823"/>
                  </a:lnTo>
                  <a:lnTo>
                    <a:pt x="752" y="826"/>
                  </a:lnTo>
                  <a:lnTo>
                    <a:pt x="704" y="835"/>
                  </a:lnTo>
                  <a:lnTo>
                    <a:pt x="658" y="848"/>
                  </a:lnTo>
                  <a:lnTo>
                    <a:pt x="615" y="866"/>
                  </a:lnTo>
                  <a:lnTo>
                    <a:pt x="573" y="889"/>
                  </a:lnTo>
                  <a:lnTo>
                    <a:pt x="536" y="916"/>
                  </a:lnTo>
                  <a:lnTo>
                    <a:pt x="500" y="947"/>
                  </a:lnTo>
                  <a:lnTo>
                    <a:pt x="469" y="981"/>
                  </a:lnTo>
                  <a:lnTo>
                    <a:pt x="442" y="1019"/>
                  </a:lnTo>
                  <a:lnTo>
                    <a:pt x="419" y="1060"/>
                  </a:lnTo>
                  <a:lnTo>
                    <a:pt x="400" y="1103"/>
                  </a:lnTo>
                  <a:lnTo>
                    <a:pt x="387" y="1148"/>
                  </a:lnTo>
                  <a:lnTo>
                    <a:pt x="379" y="1196"/>
                  </a:lnTo>
                  <a:lnTo>
                    <a:pt x="375" y="1245"/>
                  </a:lnTo>
                  <a:lnTo>
                    <a:pt x="378" y="1266"/>
                  </a:lnTo>
                  <a:lnTo>
                    <a:pt x="380" y="1287"/>
                  </a:lnTo>
                  <a:lnTo>
                    <a:pt x="56" y="1287"/>
                  </a:lnTo>
                  <a:lnTo>
                    <a:pt x="38" y="1284"/>
                  </a:lnTo>
                  <a:lnTo>
                    <a:pt x="23" y="1276"/>
                  </a:lnTo>
                  <a:lnTo>
                    <a:pt x="10" y="1264"/>
                  </a:lnTo>
                  <a:lnTo>
                    <a:pt x="3" y="1249"/>
                  </a:lnTo>
                  <a:lnTo>
                    <a:pt x="0" y="1231"/>
                  </a:lnTo>
                  <a:lnTo>
                    <a:pt x="0" y="1013"/>
                  </a:lnTo>
                  <a:lnTo>
                    <a:pt x="2" y="1000"/>
                  </a:lnTo>
                  <a:lnTo>
                    <a:pt x="8" y="987"/>
                  </a:lnTo>
                  <a:lnTo>
                    <a:pt x="18" y="978"/>
                  </a:lnTo>
                  <a:lnTo>
                    <a:pt x="30" y="972"/>
                  </a:lnTo>
                  <a:lnTo>
                    <a:pt x="44" y="970"/>
                  </a:lnTo>
                  <a:lnTo>
                    <a:pt x="44" y="807"/>
                  </a:lnTo>
                  <a:lnTo>
                    <a:pt x="46" y="779"/>
                  </a:lnTo>
                  <a:lnTo>
                    <a:pt x="53" y="752"/>
                  </a:lnTo>
                  <a:lnTo>
                    <a:pt x="64" y="727"/>
                  </a:lnTo>
                  <a:lnTo>
                    <a:pt x="79" y="705"/>
                  </a:lnTo>
                  <a:lnTo>
                    <a:pt x="98" y="685"/>
                  </a:lnTo>
                  <a:lnTo>
                    <a:pt x="119" y="668"/>
                  </a:lnTo>
                  <a:lnTo>
                    <a:pt x="142" y="656"/>
                  </a:lnTo>
                  <a:lnTo>
                    <a:pt x="170" y="647"/>
                  </a:lnTo>
                  <a:lnTo>
                    <a:pt x="743" y="504"/>
                  </a:lnTo>
                  <a:lnTo>
                    <a:pt x="1169" y="164"/>
                  </a:lnTo>
                  <a:lnTo>
                    <a:pt x="1221" y="127"/>
                  </a:lnTo>
                  <a:lnTo>
                    <a:pt x="1276" y="94"/>
                  </a:lnTo>
                  <a:lnTo>
                    <a:pt x="1332" y="65"/>
                  </a:lnTo>
                  <a:lnTo>
                    <a:pt x="1392" y="42"/>
                  </a:lnTo>
                  <a:lnTo>
                    <a:pt x="1452" y="23"/>
                  </a:lnTo>
                  <a:lnTo>
                    <a:pt x="1514" y="10"/>
                  </a:lnTo>
                  <a:lnTo>
                    <a:pt x="1578" y="2"/>
                  </a:lnTo>
                  <a:lnTo>
                    <a:pt x="16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5"/>
            <p:cNvSpPr>
              <a:spLocks noEditPoints="1"/>
            </p:cNvSpPr>
            <p:nvPr/>
          </p:nvSpPr>
          <p:spPr bwMode="auto">
            <a:xfrm>
              <a:off x="8494713" y="2295526"/>
              <a:ext cx="88900" cy="88900"/>
            </a:xfrm>
            <a:custGeom>
              <a:avLst/>
              <a:gdLst>
                <a:gd name="T0" fmla="*/ 315 w 676"/>
                <a:gd name="T1" fmla="*/ 236 h 671"/>
                <a:gd name="T2" fmla="*/ 274 w 676"/>
                <a:gd name="T3" fmla="*/ 256 h 671"/>
                <a:gd name="T4" fmla="*/ 246 w 676"/>
                <a:gd name="T5" fmla="*/ 291 h 671"/>
                <a:gd name="T6" fmla="*/ 236 w 676"/>
                <a:gd name="T7" fmla="*/ 335 h 671"/>
                <a:gd name="T8" fmla="*/ 246 w 676"/>
                <a:gd name="T9" fmla="*/ 380 h 671"/>
                <a:gd name="T10" fmla="*/ 274 w 676"/>
                <a:gd name="T11" fmla="*/ 414 h 671"/>
                <a:gd name="T12" fmla="*/ 315 w 676"/>
                <a:gd name="T13" fmla="*/ 434 h 671"/>
                <a:gd name="T14" fmla="*/ 362 w 676"/>
                <a:gd name="T15" fmla="*/ 434 h 671"/>
                <a:gd name="T16" fmla="*/ 402 w 676"/>
                <a:gd name="T17" fmla="*/ 414 h 671"/>
                <a:gd name="T18" fmla="*/ 429 w 676"/>
                <a:gd name="T19" fmla="*/ 380 h 671"/>
                <a:gd name="T20" fmla="*/ 440 w 676"/>
                <a:gd name="T21" fmla="*/ 335 h 671"/>
                <a:gd name="T22" fmla="*/ 429 w 676"/>
                <a:gd name="T23" fmla="*/ 291 h 671"/>
                <a:gd name="T24" fmla="*/ 402 w 676"/>
                <a:gd name="T25" fmla="*/ 256 h 671"/>
                <a:gd name="T26" fmla="*/ 362 w 676"/>
                <a:gd name="T27" fmla="*/ 236 h 671"/>
                <a:gd name="T28" fmla="*/ 339 w 676"/>
                <a:gd name="T29" fmla="*/ 0 h 671"/>
                <a:gd name="T30" fmla="*/ 428 w 676"/>
                <a:gd name="T31" fmla="*/ 11 h 671"/>
                <a:gd name="T32" fmla="*/ 508 w 676"/>
                <a:gd name="T33" fmla="*/ 45 h 671"/>
                <a:gd name="T34" fmla="*/ 577 w 676"/>
                <a:gd name="T35" fmla="*/ 98 h 671"/>
                <a:gd name="T36" fmla="*/ 630 w 676"/>
                <a:gd name="T37" fmla="*/ 166 h 671"/>
                <a:gd name="T38" fmla="*/ 664 w 676"/>
                <a:gd name="T39" fmla="*/ 246 h 671"/>
                <a:gd name="T40" fmla="*/ 676 w 676"/>
                <a:gd name="T41" fmla="*/ 335 h 671"/>
                <a:gd name="T42" fmla="*/ 664 w 676"/>
                <a:gd name="T43" fmla="*/ 424 h 671"/>
                <a:gd name="T44" fmla="*/ 630 w 676"/>
                <a:gd name="T45" fmla="*/ 505 h 671"/>
                <a:gd name="T46" fmla="*/ 577 w 676"/>
                <a:gd name="T47" fmla="*/ 573 h 671"/>
                <a:gd name="T48" fmla="*/ 509 w 676"/>
                <a:gd name="T49" fmla="*/ 625 h 671"/>
                <a:gd name="T50" fmla="*/ 428 w 676"/>
                <a:gd name="T51" fmla="*/ 660 h 671"/>
                <a:gd name="T52" fmla="*/ 339 w 676"/>
                <a:gd name="T53" fmla="*/ 671 h 671"/>
                <a:gd name="T54" fmla="*/ 248 w 676"/>
                <a:gd name="T55" fmla="*/ 660 h 671"/>
                <a:gd name="T56" fmla="*/ 167 w 676"/>
                <a:gd name="T57" fmla="*/ 625 h 671"/>
                <a:gd name="T58" fmla="*/ 99 w 676"/>
                <a:gd name="T59" fmla="*/ 573 h 671"/>
                <a:gd name="T60" fmla="*/ 47 w 676"/>
                <a:gd name="T61" fmla="*/ 505 h 671"/>
                <a:gd name="T62" fmla="*/ 12 w 676"/>
                <a:gd name="T63" fmla="*/ 424 h 671"/>
                <a:gd name="T64" fmla="*/ 0 w 676"/>
                <a:gd name="T65" fmla="*/ 335 h 671"/>
                <a:gd name="T66" fmla="*/ 12 w 676"/>
                <a:gd name="T67" fmla="*/ 246 h 671"/>
                <a:gd name="T68" fmla="*/ 47 w 676"/>
                <a:gd name="T69" fmla="*/ 166 h 671"/>
                <a:gd name="T70" fmla="*/ 99 w 676"/>
                <a:gd name="T71" fmla="*/ 98 h 671"/>
                <a:gd name="T72" fmla="*/ 167 w 676"/>
                <a:gd name="T73" fmla="*/ 45 h 671"/>
                <a:gd name="T74" fmla="*/ 248 w 676"/>
                <a:gd name="T75" fmla="*/ 11 h 671"/>
                <a:gd name="T76" fmla="*/ 339 w 676"/>
                <a:gd name="T77" fmla="*/ 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76" h="671">
                  <a:moveTo>
                    <a:pt x="339" y="234"/>
                  </a:moveTo>
                  <a:lnTo>
                    <a:pt x="315" y="236"/>
                  </a:lnTo>
                  <a:lnTo>
                    <a:pt x="293" y="245"/>
                  </a:lnTo>
                  <a:lnTo>
                    <a:pt x="274" y="256"/>
                  </a:lnTo>
                  <a:lnTo>
                    <a:pt x="259" y="272"/>
                  </a:lnTo>
                  <a:lnTo>
                    <a:pt x="246" y="291"/>
                  </a:lnTo>
                  <a:lnTo>
                    <a:pt x="239" y="312"/>
                  </a:lnTo>
                  <a:lnTo>
                    <a:pt x="236" y="335"/>
                  </a:lnTo>
                  <a:lnTo>
                    <a:pt x="239" y="358"/>
                  </a:lnTo>
                  <a:lnTo>
                    <a:pt x="246" y="380"/>
                  </a:lnTo>
                  <a:lnTo>
                    <a:pt x="259" y="398"/>
                  </a:lnTo>
                  <a:lnTo>
                    <a:pt x="274" y="414"/>
                  </a:lnTo>
                  <a:lnTo>
                    <a:pt x="293" y="426"/>
                  </a:lnTo>
                  <a:lnTo>
                    <a:pt x="315" y="434"/>
                  </a:lnTo>
                  <a:lnTo>
                    <a:pt x="339" y="437"/>
                  </a:lnTo>
                  <a:lnTo>
                    <a:pt x="362" y="434"/>
                  </a:lnTo>
                  <a:lnTo>
                    <a:pt x="383" y="426"/>
                  </a:lnTo>
                  <a:lnTo>
                    <a:pt x="402" y="414"/>
                  </a:lnTo>
                  <a:lnTo>
                    <a:pt x="418" y="398"/>
                  </a:lnTo>
                  <a:lnTo>
                    <a:pt x="429" y="380"/>
                  </a:lnTo>
                  <a:lnTo>
                    <a:pt x="438" y="358"/>
                  </a:lnTo>
                  <a:lnTo>
                    <a:pt x="440" y="335"/>
                  </a:lnTo>
                  <a:lnTo>
                    <a:pt x="438" y="312"/>
                  </a:lnTo>
                  <a:lnTo>
                    <a:pt x="429" y="291"/>
                  </a:lnTo>
                  <a:lnTo>
                    <a:pt x="418" y="272"/>
                  </a:lnTo>
                  <a:lnTo>
                    <a:pt x="402" y="256"/>
                  </a:lnTo>
                  <a:lnTo>
                    <a:pt x="383" y="245"/>
                  </a:lnTo>
                  <a:lnTo>
                    <a:pt x="362" y="236"/>
                  </a:lnTo>
                  <a:lnTo>
                    <a:pt x="339" y="234"/>
                  </a:lnTo>
                  <a:close/>
                  <a:moveTo>
                    <a:pt x="339" y="0"/>
                  </a:moveTo>
                  <a:lnTo>
                    <a:pt x="385" y="3"/>
                  </a:lnTo>
                  <a:lnTo>
                    <a:pt x="428" y="11"/>
                  </a:lnTo>
                  <a:lnTo>
                    <a:pt x="470" y="26"/>
                  </a:lnTo>
                  <a:lnTo>
                    <a:pt x="508" y="45"/>
                  </a:lnTo>
                  <a:lnTo>
                    <a:pt x="545" y="69"/>
                  </a:lnTo>
                  <a:lnTo>
                    <a:pt x="577" y="98"/>
                  </a:lnTo>
                  <a:lnTo>
                    <a:pt x="606" y="130"/>
                  </a:lnTo>
                  <a:lnTo>
                    <a:pt x="630" y="166"/>
                  </a:lnTo>
                  <a:lnTo>
                    <a:pt x="650" y="204"/>
                  </a:lnTo>
                  <a:lnTo>
                    <a:pt x="664" y="246"/>
                  </a:lnTo>
                  <a:lnTo>
                    <a:pt x="673" y="290"/>
                  </a:lnTo>
                  <a:lnTo>
                    <a:pt x="676" y="335"/>
                  </a:lnTo>
                  <a:lnTo>
                    <a:pt x="673" y="381"/>
                  </a:lnTo>
                  <a:lnTo>
                    <a:pt x="664" y="424"/>
                  </a:lnTo>
                  <a:lnTo>
                    <a:pt x="650" y="466"/>
                  </a:lnTo>
                  <a:lnTo>
                    <a:pt x="630" y="505"/>
                  </a:lnTo>
                  <a:lnTo>
                    <a:pt x="606" y="541"/>
                  </a:lnTo>
                  <a:lnTo>
                    <a:pt x="577" y="573"/>
                  </a:lnTo>
                  <a:lnTo>
                    <a:pt x="545" y="601"/>
                  </a:lnTo>
                  <a:lnTo>
                    <a:pt x="509" y="625"/>
                  </a:lnTo>
                  <a:lnTo>
                    <a:pt x="470" y="645"/>
                  </a:lnTo>
                  <a:lnTo>
                    <a:pt x="428" y="660"/>
                  </a:lnTo>
                  <a:lnTo>
                    <a:pt x="385" y="668"/>
                  </a:lnTo>
                  <a:lnTo>
                    <a:pt x="339" y="671"/>
                  </a:lnTo>
                  <a:lnTo>
                    <a:pt x="293" y="668"/>
                  </a:lnTo>
                  <a:lnTo>
                    <a:pt x="248" y="660"/>
                  </a:lnTo>
                  <a:lnTo>
                    <a:pt x="207" y="645"/>
                  </a:lnTo>
                  <a:lnTo>
                    <a:pt x="167" y="625"/>
                  </a:lnTo>
                  <a:lnTo>
                    <a:pt x="132" y="601"/>
                  </a:lnTo>
                  <a:lnTo>
                    <a:pt x="99" y="573"/>
                  </a:lnTo>
                  <a:lnTo>
                    <a:pt x="70" y="541"/>
                  </a:lnTo>
                  <a:lnTo>
                    <a:pt x="47" y="505"/>
                  </a:lnTo>
                  <a:lnTo>
                    <a:pt x="27" y="466"/>
                  </a:lnTo>
                  <a:lnTo>
                    <a:pt x="12" y="424"/>
                  </a:lnTo>
                  <a:lnTo>
                    <a:pt x="3" y="381"/>
                  </a:lnTo>
                  <a:lnTo>
                    <a:pt x="0" y="335"/>
                  </a:lnTo>
                  <a:lnTo>
                    <a:pt x="3" y="290"/>
                  </a:lnTo>
                  <a:lnTo>
                    <a:pt x="12" y="246"/>
                  </a:lnTo>
                  <a:lnTo>
                    <a:pt x="27" y="204"/>
                  </a:lnTo>
                  <a:lnTo>
                    <a:pt x="47" y="166"/>
                  </a:lnTo>
                  <a:lnTo>
                    <a:pt x="70" y="130"/>
                  </a:lnTo>
                  <a:lnTo>
                    <a:pt x="99" y="98"/>
                  </a:lnTo>
                  <a:lnTo>
                    <a:pt x="132" y="69"/>
                  </a:lnTo>
                  <a:lnTo>
                    <a:pt x="167" y="45"/>
                  </a:lnTo>
                  <a:lnTo>
                    <a:pt x="207" y="26"/>
                  </a:lnTo>
                  <a:lnTo>
                    <a:pt x="248" y="11"/>
                  </a:lnTo>
                  <a:lnTo>
                    <a:pt x="293" y="3"/>
                  </a:lnTo>
                  <a:lnTo>
                    <a:pt x="3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Freeform 30"/>
          <p:cNvSpPr>
            <a:spLocks noEditPoints="1"/>
          </p:cNvSpPr>
          <p:nvPr/>
        </p:nvSpPr>
        <p:spPr bwMode="auto">
          <a:xfrm>
            <a:off x="7250139" y="1955176"/>
            <a:ext cx="488950" cy="477838"/>
          </a:xfrm>
          <a:custGeom>
            <a:avLst/>
            <a:gdLst>
              <a:gd name="T0" fmla="*/ 3156 w 3386"/>
              <a:gd name="T1" fmla="*/ 1302 h 3321"/>
              <a:gd name="T2" fmla="*/ 3322 w 3386"/>
              <a:gd name="T3" fmla="*/ 1424 h 3321"/>
              <a:gd name="T4" fmla="*/ 3386 w 3386"/>
              <a:gd name="T5" fmla="*/ 1628 h 3321"/>
              <a:gd name="T6" fmla="*/ 3315 w 3386"/>
              <a:gd name="T7" fmla="*/ 1842 h 3321"/>
              <a:gd name="T8" fmla="*/ 3130 w 3386"/>
              <a:gd name="T9" fmla="*/ 2008 h 3321"/>
              <a:gd name="T10" fmla="*/ 2891 w 3386"/>
              <a:gd name="T11" fmla="*/ 2074 h 3321"/>
              <a:gd name="T12" fmla="*/ 2678 w 3386"/>
              <a:gd name="T13" fmla="*/ 2028 h 3321"/>
              <a:gd name="T14" fmla="*/ 2528 w 3386"/>
              <a:gd name="T15" fmla="*/ 1889 h 3321"/>
              <a:gd name="T16" fmla="*/ 2491 w 3386"/>
              <a:gd name="T17" fmla="*/ 1675 h 3321"/>
              <a:gd name="T18" fmla="*/ 2587 w 3386"/>
              <a:gd name="T19" fmla="*/ 1466 h 3321"/>
              <a:gd name="T20" fmla="*/ 2792 w 3386"/>
              <a:gd name="T21" fmla="*/ 1315 h 3321"/>
              <a:gd name="T22" fmla="*/ 1366 w 3386"/>
              <a:gd name="T23" fmla="*/ 1163 h 3321"/>
              <a:gd name="T24" fmla="*/ 1760 w 3386"/>
              <a:gd name="T25" fmla="*/ 1240 h 3321"/>
              <a:gd name="T26" fmla="*/ 2087 w 3386"/>
              <a:gd name="T27" fmla="*/ 1452 h 3321"/>
              <a:gd name="T28" fmla="*/ 2318 w 3386"/>
              <a:gd name="T29" fmla="*/ 1767 h 3321"/>
              <a:gd name="T30" fmla="*/ 2423 w 3386"/>
              <a:gd name="T31" fmla="*/ 2157 h 3321"/>
              <a:gd name="T32" fmla="*/ 2377 w 3386"/>
              <a:gd name="T33" fmla="*/ 2568 h 3321"/>
              <a:gd name="T34" fmla="*/ 2192 w 3386"/>
              <a:gd name="T35" fmla="*/ 2917 h 3321"/>
              <a:gd name="T36" fmla="*/ 1901 w 3386"/>
              <a:gd name="T37" fmla="*/ 3173 h 3321"/>
              <a:gd name="T38" fmla="*/ 1529 w 3386"/>
              <a:gd name="T39" fmla="*/ 3308 h 3321"/>
              <a:gd name="T40" fmla="*/ 1122 w 3386"/>
              <a:gd name="T41" fmla="*/ 3293 h 3321"/>
              <a:gd name="T42" fmla="*/ 765 w 3386"/>
              <a:gd name="T43" fmla="*/ 3131 h 3321"/>
              <a:gd name="T44" fmla="*/ 491 w 3386"/>
              <a:gd name="T45" fmla="*/ 2854 h 3321"/>
              <a:gd name="T46" fmla="*/ 333 w 3386"/>
              <a:gd name="T47" fmla="*/ 2490 h 3321"/>
              <a:gd name="T48" fmla="*/ 317 w 3386"/>
              <a:gd name="T49" fmla="*/ 2075 h 3321"/>
              <a:gd name="T50" fmla="*/ 450 w 3386"/>
              <a:gd name="T51" fmla="*/ 1698 h 3321"/>
              <a:gd name="T52" fmla="*/ 702 w 3386"/>
              <a:gd name="T53" fmla="*/ 1400 h 3321"/>
              <a:gd name="T54" fmla="*/ 1045 w 3386"/>
              <a:gd name="T55" fmla="*/ 1213 h 3321"/>
              <a:gd name="T56" fmla="*/ 2383 w 3386"/>
              <a:gd name="T57" fmla="*/ 415 h 3321"/>
              <a:gd name="T58" fmla="*/ 2588 w 3386"/>
              <a:gd name="T59" fmla="*/ 475 h 3321"/>
              <a:gd name="T60" fmla="*/ 2710 w 3386"/>
              <a:gd name="T61" fmla="*/ 640 h 3321"/>
              <a:gd name="T62" fmla="*/ 2732 w 3386"/>
              <a:gd name="T63" fmla="*/ 861 h 3321"/>
              <a:gd name="T64" fmla="*/ 2645 w 3386"/>
              <a:gd name="T65" fmla="*/ 1094 h 3321"/>
              <a:gd name="T66" fmla="*/ 2463 w 3386"/>
              <a:gd name="T67" fmla="*/ 1266 h 3321"/>
              <a:gd name="T68" fmla="*/ 2247 w 3386"/>
              <a:gd name="T69" fmla="*/ 1316 h 3321"/>
              <a:gd name="T70" fmla="*/ 2053 w 3386"/>
              <a:gd name="T71" fmla="*/ 1230 h 3321"/>
              <a:gd name="T72" fmla="*/ 1952 w 3386"/>
              <a:gd name="T73" fmla="*/ 1051 h 3321"/>
              <a:gd name="T74" fmla="*/ 1950 w 3386"/>
              <a:gd name="T75" fmla="*/ 824 h 3321"/>
              <a:gd name="T76" fmla="*/ 2060 w 3386"/>
              <a:gd name="T77" fmla="*/ 593 h 3321"/>
              <a:gd name="T78" fmla="*/ 2252 w 3386"/>
              <a:gd name="T79" fmla="*/ 446 h 3321"/>
              <a:gd name="T80" fmla="*/ 396 w 3386"/>
              <a:gd name="T81" fmla="*/ 420 h 3321"/>
              <a:gd name="T82" fmla="*/ 605 w 3386"/>
              <a:gd name="T83" fmla="*/ 521 h 3321"/>
              <a:gd name="T84" fmla="*/ 756 w 3386"/>
              <a:gd name="T85" fmla="*/ 730 h 3321"/>
              <a:gd name="T86" fmla="*/ 798 w 3386"/>
              <a:gd name="T87" fmla="*/ 963 h 3321"/>
              <a:gd name="T88" fmla="*/ 735 w 3386"/>
              <a:gd name="T89" fmla="*/ 1167 h 3321"/>
              <a:gd name="T90" fmla="*/ 574 w 3386"/>
              <a:gd name="T91" fmla="*/ 1298 h 3321"/>
              <a:gd name="T92" fmla="*/ 358 w 3386"/>
              <a:gd name="T93" fmla="*/ 1302 h 3321"/>
              <a:gd name="T94" fmla="*/ 156 w 3386"/>
              <a:gd name="T95" fmla="*/ 1177 h 3321"/>
              <a:gd name="T96" fmla="*/ 25 w 3386"/>
              <a:gd name="T97" fmla="*/ 955 h 3321"/>
              <a:gd name="T98" fmla="*/ 5 w 3386"/>
              <a:gd name="T99" fmla="*/ 724 h 3321"/>
              <a:gd name="T100" fmla="*/ 88 w 3386"/>
              <a:gd name="T101" fmla="*/ 532 h 3321"/>
              <a:gd name="T102" fmla="*/ 265 w 3386"/>
              <a:gd name="T103" fmla="*/ 422 h 3321"/>
              <a:gd name="T104" fmla="*/ 1457 w 3386"/>
              <a:gd name="T105" fmla="*/ 14 h 3321"/>
              <a:gd name="T106" fmla="*/ 1650 w 3386"/>
              <a:gd name="T107" fmla="*/ 153 h 3321"/>
              <a:gd name="T108" fmla="*/ 1756 w 3386"/>
              <a:gd name="T109" fmla="*/ 402 h 3321"/>
              <a:gd name="T110" fmla="*/ 1744 w 3386"/>
              <a:gd name="T111" fmla="*/ 698 h 3321"/>
              <a:gd name="T112" fmla="*/ 1617 w 3386"/>
              <a:gd name="T113" fmla="*/ 929 h 3321"/>
              <a:gd name="T114" fmla="*/ 1412 w 3386"/>
              <a:gd name="T115" fmla="*/ 1040 h 3321"/>
              <a:gd name="T116" fmla="*/ 1188 w 3386"/>
              <a:gd name="T117" fmla="*/ 991 h 3321"/>
              <a:gd name="T118" fmla="*/ 1025 w 3386"/>
              <a:gd name="T119" fmla="*/ 802 h 3321"/>
              <a:gd name="T120" fmla="*/ 963 w 3386"/>
              <a:gd name="T121" fmla="*/ 522 h 3321"/>
              <a:gd name="T122" fmla="*/ 1025 w 3386"/>
              <a:gd name="T123" fmla="*/ 242 h 3321"/>
              <a:gd name="T124" fmla="*/ 1188 w 3386"/>
              <a:gd name="T125" fmla="*/ 53 h 3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86" h="3321">
                <a:moveTo>
                  <a:pt x="2981" y="1274"/>
                </a:moveTo>
                <a:lnTo>
                  <a:pt x="3027" y="1275"/>
                </a:lnTo>
                <a:lnTo>
                  <a:pt x="3072" y="1280"/>
                </a:lnTo>
                <a:lnTo>
                  <a:pt x="3115" y="1289"/>
                </a:lnTo>
                <a:lnTo>
                  <a:pt x="3156" y="1302"/>
                </a:lnTo>
                <a:lnTo>
                  <a:pt x="3195" y="1319"/>
                </a:lnTo>
                <a:lnTo>
                  <a:pt x="3231" y="1340"/>
                </a:lnTo>
                <a:lnTo>
                  <a:pt x="3265" y="1364"/>
                </a:lnTo>
                <a:lnTo>
                  <a:pt x="3295" y="1392"/>
                </a:lnTo>
                <a:lnTo>
                  <a:pt x="3322" y="1424"/>
                </a:lnTo>
                <a:lnTo>
                  <a:pt x="3344" y="1458"/>
                </a:lnTo>
                <a:lnTo>
                  <a:pt x="3362" y="1496"/>
                </a:lnTo>
                <a:lnTo>
                  <a:pt x="3376" y="1540"/>
                </a:lnTo>
                <a:lnTo>
                  <a:pt x="3384" y="1583"/>
                </a:lnTo>
                <a:lnTo>
                  <a:pt x="3386" y="1628"/>
                </a:lnTo>
                <a:lnTo>
                  <a:pt x="3382" y="1673"/>
                </a:lnTo>
                <a:lnTo>
                  <a:pt x="3373" y="1716"/>
                </a:lnTo>
                <a:lnTo>
                  <a:pt x="3358" y="1759"/>
                </a:lnTo>
                <a:lnTo>
                  <a:pt x="3339" y="1802"/>
                </a:lnTo>
                <a:lnTo>
                  <a:pt x="3315" y="1842"/>
                </a:lnTo>
                <a:lnTo>
                  <a:pt x="3287" y="1881"/>
                </a:lnTo>
                <a:lnTo>
                  <a:pt x="3253" y="1918"/>
                </a:lnTo>
                <a:lnTo>
                  <a:pt x="3216" y="1952"/>
                </a:lnTo>
                <a:lnTo>
                  <a:pt x="3174" y="1982"/>
                </a:lnTo>
                <a:lnTo>
                  <a:pt x="3130" y="2008"/>
                </a:lnTo>
                <a:lnTo>
                  <a:pt x="3080" y="2032"/>
                </a:lnTo>
                <a:lnTo>
                  <a:pt x="3034" y="2049"/>
                </a:lnTo>
                <a:lnTo>
                  <a:pt x="2985" y="2062"/>
                </a:lnTo>
                <a:lnTo>
                  <a:pt x="2938" y="2069"/>
                </a:lnTo>
                <a:lnTo>
                  <a:pt x="2891" y="2074"/>
                </a:lnTo>
                <a:lnTo>
                  <a:pt x="2846" y="2072"/>
                </a:lnTo>
                <a:lnTo>
                  <a:pt x="2801" y="2067"/>
                </a:lnTo>
                <a:lnTo>
                  <a:pt x="2758" y="2058"/>
                </a:lnTo>
                <a:lnTo>
                  <a:pt x="2716" y="2045"/>
                </a:lnTo>
                <a:lnTo>
                  <a:pt x="2678" y="2028"/>
                </a:lnTo>
                <a:lnTo>
                  <a:pt x="2642" y="2007"/>
                </a:lnTo>
                <a:lnTo>
                  <a:pt x="2607" y="1983"/>
                </a:lnTo>
                <a:lnTo>
                  <a:pt x="2578" y="1955"/>
                </a:lnTo>
                <a:lnTo>
                  <a:pt x="2551" y="1924"/>
                </a:lnTo>
                <a:lnTo>
                  <a:pt x="2528" y="1889"/>
                </a:lnTo>
                <a:lnTo>
                  <a:pt x="2510" y="1851"/>
                </a:lnTo>
                <a:lnTo>
                  <a:pt x="2496" y="1807"/>
                </a:lnTo>
                <a:lnTo>
                  <a:pt x="2489" y="1764"/>
                </a:lnTo>
                <a:lnTo>
                  <a:pt x="2487" y="1719"/>
                </a:lnTo>
                <a:lnTo>
                  <a:pt x="2491" y="1675"/>
                </a:lnTo>
                <a:lnTo>
                  <a:pt x="2500" y="1631"/>
                </a:lnTo>
                <a:lnTo>
                  <a:pt x="2515" y="1588"/>
                </a:lnTo>
                <a:lnTo>
                  <a:pt x="2534" y="1545"/>
                </a:lnTo>
                <a:lnTo>
                  <a:pt x="2558" y="1504"/>
                </a:lnTo>
                <a:lnTo>
                  <a:pt x="2587" y="1466"/>
                </a:lnTo>
                <a:lnTo>
                  <a:pt x="2620" y="1429"/>
                </a:lnTo>
                <a:lnTo>
                  <a:pt x="2658" y="1395"/>
                </a:lnTo>
                <a:lnTo>
                  <a:pt x="2698" y="1365"/>
                </a:lnTo>
                <a:lnTo>
                  <a:pt x="2744" y="1338"/>
                </a:lnTo>
                <a:lnTo>
                  <a:pt x="2792" y="1315"/>
                </a:lnTo>
                <a:lnTo>
                  <a:pt x="2839" y="1298"/>
                </a:lnTo>
                <a:lnTo>
                  <a:pt x="2887" y="1286"/>
                </a:lnTo>
                <a:lnTo>
                  <a:pt x="2934" y="1278"/>
                </a:lnTo>
                <a:lnTo>
                  <a:pt x="2981" y="1274"/>
                </a:lnTo>
                <a:close/>
                <a:moveTo>
                  <a:pt x="1366" y="1163"/>
                </a:moveTo>
                <a:lnTo>
                  <a:pt x="1448" y="1166"/>
                </a:lnTo>
                <a:lnTo>
                  <a:pt x="1529" y="1176"/>
                </a:lnTo>
                <a:lnTo>
                  <a:pt x="1608" y="1191"/>
                </a:lnTo>
                <a:lnTo>
                  <a:pt x="1685" y="1213"/>
                </a:lnTo>
                <a:lnTo>
                  <a:pt x="1760" y="1240"/>
                </a:lnTo>
                <a:lnTo>
                  <a:pt x="1831" y="1273"/>
                </a:lnTo>
                <a:lnTo>
                  <a:pt x="1901" y="1310"/>
                </a:lnTo>
                <a:lnTo>
                  <a:pt x="1966" y="1353"/>
                </a:lnTo>
                <a:lnTo>
                  <a:pt x="2029" y="1400"/>
                </a:lnTo>
                <a:lnTo>
                  <a:pt x="2087" y="1452"/>
                </a:lnTo>
                <a:lnTo>
                  <a:pt x="2142" y="1507"/>
                </a:lnTo>
                <a:lnTo>
                  <a:pt x="2192" y="1567"/>
                </a:lnTo>
                <a:lnTo>
                  <a:pt x="2239" y="1630"/>
                </a:lnTo>
                <a:lnTo>
                  <a:pt x="2281" y="1698"/>
                </a:lnTo>
                <a:lnTo>
                  <a:pt x="2318" y="1767"/>
                </a:lnTo>
                <a:lnTo>
                  <a:pt x="2350" y="1841"/>
                </a:lnTo>
                <a:lnTo>
                  <a:pt x="2377" y="1916"/>
                </a:lnTo>
                <a:lnTo>
                  <a:pt x="2397" y="1994"/>
                </a:lnTo>
                <a:lnTo>
                  <a:pt x="2413" y="2075"/>
                </a:lnTo>
                <a:lnTo>
                  <a:pt x="2423" y="2157"/>
                </a:lnTo>
                <a:lnTo>
                  <a:pt x="2426" y="2242"/>
                </a:lnTo>
                <a:lnTo>
                  <a:pt x="2423" y="2327"/>
                </a:lnTo>
                <a:lnTo>
                  <a:pt x="2413" y="2409"/>
                </a:lnTo>
                <a:lnTo>
                  <a:pt x="2397" y="2490"/>
                </a:lnTo>
                <a:lnTo>
                  <a:pt x="2377" y="2568"/>
                </a:lnTo>
                <a:lnTo>
                  <a:pt x="2350" y="2643"/>
                </a:lnTo>
                <a:lnTo>
                  <a:pt x="2318" y="2717"/>
                </a:lnTo>
                <a:lnTo>
                  <a:pt x="2281" y="2786"/>
                </a:lnTo>
                <a:lnTo>
                  <a:pt x="2239" y="2854"/>
                </a:lnTo>
                <a:lnTo>
                  <a:pt x="2192" y="2917"/>
                </a:lnTo>
                <a:lnTo>
                  <a:pt x="2142" y="2977"/>
                </a:lnTo>
                <a:lnTo>
                  <a:pt x="2087" y="3032"/>
                </a:lnTo>
                <a:lnTo>
                  <a:pt x="2029" y="3084"/>
                </a:lnTo>
                <a:lnTo>
                  <a:pt x="1966" y="3131"/>
                </a:lnTo>
                <a:lnTo>
                  <a:pt x="1901" y="3173"/>
                </a:lnTo>
                <a:lnTo>
                  <a:pt x="1831" y="3211"/>
                </a:lnTo>
                <a:lnTo>
                  <a:pt x="1760" y="3244"/>
                </a:lnTo>
                <a:lnTo>
                  <a:pt x="1685" y="3271"/>
                </a:lnTo>
                <a:lnTo>
                  <a:pt x="1608" y="3293"/>
                </a:lnTo>
                <a:lnTo>
                  <a:pt x="1529" y="3308"/>
                </a:lnTo>
                <a:lnTo>
                  <a:pt x="1448" y="3318"/>
                </a:lnTo>
                <a:lnTo>
                  <a:pt x="1366" y="3321"/>
                </a:lnTo>
                <a:lnTo>
                  <a:pt x="1282" y="3318"/>
                </a:lnTo>
                <a:lnTo>
                  <a:pt x="1201" y="3308"/>
                </a:lnTo>
                <a:lnTo>
                  <a:pt x="1122" y="3293"/>
                </a:lnTo>
                <a:lnTo>
                  <a:pt x="1045" y="3271"/>
                </a:lnTo>
                <a:lnTo>
                  <a:pt x="971" y="3244"/>
                </a:lnTo>
                <a:lnTo>
                  <a:pt x="899" y="3211"/>
                </a:lnTo>
                <a:lnTo>
                  <a:pt x="830" y="3173"/>
                </a:lnTo>
                <a:lnTo>
                  <a:pt x="765" y="3131"/>
                </a:lnTo>
                <a:lnTo>
                  <a:pt x="702" y="3084"/>
                </a:lnTo>
                <a:lnTo>
                  <a:pt x="643" y="3032"/>
                </a:lnTo>
                <a:lnTo>
                  <a:pt x="588" y="2977"/>
                </a:lnTo>
                <a:lnTo>
                  <a:pt x="538" y="2917"/>
                </a:lnTo>
                <a:lnTo>
                  <a:pt x="491" y="2854"/>
                </a:lnTo>
                <a:lnTo>
                  <a:pt x="450" y="2786"/>
                </a:lnTo>
                <a:lnTo>
                  <a:pt x="412" y="2717"/>
                </a:lnTo>
                <a:lnTo>
                  <a:pt x="381" y="2643"/>
                </a:lnTo>
                <a:lnTo>
                  <a:pt x="354" y="2568"/>
                </a:lnTo>
                <a:lnTo>
                  <a:pt x="333" y="2490"/>
                </a:lnTo>
                <a:lnTo>
                  <a:pt x="317" y="2409"/>
                </a:lnTo>
                <a:lnTo>
                  <a:pt x="309" y="2327"/>
                </a:lnTo>
                <a:lnTo>
                  <a:pt x="305" y="2242"/>
                </a:lnTo>
                <a:lnTo>
                  <a:pt x="309" y="2157"/>
                </a:lnTo>
                <a:lnTo>
                  <a:pt x="317" y="2075"/>
                </a:lnTo>
                <a:lnTo>
                  <a:pt x="333" y="1994"/>
                </a:lnTo>
                <a:lnTo>
                  <a:pt x="354" y="1916"/>
                </a:lnTo>
                <a:lnTo>
                  <a:pt x="381" y="1841"/>
                </a:lnTo>
                <a:lnTo>
                  <a:pt x="412" y="1767"/>
                </a:lnTo>
                <a:lnTo>
                  <a:pt x="450" y="1698"/>
                </a:lnTo>
                <a:lnTo>
                  <a:pt x="491" y="1630"/>
                </a:lnTo>
                <a:lnTo>
                  <a:pt x="538" y="1567"/>
                </a:lnTo>
                <a:lnTo>
                  <a:pt x="588" y="1507"/>
                </a:lnTo>
                <a:lnTo>
                  <a:pt x="643" y="1452"/>
                </a:lnTo>
                <a:lnTo>
                  <a:pt x="702" y="1400"/>
                </a:lnTo>
                <a:lnTo>
                  <a:pt x="765" y="1353"/>
                </a:lnTo>
                <a:lnTo>
                  <a:pt x="830" y="1310"/>
                </a:lnTo>
                <a:lnTo>
                  <a:pt x="899" y="1273"/>
                </a:lnTo>
                <a:lnTo>
                  <a:pt x="971" y="1240"/>
                </a:lnTo>
                <a:lnTo>
                  <a:pt x="1045" y="1213"/>
                </a:lnTo>
                <a:lnTo>
                  <a:pt x="1122" y="1191"/>
                </a:lnTo>
                <a:lnTo>
                  <a:pt x="1201" y="1176"/>
                </a:lnTo>
                <a:lnTo>
                  <a:pt x="1282" y="1166"/>
                </a:lnTo>
                <a:lnTo>
                  <a:pt x="1366" y="1163"/>
                </a:lnTo>
                <a:close/>
                <a:moveTo>
                  <a:pt x="2383" y="415"/>
                </a:moveTo>
                <a:lnTo>
                  <a:pt x="2427" y="415"/>
                </a:lnTo>
                <a:lnTo>
                  <a:pt x="2471" y="422"/>
                </a:lnTo>
                <a:lnTo>
                  <a:pt x="2512" y="435"/>
                </a:lnTo>
                <a:lnTo>
                  <a:pt x="2553" y="452"/>
                </a:lnTo>
                <a:lnTo>
                  <a:pt x="2588" y="475"/>
                </a:lnTo>
                <a:lnTo>
                  <a:pt x="2620" y="501"/>
                </a:lnTo>
                <a:lnTo>
                  <a:pt x="2648" y="532"/>
                </a:lnTo>
                <a:lnTo>
                  <a:pt x="2673" y="564"/>
                </a:lnTo>
                <a:lnTo>
                  <a:pt x="2693" y="601"/>
                </a:lnTo>
                <a:lnTo>
                  <a:pt x="2710" y="640"/>
                </a:lnTo>
                <a:lnTo>
                  <a:pt x="2723" y="680"/>
                </a:lnTo>
                <a:lnTo>
                  <a:pt x="2731" y="724"/>
                </a:lnTo>
                <a:lnTo>
                  <a:pt x="2736" y="768"/>
                </a:lnTo>
                <a:lnTo>
                  <a:pt x="2736" y="814"/>
                </a:lnTo>
                <a:lnTo>
                  <a:pt x="2732" y="861"/>
                </a:lnTo>
                <a:lnTo>
                  <a:pt x="2724" y="908"/>
                </a:lnTo>
                <a:lnTo>
                  <a:pt x="2711" y="955"/>
                </a:lnTo>
                <a:lnTo>
                  <a:pt x="2694" y="1002"/>
                </a:lnTo>
                <a:lnTo>
                  <a:pt x="2673" y="1048"/>
                </a:lnTo>
                <a:lnTo>
                  <a:pt x="2645" y="1094"/>
                </a:lnTo>
                <a:lnTo>
                  <a:pt x="2614" y="1138"/>
                </a:lnTo>
                <a:lnTo>
                  <a:pt x="2580" y="1177"/>
                </a:lnTo>
                <a:lnTo>
                  <a:pt x="2543" y="1211"/>
                </a:lnTo>
                <a:lnTo>
                  <a:pt x="2504" y="1241"/>
                </a:lnTo>
                <a:lnTo>
                  <a:pt x="2463" y="1266"/>
                </a:lnTo>
                <a:lnTo>
                  <a:pt x="2422" y="1287"/>
                </a:lnTo>
                <a:lnTo>
                  <a:pt x="2378" y="1302"/>
                </a:lnTo>
                <a:lnTo>
                  <a:pt x="2334" y="1312"/>
                </a:lnTo>
                <a:lnTo>
                  <a:pt x="2290" y="1317"/>
                </a:lnTo>
                <a:lnTo>
                  <a:pt x="2247" y="1316"/>
                </a:lnTo>
                <a:lnTo>
                  <a:pt x="2203" y="1310"/>
                </a:lnTo>
                <a:lnTo>
                  <a:pt x="2161" y="1298"/>
                </a:lnTo>
                <a:lnTo>
                  <a:pt x="2121" y="1279"/>
                </a:lnTo>
                <a:lnTo>
                  <a:pt x="2085" y="1256"/>
                </a:lnTo>
                <a:lnTo>
                  <a:pt x="2053" y="1230"/>
                </a:lnTo>
                <a:lnTo>
                  <a:pt x="2026" y="1201"/>
                </a:lnTo>
                <a:lnTo>
                  <a:pt x="2001" y="1167"/>
                </a:lnTo>
                <a:lnTo>
                  <a:pt x="1981" y="1130"/>
                </a:lnTo>
                <a:lnTo>
                  <a:pt x="1965" y="1092"/>
                </a:lnTo>
                <a:lnTo>
                  <a:pt x="1952" y="1051"/>
                </a:lnTo>
                <a:lnTo>
                  <a:pt x="1943" y="1007"/>
                </a:lnTo>
                <a:lnTo>
                  <a:pt x="1938" y="963"/>
                </a:lnTo>
                <a:lnTo>
                  <a:pt x="1938" y="917"/>
                </a:lnTo>
                <a:lnTo>
                  <a:pt x="1942" y="871"/>
                </a:lnTo>
                <a:lnTo>
                  <a:pt x="1950" y="824"/>
                </a:lnTo>
                <a:lnTo>
                  <a:pt x="1963" y="777"/>
                </a:lnTo>
                <a:lnTo>
                  <a:pt x="1980" y="730"/>
                </a:lnTo>
                <a:lnTo>
                  <a:pt x="2001" y="684"/>
                </a:lnTo>
                <a:lnTo>
                  <a:pt x="2029" y="637"/>
                </a:lnTo>
                <a:lnTo>
                  <a:pt x="2060" y="593"/>
                </a:lnTo>
                <a:lnTo>
                  <a:pt x="2094" y="555"/>
                </a:lnTo>
                <a:lnTo>
                  <a:pt x="2130" y="521"/>
                </a:lnTo>
                <a:lnTo>
                  <a:pt x="2169" y="491"/>
                </a:lnTo>
                <a:lnTo>
                  <a:pt x="2210" y="465"/>
                </a:lnTo>
                <a:lnTo>
                  <a:pt x="2252" y="446"/>
                </a:lnTo>
                <a:lnTo>
                  <a:pt x="2296" y="429"/>
                </a:lnTo>
                <a:lnTo>
                  <a:pt x="2339" y="420"/>
                </a:lnTo>
                <a:lnTo>
                  <a:pt x="2383" y="415"/>
                </a:lnTo>
                <a:close/>
                <a:moveTo>
                  <a:pt x="352" y="415"/>
                </a:moveTo>
                <a:lnTo>
                  <a:pt x="396" y="420"/>
                </a:lnTo>
                <a:lnTo>
                  <a:pt x="440" y="429"/>
                </a:lnTo>
                <a:lnTo>
                  <a:pt x="484" y="446"/>
                </a:lnTo>
                <a:lnTo>
                  <a:pt x="525" y="465"/>
                </a:lnTo>
                <a:lnTo>
                  <a:pt x="566" y="491"/>
                </a:lnTo>
                <a:lnTo>
                  <a:pt x="605" y="521"/>
                </a:lnTo>
                <a:lnTo>
                  <a:pt x="642" y="555"/>
                </a:lnTo>
                <a:lnTo>
                  <a:pt x="676" y="593"/>
                </a:lnTo>
                <a:lnTo>
                  <a:pt x="707" y="637"/>
                </a:lnTo>
                <a:lnTo>
                  <a:pt x="735" y="684"/>
                </a:lnTo>
                <a:lnTo>
                  <a:pt x="756" y="730"/>
                </a:lnTo>
                <a:lnTo>
                  <a:pt x="773" y="777"/>
                </a:lnTo>
                <a:lnTo>
                  <a:pt x="786" y="824"/>
                </a:lnTo>
                <a:lnTo>
                  <a:pt x="793" y="871"/>
                </a:lnTo>
                <a:lnTo>
                  <a:pt x="798" y="917"/>
                </a:lnTo>
                <a:lnTo>
                  <a:pt x="798" y="963"/>
                </a:lnTo>
                <a:lnTo>
                  <a:pt x="793" y="1007"/>
                </a:lnTo>
                <a:lnTo>
                  <a:pt x="784" y="1051"/>
                </a:lnTo>
                <a:lnTo>
                  <a:pt x="772" y="1092"/>
                </a:lnTo>
                <a:lnTo>
                  <a:pt x="755" y="1130"/>
                </a:lnTo>
                <a:lnTo>
                  <a:pt x="735" y="1167"/>
                </a:lnTo>
                <a:lnTo>
                  <a:pt x="710" y="1201"/>
                </a:lnTo>
                <a:lnTo>
                  <a:pt x="682" y="1230"/>
                </a:lnTo>
                <a:lnTo>
                  <a:pt x="650" y="1256"/>
                </a:lnTo>
                <a:lnTo>
                  <a:pt x="615" y="1279"/>
                </a:lnTo>
                <a:lnTo>
                  <a:pt x="574" y="1298"/>
                </a:lnTo>
                <a:lnTo>
                  <a:pt x="533" y="1310"/>
                </a:lnTo>
                <a:lnTo>
                  <a:pt x="489" y="1316"/>
                </a:lnTo>
                <a:lnTo>
                  <a:pt x="445" y="1317"/>
                </a:lnTo>
                <a:lnTo>
                  <a:pt x="401" y="1312"/>
                </a:lnTo>
                <a:lnTo>
                  <a:pt x="358" y="1302"/>
                </a:lnTo>
                <a:lnTo>
                  <a:pt x="314" y="1287"/>
                </a:lnTo>
                <a:lnTo>
                  <a:pt x="272" y="1266"/>
                </a:lnTo>
                <a:lnTo>
                  <a:pt x="232" y="1241"/>
                </a:lnTo>
                <a:lnTo>
                  <a:pt x="192" y="1211"/>
                </a:lnTo>
                <a:lnTo>
                  <a:pt x="156" y="1177"/>
                </a:lnTo>
                <a:lnTo>
                  <a:pt x="122" y="1138"/>
                </a:lnTo>
                <a:lnTo>
                  <a:pt x="91" y="1094"/>
                </a:lnTo>
                <a:lnTo>
                  <a:pt x="63" y="1048"/>
                </a:lnTo>
                <a:lnTo>
                  <a:pt x="42" y="1002"/>
                </a:lnTo>
                <a:lnTo>
                  <a:pt x="25" y="955"/>
                </a:lnTo>
                <a:lnTo>
                  <a:pt x="12" y="908"/>
                </a:lnTo>
                <a:lnTo>
                  <a:pt x="3" y="861"/>
                </a:lnTo>
                <a:lnTo>
                  <a:pt x="0" y="814"/>
                </a:lnTo>
                <a:lnTo>
                  <a:pt x="0" y="768"/>
                </a:lnTo>
                <a:lnTo>
                  <a:pt x="5" y="724"/>
                </a:lnTo>
                <a:lnTo>
                  <a:pt x="14" y="681"/>
                </a:lnTo>
                <a:lnTo>
                  <a:pt x="26" y="640"/>
                </a:lnTo>
                <a:lnTo>
                  <a:pt x="43" y="601"/>
                </a:lnTo>
                <a:lnTo>
                  <a:pt x="63" y="565"/>
                </a:lnTo>
                <a:lnTo>
                  <a:pt x="88" y="532"/>
                </a:lnTo>
                <a:lnTo>
                  <a:pt x="115" y="501"/>
                </a:lnTo>
                <a:lnTo>
                  <a:pt x="147" y="475"/>
                </a:lnTo>
                <a:lnTo>
                  <a:pt x="183" y="452"/>
                </a:lnTo>
                <a:lnTo>
                  <a:pt x="223" y="435"/>
                </a:lnTo>
                <a:lnTo>
                  <a:pt x="265" y="422"/>
                </a:lnTo>
                <a:lnTo>
                  <a:pt x="309" y="415"/>
                </a:lnTo>
                <a:lnTo>
                  <a:pt x="352" y="415"/>
                </a:lnTo>
                <a:close/>
                <a:moveTo>
                  <a:pt x="1366" y="0"/>
                </a:moveTo>
                <a:lnTo>
                  <a:pt x="1412" y="3"/>
                </a:lnTo>
                <a:lnTo>
                  <a:pt x="1457" y="14"/>
                </a:lnTo>
                <a:lnTo>
                  <a:pt x="1500" y="31"/>
                </a:lnTo>
                <a:lnTo>
                  <a:pt x="1542" y="53"/>
                </a:lnTo>
                <a:lnTo>
                  <a:pt x="1580" y="82"/>
                </a:lnTo>
                <a:lnTo>
                  <a:pt x="1617" y="115"/>
                </a:lnTo>
                <a:lnTo>
                  <a:pt x="1650" y="153"/>
                </a:lnTo>
                <a:lnTo>
                  <a:pt x="1679" y="196"/>
                </a:lnTo>
                <a:lnTo>
                  <a:pt x="1704" y="242"/>
                </a:lnTo>
                <a:lnTo>
                  <a:pt x="1727" y="292"/>
                </a:lnTo>
                <a:lnTo>
                  <a:pt x="1744" y="346"/>
                </a:lnTo>
                <a:lnTo>
                  <a:pt x="1756" y="402"/>
                </a:lnTo>
                <a:lnTo>
                  <a:pt x="1764" y="461"/>
                </a:lnTo>
                <a:lnTo>
                  <a:pt x="1767" y="522"/>
                </a:lnTo>
                <a:lnTo>
                  <a:pt x="1764" y="583"/>
                </a:lnTo>
                <a:lnTo>
                  <a:pt x="1756" y="642"/>
                </a:lnTo>
                <a:lnTo>
                  <a:pt x="1744" y="698"/>
                </a:lnTo>
                <a:lnTo>
                  <a:pt x="1727" y="752"/>
                </a:lnTo>
                <a:lnTo>
                  <a:pt x="1704" y="802"/>
                </a:lnTo>
                <a:lnTo>
                  <a:pt x="1679" y="849"/>
                </a:lnTo>
                <a:lnTo>
                  <a:pt x="1650" y="891"/>
                </a:lnTo>
                <a:lnTo>
                  <a:pt x="1617" y="929"/>
                </a:lnTo>
                <a:lnTo>
                  <a:pt x="1580" y="963"/>
                </a:lnTo>
                <a:lnTo>
                  <a:pt x="1542" y="991"/>
                </a:lnTo>
                <a:lnTo>
                  <a:pt x="1500" y="1013"/>
                </a:lnTo>
                <a:lnTo>
                  <a:pt x="1457" y="1030"/>
                </a:lnTo>
                <a:lnTo>
                  <a:pt x="1412" y="1040"/>
                </a:lnTo>
                <a:lnTo>
                  <a:pt x="1366" y="1043"/>
                </a:lnTo>
                <a:lnTo>
                  <a:pt x="1319" y="1040"/>
                </a:lnTo>
                <a:lnTo>
                  <a:pt x="1273" y="1030"/>
                </a:lnTo>
                <a:lnTo>
                  <a:pt x="1229" y="1013"/>
                </a:lnTo>
                <a:lnTo>
                  <a:pt x="1188" y="991"/>
                </a:lnTo>
                <a:lnTo>
                  <a:pt x="1150" y="963"/>
                </a:lnTo>
                <a:lnTo>
                  <a:pt x="1114" y="929"/>
                </a:lnTo>
                <a:lnTo>
                  <a:pt x="1081" y="891"/>
                </a:lnTo>
                <a:lnTo>
                  <a:pt x="1052" y="849"/>
                </a:lnTo>
                <a:lnTo>
                  <a:pt x="1025" y="802"/>
                </a:lnTo>
                <a:lnTo>
                  <a:pt x="1004" y="752"/>
                </a:lnTo>
                <a:lnTo>
                  <a:pt x="987" y="698"/>
                </a:lnTo>
                <a:lnTo>
                  <a:pt x="974" y="642"/>
                </a:lnTo>
                <a:lnTo>
                  <a:pt x="965" y="583"/>
                </a:lnTo>
                <a:lnTo>
                  <a:pt x="963" y="522"/>
                </a:lnTo>
                <a:lnTo>
                  <a:pt x="965" y="461"/>
                </a:lnTo>
                <a:lnTo>
                  <a:pt x="974" y="402"/>
                </a:lnTo>
                <a:lnTo>
                  <a:pt x="987" y="346"/>
                </a:lnTo>
                <a:lnTo>
                  <a:pt x="1004" y="292"/>
                </a:lnTo>
                <a:lnTo>
                  <a:pt x="1025" y="242"/>
                </a:lnTo>
                <a:lnTo>
                  <a:pt x="1052" y="196"/>
                </a:lnTo>
                <a:lnTo>
                  <a:pt x="1081" y="153"/>
                </a:lnTo>
                <a:lnTo>
                  <a:pt x="1114" y="115"/>
                </a:lnTo>
                <a:lnTo>
                  <a:pt x="1150" y="82"/>
                </a:lnTo>
                <a:lnTo>
                  <a:pt x="1188" y="53"/>
                </a:lnTo>
                <a:lnTo>
                  <a:pt x="1229" y="31"/>
                </a:lnTo>
                <a:lnTo>
                  <a:pt x="1273" y="14"/>
                </a:lnTo>
                <a:lnTo>
                  <a:pt x="1319" y="3"/>
                </a:lnTo>
                <a:lnTo>
                  <a:pt x="13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2" name="Group 51"/>
          <p:cNvGrpSpPr/>
          <p:nvPr/>
        </p:nvGrpSpPr>
        <p:grpSpPr>
          <a:xfrm>
            <a:off x="6384495" y="1978195"/>
            <a:ext cx="349250" cy="431800"/>
            <a:chOff x="6376988" y="1978026"/>
            <a:chExt cx="349250" cy="4318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0" name="Freeform 35"/>
            <p:cNvSpPr>
              <a:spLocks noEditPoints="1"/>
            </p:cNvSpPr>
            <p:nvPr/>
          </p:nvSpPr>
          <p:spPr bwMode="auto">
            <a:xfrm>
              <a:off x="6424613" y="2117726"/>
              <a:ext cx="254000" cy="228600"/>
            </a:xfrm>
            <a:custGeom>
              <a:avLst/>
              <a:gdLst>
                <a:gd name="T0" fmla="*/ 278 w 1919"/>
                <a:gd name="T1" fmla="*/ 1463 h 1721"/>
                <a:gd name="T2" fmla="*/ 223 w 1919"/>
                <a:gd name="T3" fmla="*/ 1512 h 1721"/>
                <a:gd name="T4" fmla="*/ 269 w 1919"/>
                <a:gd name="T5" fmla="*/ 1487 h 1721"/>
                <a:gd name="T6" fmla="*/ 338 w 1919"/>
                <a:gd name="T7" fmla="*/ 1424 h 1721"/>
                <a:gd name="T8" fmla="*/ 1627 w 1919"/>
                <a:gd name="T9" fmla="*/ 1312 h 1721"/>
                <a:gd name="T10" fmla="*/ 1674 w 1919"/>
                <a:gd name="T11" fmla="*/ 1328 h 1721"/>
                <a:gd name="T12" fmla="*/ 1641 w 1919"/>
                <a:gd name="T13" fmla="*/ 1308 h 1721"/>
                <a:gd name="T14" fmla="*/ 881 w 1919"/>
                <a:gd name="T15" fmla="*/ 813 h 1721"/>
                <a:gd name="T16" fmla="*/ 811 w 1919"/>
                <a:gd name="T17" fmla="*/ 1050 h 1721"/>
                <a:gd name="T18" fmla="*/ 849 w 1919"/>
                <a:gd name="T19" fmla="*/ 1044 h 1721"/>
                <a:gd name="T20" fmla="*/ 919 w 1919"/>
                <a:gd name="T21" fmla="*/ 1036 h 1721"/>
                <a:gd name="T22" fmla="*/ 985 w 1919"/>
                <a:gd name="T23" fmla="*/ 1027 h 1721"/>
                <a:gd name="T24" fmla="*/ 964 w 1919"/>
                <a:gd name="T25" fmla="*/ 959 h 1721"/>
                <a:gd name="T26" fmla="*/ 788 w 1919"/>
                <a:gd name="T27" fmla="*/ 0 h 1721"/>
                <a:gd name="T28" fmla="*/ 825 w 1919"/>
                <a:gd name="T29" fmla="*/ 5 h 1721"/>
                <a:gd name="T30" fmla="*/ 862 w 1919"/>
                <a:gd name="T31" fmla="*/ 30 h 1721"/>
                <a:gd name="T32" fmla="*/ 891 w 1919"/>
                <a:gd name="T33" fmla="*/ 82 h 1721"/>
                <a:gd name="T34" fmla="*/ 904 w 1919"/>
                <a:gd name="T35" fmla="*/ 170 h 1721"/>
                <a:gd name="T36" fmla="*/ 926 w 1919"/>
                <a:gd name="T37" fmla="*/ 301 h 1721"/>
                <a:gd name="T38" fmla="*/ 970 w 1919"/>
                <a:gd name="T39" fmla="*/ 472 h 1721"/>
                <a:gd name="T40" fmla="*/ 1041 w 1919"/>
                <a:gd name="T41" fmla="*/ 661 h 1721"/>
                <a:gd name="T42" fmla="*/ 1141 w 1919"/>
                <a:gd name="T43" fmla="*/ 849 h 1721"/>
                <a:gd name="T44" fmla="*/ 1253 w 1919"/>
                <a:gd name="T45" fmla="*/ 993 h 1721"/>
                <a:gd name="T46" fmla="*/ 1359 w 1919"/>
                <a:gd name="T47" fmla="*/ 1028 h 1721"/>
                <a:gd name="T48" fmla="*/ 1494 w 1919"/>
                <a:gd name="T49" fmla="*/ 1050 h 1721"/>
                <a:gd name="T50" fmla="*/ 1631 w 1919"/>
                <a:gd name="T51" fmla="*/ 1084 h 1721"/>
                <a:gd name="T52" fmla="*/ 1756 w 1919"/>
                <a:gd name="T53" fmla="*/ 1133 h 1721"/>
                <a:gd name="T54" fmla="*/ 1854 w 1919"/>
                <a:gd name="T55" fmla="*/ 1198 h 1721"/>
                <a:gd name="T56" fmla="*/ 1910 w 1919"/>
                <a:gd name="T57" fmla="*/ 1280 h 1721"/>
                <a:gd name="T58" fmla="*/ 1916 w 1919"/>
                <a:gd name="T59" fmla="*/ 1364 h 1721"/>
                <a:gd name="T60" fmla="*/ 1876 w 1919"/>
                <a:gd name="T61" fmla="*/ 1450 h 1721"/>
                <a:gd name="T62" fmla="*/ 1796 w 1919"/>
                <a:gd name="T63" fmla="*/ 1515 h 1721"/>
                <a:gd name="T64" fmla="*/ 1694 w 1919"/>
                <a:gd name="T65" fmla="*/ 1537 h 1721"/>
                <a:gd name="T66" fmla="*/ 1576 w 1919"/>
                <a:gd name="T67" fmla="*/ 1515 h 1721"/>
                <a:gd name="T68" fmla="*/ 1444 w 1919"/>
                <a:gd name="T69" fmla="*/ 1445 h 1721"/>
                <a:gd name="T70" fmla="*/ 1295 w 1919"/>
                <a:gd name="T71" fmla="*/ 1329 h 1721"/>
                <a:gd name="T72" fmla="*/ 1168 w 1919"/>
                <a:gd name="T73" fmla="*/ 1225 h 1721"/>
                <a:gd name="T74" fmla="*/ 1086 w 1919"/>
                <a:gd name="T75" fmla="*/ 1231 h 1721"/>
                <a:gd name="T76" fmla="*/ 974 w 1919"/>
                <a:gd name="T77" fmla="*/ 1243 h 1721"/>
                <a:gd name="T78" fmla="*/ 856 w 1919"/>
                <a:gd name="T79" fmla="*/ 1258 h 1721"/>
                <a:gd name="T80" fmla="*/ 754 w 1919"/>
                <a:gd name="T81" fmla="*/ 1272 h 1721"/>
                <a:gd name="T82" fmla="*/ 692 w 1919"/>
                <a:gd name="T83" fmla="*/ 1284 h 1721"/>
                <a:gd name="T84" fmla="*/ 555 w 1919"/>
                <a:gd name="T85" fmla="*/ 1490 h 1721"/>
                <a:gd name="T86" fmla="*/ 423 w 1919"/>
                <a:gd name="T87" fmla="*/ 1631 h 1721"/>
                <a:gd name="T88" fmla="*/ 297 w 1919"/>
                <a:gd name="T89" fmla="*/ 1706 h 1721"/>
                <a:gd name="T90" fmla="*/ 177 w 1919"/>
                <a:gd name="T91" fmla="*/ 1718 h 1721"/>
                <a:gd name="T92" fmla="*/ 78 w 1919"/>
                <a:gd name="T93" fmla="*/ 1674 h 1721"/>
                <a:gd name="T94" fmla="*/ 15 w 1919"/>
                <a:gd name="T95" fmla="*/ 1597 h 1721"/>
                <a:gd name="T96" fmla="*/ 0 w 1919"/>
                <a:gd name="T97" fmla="*/ 1509 h 1721"/>
                <a:gd name="T98" fmla="*/ 41 w 1919"/>
                <a:gd name="T99" fmla="*/ 1408 h 1721"/>
                <a:gd name="T100" fmla="*/ 138 w 1919"/>
                <a:gd name="T101" fmla="*/ 1308 h 1721"/>
                <a:gd name="T102" fmla="*/ 277 w 1919"/>
                <a:gd name="T103" fmla="*/ 1219 h 1721"/>
                <a:gd name="T104" fmla="*/ 439 w 1919"/>
                <a:gd name="T105" fmla="*/ 1145 h 1721"/>
                <a:gd name="T106" fmla="*/ 569 w 1919"/>
                <a:gd name="T107" fmla="*/ 1074 h 1721"/>
                <a:gd name="T108" fmla="*/ 640 w 1919"/>
                <a:gd name="T109" fmla="*/ 910 h 1721"/>
                <a:gd name="T110" fmla="*/ 690 w 1919"/>
                <a:gd name="T111" fmla="*/ 703 h 1721"/>
                <a:gd name="T112" fmla="*/ 709 w 1919"/>
                <a:gd name="T113" fmla="*/ 503 h 1721"/>
                <a:gd name="T114" fmla="*/ 707 w 1919"/>
                <a:gd name="T115" fmla="*/ 326 h 1721"/>
                <a:gd name="T116" fmla="*/ 694 w 1919"/>
                <a:gd name="T117" fmla="*/ 196 h 1721"/>
                <a:gd name="T118" fmla="*/ 685 w 1919"/>
                <a:gd name="T119" fmla="*/ 122 h 1721"/>
                <a:gd name="T120" fmla="*/ 690 w 1919"/>
                <a:gd name="T121" fmla="*/ 72 h 1721"/>
                <a:gd name="T122" fmla="*/ 727 w 1919"/>
                <a:gd name="T123" fmla="*/ 20 h 1721"/>
                <a:gd name="T124" fmla="*/ 788 w 1919"/>
                <a:gd name="T125" fmla="*/ 0 h 1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19" h="1721">
                  <a:moveTo>
                    <a:pt x="338" y="1424"/>
                  </a:moveTo>
                  <a:lnTo>
                    <a:pt x="305" y="1444"/>
                  </a:lnTo>
                  <a:lnTo>
                    <a:pt x="278" y="1463"/>
                  </a:lnTo>
                  <a:lnTo>
                    <a:pt x="255" y="1481"/>
                  </a:lnTo>
                  <a:lnTo>
                    <a:pt x="237" y="1498"/>
                  </a:lnTo>
                  <a:lnTo>
                    <a:pt x="223" y="1512"/>
                  </a:lnTo>
                  <a:lnTo>
                    <a:pt x="235" y="1507"/>
                  </a:lnTo>
                  <a:lnTo>
                    <a:pt x="251" y="1500"/>
                  </a:lnTo>
                  <a:lnTo>
                    <a:pt x="269" y="1487"/>
                  </a:lnTo>
                  <a:lnTo>
                    <a:pt x="289" y="1471"/>
                  </a:lnTo>
                  <a:lnTo>
                    <a:pt x="313" y="1450"/>
                  </a:lnTo>
                  <a:lnTo>
                    <a:pt x="338" y="1424"/>
                  </a:lnTo>
                  <a:close/>
                  <a:moveTo>
                    <a:pt x="1580" y="1286"/>
                  </a:moveTo>
                  <a:lnTo>
                    <a:pt x="1604" y="1300"/>
                  </a:lnTo>
                  <a:lnTo>
                    <a:pt x="1627" y="1312"/>
                  </a:lnTo>
                  <a:lnTo>
                    <a:pt x="1645" y="1319"/>
                  </a:lnTo>
                  <a:lnTo>
                    <a:pt x="1661" y="1325"/>
                  </a:lnTo>
                  <a:lnTo>
                    <a:pt x="1674" y="1328"/>
                  </a:lnTo>
                  <a:lnTo>
                    <a:pt x="1684" y="1329"/>
                  </a:lnTo>
                  <a:lnTo>
                    <a:pt x="1664" y="1319"/>
                  </a:lnTo>
                  <a:lnTo>
                    <a:pt x="1641" y="1308"/>
                  </a:lnTo>
                  <a:lnTo>
                    <a:pt x="1612" y="1297"/>
                  </a:lnTo>
                  <a:lnTo>
                    <a:pt x="1580" y="1286"/>
                  </a:lnTo>
                  <a:close/>
                  <a:moveTo>
                    <a:pt x="881" y="813"/>
                  </a:moveTo>
                  <a:lnTo>
                    <a:pt x="862" y="896"/>
                  </a:lnTo>
                  <a:lnTo>
                    <a:pt x="839" y="975"/>
                  </a:lnTo>
                  <a:lnTo>
                    <a:pt x="811" y="1050"/>
                  </a:lnTo>
                  <a:lnTo>
                    <a:pt x="818" y="1049"/>
                  </a:lnTo>
                  <a:lnTo>
                    <a:pt x="832" y="1047"/>
                  </a:lnTo>
                  <a:lnTo>
                    <a:pt x="849" y="1044"/>
                  </a:lnTo>
                  <a:lnTo>
                    <a:pt x="871" y="1041"/>
                  </a:lnTo>
                  <a:lnTo>
                    <a:pt x="894" y="1039"/>
                  </a:lnTo>
                  <a:lnTo>
                    <a:pt x="919" y="1036"/>
                  </a:lnTo>
                  <a:lnTo>
                    <a:pt x="944" y="1033"/>
                  </a:lnTo>
                  <a:lnTo>
                    <a:pt x="966" y="1029"/>
                  </a:lnTo>
                  <a:lnTo>
                    <a:pt x="985" y="1027"/>
                  </a:lnTo>
                  <a:lnTo>
                    <a:pt x="1000" y="1025"/>
                  </a:lnTo>
                  <a:lnTo>
                    <a:pt x="1010" y="1024"/>
                  </a:lnTo>
                  <a:lnTo>
                    <a:pt x="964" y="959"/>
                  </a:lnTo>
                  <a:lnTo>
                    <a:pt x="921" y="888"/>
                  </a:lnTo>
                  <a:lnTo>
                    <a:pt x="881" y="813"/>
                  </a:lnTo>
                  <a:close/>
                  <a:moveTo>
                    <a:pt x="788" y="0"/>
                  </a:moveTo>
                  <a:lnTo>
                    <a:pt x="800" y="0"/>
                  </a:lnTo>
                  <a:lnTo>
                    <a:pt x="812" y="2"/>
                  </a:lnTo>
                  <a:lnTo>
                    <a:pt x="825" y="5"/>
                  </a:lnTo>
                  <a:lnTo>
                    <a:pt x="838" y="11"/>
                  </a:lnTo>
                  <a:lnTo>
                    <a:pt x="850" y="19"/>
                  </a:lnTo>
                  <a:lnTo>
                    <a:pt x="862" y="30"/>
                  </a:lnTo>
                  <a:lnTo>
                    <a:pt x="874" y="44"/>
                  </a:lnTo>
                  <a:lnTo>
                    <a:pt x="884" y="61"/>
                  </a:lnTo>
                  <a:lnTo>
                    <a:pt x="891" y="82"/>
                  </a:lnTo>
                  <a:lnTo>
                    <a:pt x="896" y="109"/>
                  </a:lnTo>
                  <a:lnTo>
                    <a:pt x="900" y="137"/>
                  </a:lnTo>
                  <a:lnTo>
                    <a:pt x="904" y="170"/>
                  </a:lnTo>
                  <a:lnTo>
                    <a:pt x="908" y="208"/>
                  </a:lnTo>
                  <a:lnTo>
                    <a:pt x="916" y="252"/>
                  </a:lnTo>
                  <a:lnTo>
                    <a:pt x="926" y="301"/>
                  </a:lnTo>
                  <a:lnTo>
                    <a:pt x="938" y="355"/>
                  </a:lnTo>
                  <a:lnTo>
                    <a:pt x="953" y="413"/>
                  </a:lnTo>
                  <a:lnTo>
                    <a:pt x="970" y="472"/>
                  </a:lnTo>
                  <a:lnTo>
                    <a:pt x="991" y="533"/>
                  </a:lnTo>
                  <a:lnTo>
                    <a:pt x="1014" y="598"/>
                  </a:lnTo>
                  <a:lnTo>
                    <a:pt x="1041" y="661"/>
                  </a:lnTo>
                  <a:lnTo>
                    <a:pt x="1070" y="725"/>
                  </a:lnTo>
                  <a:lnTo>
                    <a:pt x="1104" y="788"/>
                  </a:lnTo>
                  <a:lnTo>
                    <a:pt x="1141" y="849"/>
                  </a:lnTo>
                  <a:lnTo>
                    <a:pt x="1181" y="908"/>
                  </a:lnTo>
                  <a:lnTo>
                    <a:pt x="1226" y="963"/>
                  </a:lnTo>
                  <a:lnTo>
                    <a:pt x="1253" y="993"/>
                  </a:lnTo>
                  <a:lnTo>
                    <a:pt x="1279" y="1021"/>
                  </a:lnTo>
                  <a:lnTo>
                    <a:pt x="1318" y="1024"/>
                  </a:lnTo>
                  <a:lnTo>
                    <a:pt x="1359" y="1028"/>
                  </a:lnTo>
                  <a:lnTo>
                    <a:pt x="1403" y="1035"/>
                  </a:lnTo>
                  <a:lnTo>
                    <a:pt x="1448" y="1041"/>
                  </a:lnTo>
                  <a:lnTo>
                    <a:pt x="1494" y="1050"/>
                  </a:lnTo>
                  <a:lnTo>
                    <a:pt x="1540" y="1059"/>
                  </a:lnTo>
                  <a:lnTo>
                    <a:pt x="1586" y="1071"/>
                  </a:lnTo>
                  <a:lnTo>
                    <a:pt x="1631" y="1084"/>
                  </a:lnTo>
                  <a:lnTo>
                    <a:pt x="1675" y="1099"/>
                  </a:lnTo>
                  <a:lnTo>
                    <a:pt x="1717" y="1115"/>
                  </a:lnTo>
                  <a:lnTo>
                    <a:pt x="1756" y="1133"/>
                  </a:lnTo>
                  <a:lnTo>
                    <a:pt x="1793" y="1153"/>
                  </a:lnTo>
                  <a:lnTo>
                    <a:pt x="1825" y="1175"/>
                  </a:lnTo>
                  <a:lnTo>
                    <a:pt x="1854" y="1198"/>
                  </a:lnTo>
                  <a:lnTo>
                    <a:pt x="1878" y="1224"/>
                  </a:lnTo>
                  <a:lnTo>
                    <a:pt x="1897" y="1252"/>
                  </a:lnTo>
                  <a:lnTo>
                    <a:pt x="1910" y="1280"/>
                  </a:lnTo>
                  <a:lnTo>
                    <a:pt x="1917" y="1307"/>
                  </a:lnTo>
                  <a:lnTo>
                    <a:pt x="1919" y="1336"/>
                  </a:lnTo>
                  <a:lnTo>
                    <a:pt x="1916" y="1364"/>
                  </a:lnTo>
                  <a:lnTo>
                    <a:pt x="1910" y="1392"/>
                  </a:lnTo>
                  <a:lnTo>
                    <a:pt x="1897" y="1420"/>
                  </a:lnTo>
                  <a:lnTo>
                    <a:pt x="1876" y="1450"/>
                  </a:lnTo>
                  <a:lnTo>
                    <a:pt x="1853" y="1475"/>
                  </a:lnTo>
                  <a:lnTo>
                    <a:pt x="1826" y="1498"/>
                  </a:lnTo>
                  <a:lnTo>
                    <a:pt x="1796" y="1515"/>
                  </a:lnTo>
                  <a:lnTo>
                    <a:pt x="1765" y="1528"/>
                  </a:lnTo>
                  <a:lnTo>
                    <a:pt x="1731" y="1535"/>
                  </a:lnTo>
                  <a:lnTo>
                    <a:pt x="1694" y="1537"/>
                  </a:lnTo>
                  <a:lnTo>
                    <a:pt x="1657" y="1535"/>
                  </a:lnTo>
                  <a:lnTo>
                    <a:pt x="1617" y="1528"/>
                  </a:lnTo>
                  <a:lnTo>
                    <a:pt x="1576" y="1515"/>
                  </a:lnTo>
                  <a:lnTo>
                    <a:pt x="1534" y="1497"/>
                  </a:lnTo>
                  <a:lnTo>
                    <a:pt x="1490" y="1474"/>
                  </a:lnTo>
                  <a:lnTo>
                    <a:pt x="1444" y="1445"/>
                  </a:lnTo>
                  <a:lnTo>
                    <a:pt x="1395" y="1412"/>
                  </a:lnTo>
                  <a:lnTo>
                    <a:pt x="1346" y="1374"/>
                  </a:lnTo>
                  <a:lnTo>
                    <a:pt x="1295" y="1329"/>
                  </a:lnTo>
                  <a:lnTo>
                    <a:pt x="1241" y="1280"/>
                  </a:lnTo>
                  <a:lnTo>
                    <a:pt x="1186" y="1225"/>
                  </a:lnTo>
                  <a:lnTo>
                    <a:pt x="1168" y="1225"/>
                  </a:lnTo>
                  <a:lnTo>
                    <a:pt x="1146" y="1227"/>
                  </a:lnTo>
                  <a:lnTo>
                    <a:pt x="1118" y="1229"/>
                  </a:lnTo>
                  <a:lnTo>
                    <a:pt x="1086" y="1231"/>
                  </a:lnTo>
                  <a:lnTo>
                    <a:pt x="1051" y="1235"/>
                  </a:lnTo>
                  <a:lnTo>
                    <a:pt x="1013" y="1239"/>
                  </a:lnTo>
                  <a:lnTo>
                    <a:pt x="974" y="1243"/>
                  </a:lnTo>
                  <a:lnTo>
                    <a:pt x="934" y="1249"/>
                  </a:lnTo>
                  <a:lnTo>
                    <a:pt x="894" y="1253"/>
                  </a:lnTo>
                  <a:lnTo>
                    <a:pt x="856" y="1258"/>
                  </a:lnTo>
                  <a:lnTo>
                    <a:pt x="818" y="1262"/>
                  </a:lnTo>
                  <a:lnTo>
                    <a:pt x="784" y="1268"/>
                  </a:lnTo>
                  <a:lnTo>
                    <a:pt x="754" y="1272"/>
                  </a:lnTo>
                  <a:lnTo>
                    <a:pt x="727" y="1276"/>
                  </a:lnTo>
                  <a:lnTo>
                    <a:pt x="707" y="1281"/>
                  </a:lnTo>
                  <a:lnTo>
                    <a:pt x="692" y="1284"/>
                  </a:lnTo>
                  <a:lnTo>
                    <a:pt x="645" y="1360"/>
                  </a:lnTo>
                  <a:lnTo>
                    <a:pt x="600" y="1429"/>
                  </a:lnTo>
                  <a:lnTo>
                    <a:pt x="555" y="1490"/>
                  </a:lnTo>
                  <a:lnTo>
                    <a:pt x="511" y="1545"/>
                  </a:lnTo>
                  <a:lnTo>
                    <a:pt x="467" y="1592"/>
                  </a:lnTo>
                  <a:lnTo>
                    <a:pt x="423" y="1631"/>
                  </a:lnTo>
                  <a:lnTo>
                    <a:pt x="380" y="1663"/>
                  </a:lnTo>
                  <a:lnTo>
                    <a:pt x="338" y="1689"/>
                  </a:lnTo>
                  <a:lnTo>
                    <a:pt x="297" y="1706"/>
                  </a:lnTo>
                  <a:lnTo>
                    <a:pt x="255" y="1717"/>
                  </a:lnTo>
                  <a:lnTo>
                    <a:pt x="214" y="1721"/>
                  </a:lnTo>
                  <a:lnTo>
                    <a:pt x="177" y="1718"/>
                  </a:lnTo>
                  <a:lnTo>
                    <a:pt x="142" y="1709"/>
                  </a:lnTo>
                  <a:lnTo>
                    <a:pt x="109" y="1694"/>
                  </a:lnTo>
                  <a:lnTo>
                    <a:pt x="78" y="1674"/>
                  </a:lnTo>
                  <a:lnTo>
                    <a:pt x="49" y="1647"/>
                  </a:lnTo>
                  <a:lnTo>
                    <a:pt x="30" y="1624"/>
                  </a:lnTo>
                  <a:lnTo>
                    <a:pt x="15" y="1597"/>
                  </a:lnTo>
                  <a:lnTo>
                    <a:pt x="5" y="1569"/>
                  </a:lnTo>
                  <a:lnTo>
                    <a:pt x="0" y="1539"/>
                  </a:lnTo>
                  <a:lnTo>
                    <a:pt x="0" y="1509"/>
                  </a:lnTo>
                  <a:lnTo>
                    <a:pt x="6" y="1478"/>
                  </a:lnTo>
                  <a:lnTo>
                    <a:pt x="20" y="1443"/>
                  </a:lnTo>
                  <a:lnTo>
                    <a:pt x="41" y="1408"/>
                  </a:lnTo>
                  <a:lnTo>
                    <a:pt x="68" y="1374"/>
                  </a:lnTo>
                  <a:lnTo>
                    <a:pt x="101" y="1341"/>
                  </a:lnTo>
                  <a:lnTo>
                    <a:pt x="138" y="1308"/>
                  </a:lnTo>
                  <a:lnTo>
                    <a:pt x="181" y="1277"/>
                  </a:lnTo>
                  <a:lnTo>
                    <a:pt x="227" y="1248"/>
                  </a:lnTo>
                  <a:lnTo>
                    <a:pt x="277" y="1219"/>
                  </a:lnTo>
                  <a:lnTo>
                    <a:pt x="329" y="1193"/>
                  </a:lnTo>
                  <a:lnTo>
                    <a:pt x="383" y="1167"/>
                  </a:lnTo>
                  <a:lnTo>
                    <a:pt x="439" y="1145"/>
                  </a:lnTo>
                  <a:lnTo>
                    <a:pt x="495" y="1125"/>
                  </a:lnTo>
                  <a:lnTo>
                    <a:pt x="552" y="1105"/>
                  </a:lnTo>
                  <a:lnTo>
                    <a:pt x="569" y="1074"/>
                  </a:lnTo>
                  <a:lnTo>
                    <a:pt x="586" y="1041"/>
                  </a:lnTo>
                  <a:lnTo>
                    <a:pt x="616" y="976"/>
                  </a:lnTo>
                  <a:lnTo>
                    <a:pt x="640" y="910"/>
                  </a:lnTo>
                  <a:lnTo>
                    <a:pt x="661" y="841"/>
                  </a:lnTo>
                  <a:lnTo>
                    <a:pt x="678" y="773"/>
                  </a:lnTo>
                  <a:lnTo>
                    <a:pt x="690" y="703"/>
                  </a:lnTo>
                  <a:lnTo>
                    <a:pt x="699" y="635"/>
                  </a:lnTo>
                  <a:lnTo>
                    <a:pt x="706" y="568"/>
                  </a:lnTo>
                  <a:lnTo>
                    <a:pt x="709" y="503"/>
                  </a:lnTo>
                  <a:lnTo>
                    <a:pt x="710" y="440"/>
                  </a:lnTo>
                  <a:lnTo>
                    <a:pt x="709" y="382"/>
                  </a:lnTo>
                  <a:lnTo>
                    <a:pt x="707" y="326"/>
                  </a:lnTo>
                  <a:lnTo>
                    <a:pt x="704" y="276"/>
                  </a:lnTo>
                  <a:lnTo>
                    <a:pt x="700" y="230"/>
                  </a:lnTo>
                  <a:lnTo>
                    <a:pt x="694" y="196"/>
                  </a:lnTo>
                  <a:lnTo>
                    <a:pt x="690" y="165"/>
                  </a:lnTo>
                  <a:lnTo>
                    <a:pt x="687" y="137"/>
                  </a:lnTo>
                  <a:lnTo>
                    <a:pt x="685" y="122"/>
                  </a:lnTo>
                  <a:lnTo>
                    <a:pt x="684" y="107"/>
                  </a:lnTo>
                  <a:lnTo>
                    <a:pt x="685" y="90"/>
                  </a:lnTo>
                  <a:lnTo>
                    <a:pt x="690" y="72"/>
                  </a:lnTo>
                  <a:lnTo>
                    <a:pt x="697" y="53"/>
                  </a:lnTo>
                  <a:lnTo>
                    <a:pt x="710" y="35"/>
                  </a:lnTo>
                  <a:lnTo>
                    <a:pt x="727" y="20"/>
                  </a:lnTo>
                  <a:lnTo>
                    <a:pt x="745" y="8"/>
                  </a:lnTo>
                  <a:lnTo>
                    <a:pt x="767" y="2"/>
                  </a:lnTo>
                  <a:lnTo>
                    <a:pt x="7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36"/>
            <p:cNvSpPr>
              <a:spLocks noEditPoints="1"/>
            </p:cNvSpPr>
            <p:nvPr/>
          </p:nvSpPr>
          <p:spPr bwMode="auto">
            <a:xfrm>
              <a:off x="6376988" y="1978026"/>
              <a:ext cx="349250" cy="431800"/>
            </a:xfrm>
            <a:custGeom>
              <a:avLst/>
              <a:gdLst>
                <a:gd name="T0" fmla="*/ 772 w 2645"/>
                <a:gd name="T1" fmla="*/ 376 h 3268"/>
                <a:gd name="T2" fmla="*/ 397 w 2645"/>
                <a:gd name="T3" fmla="*/ 771 h 3268"/>
                <a:gd name="T4" fmla="*/ 772 w 2645"/>
                <a:gd name="T5" fmla="*/ 771 h 3268"/>
                <a:gd name="T6" fmla="*/ 772 w 2645"/>
                <a:gd name="T7" fmla="*/ 376 h 3268"/>
                <a:gd name="T8" fmla="*/ 978 w 2645"/>
                <a:gd name="T9" fmla="*/ 205 h 3268"/>
                <a:gd name="T10" fmla="*/ 978 w 2645"/>
                <a:gd name="T11" fmla="*/ 975 h 3268"/>
                <a:gd name="T12" fmla="*/ 205 w 2645"/>
                <a:gd name="T13" fmla="*/ 975 h 3268"/>
                <a:gd name="T14" fmla="*/ 205 w 2645"/>
                <a:gd name="T15" fmla="*/ 3063 h 3268"/>
                <a:gd name="T16" fmla="*/ 2441 w 2645"/>
                <a:gd name="T17" fmla="*/ 3063 h 3268"/>
                <a:gd name="T18" fmla="*/ 2441 w 2645"/>
                <a:gd name="T19" fmla="*/ 205 h 3268"/>
                <a:gd name="T20" fmla="*/ 978 w 2645"/>
                <a:gd name="T21" fmla="*/ 205 h 3268"/>
                <a:gd name="T22" fmla="*/ 847 w 2645"/>
                <a:gd name="T23" fmla="*/ 0 h 3268"/>
                <a:gd name="T24" fmla="*/ 2645 w 2645"/>
                <a:gd name="T25" fmla="*/ 0 h 3268"/>
                <a:gd name="T26" fmla="*/ 2645 w 2645"/>
                <a:gd name="T27" fmla="*/ 3268 h 3268"/>
                <a:gd name="T28" fmla="*/ 0 w 2645"/>
                <a:gd name="T29" fmla="*/ 3268 h 3268"/>
                <a:gd name="T30" fmla="*/ 0 w 2645"/>
                <a:gd name="T31" fmla="*/ 893 h 3268"/>
                <a:gd name="T32" fmla="*/ 847 w 2645"/>
                <a:gd name="T33" fmla="*/ 0 h 3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45" h="3268">
                  <a:moveTo>
                    <a:pt x="772" y="376"/>
                  </a:moveTo>
                  <a:lnTo>
                    <a:pt x="397" y="771"/>
                  </a:lnTo>
                  <a:lnTo>
                    <a:pt x="772" y="771"/>
                  </a:lnTo>
                  <a:lnTo>
                    <a:pt x="772" y="376"/>
                  </a:lnTo>
                  <a:close/>
                  <a:moveTo>
                    <a:pt x="978" y="205"/>
                  </a:moveTo>
                  <a:lnTo>
                    <a:pt x="978" y="975"/>
                  </a:lnTo>
                  <a:lnTo>
                    <a:pt x="205" y="975"/>
                  </a:lnTo>
                  <a:lnTo>
                    <a:pt x="205" y="3063"/>
                  </a:lnTo>
                  <a:lnTo>
                    <a:pt x="2441" y="3063"/>
                  </a:lnTo>
                  <a:lnTo>
                    <a:pt x="2441" y="205"/>
                  </a:lnTo>
                  <a:lnTo>
                    <a:pt x="978" y="205"/>
                  </a:lnTo>
                  <a:close/>
                  <a:moveTo>
                    <a:pt x="847" y="0"/>
                  </a:moveTo>
                  <a:lnTo>
                    <a:pt x="2645" y="0"/>
                  </a:lnTo>
                  <a:lnTo>
                    <a:pt x="2645" y="3268"/>
                  </a:lnTo>
                  <a:lnTo>
                    <a:pt x="0" y="3268"/>
                  </a:lnTo>
                  <a:lnTo>
                    <a:pt x="0" y="893"/>
                  </a:lnTo>
                  <a:lnTo>
                    <a:pt x="8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438682" y="1976608"/>
            <a:ext cx="369888" cy="434975"/>
            <a:chOff x="5435600" y="1974851"/>
            <a:chExt cx="369888" cy="434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6" name="Freeform 41"/>
            <p:cNvSpPr>
              <a:spLocks noEditPoints="1"/>
            </p:cNvSpPr>
            <p:nvPr/>
          </p:nvSpPr>
          <p:spPr bwMode="auto">
            <a:xfrm>
              <a:off x="5435600" y="1974851"/>
              <a:ext cx="285750" cy="434975"/>
            </a:xfrm>
            <a:custGeom>
              <a:avLst/>
              <a:gdLst>
                <a:gd name="T0" fmla="*/ 643 w 2159"/>
                <a:gd name="T1" fmla="*/ 2769 h 3291"/>
                <a:gd name="T2" fmla="*/ 643 w 2159"/>
                <a:gd name="T3" fmla="*/ 2989 h 3291"/>
                <a:gd name="T4" fmla="*/ 1519 w 2159"/>
                <a:gd name="T5" fmla="*/ 2989 h 3291"/>
                <a:gd name="T6" fmla="*/ 1519 w 2159"/>
                <a:gd name="T7" fmla="*/ 2769 h 3291"/>
                <a:gd name="T8" fmla="*/ 643 w 2159"/>
                <a:gd name="T9" fmla="*/ 2769 h 3291"/>
                <a:gd name="T10" fmla="*/ 0 w 2159"/>
                <a:gd name="T11" fmla="*/ 0 h 3291"/>
                <a:gd name="T12" fmla="*/ 2159 w 2159"/>
                <a:gd name="T13" fmla="*/ 0 h 3291"/>
                <a:gd name="T14" fmla="*/ 2159 w 2159"/>
                <a:gd name="T15" fmla="*/ 522 h 3291"/>
                <a:gd name="T16" fmla="*/ 1854 w 2159"/>
                <a:gd name="T17" fmla="*/ 522 h 3291"/>
                <a:gd name="T18" fmla="*/ 1854 w 2159"/>
                <a:gd name="T19" fmla="*/ 309 h 3291"/>
                <a:gd name="T20" fmla="*/ 305 w 2159"/>
                <a:gd name="T21" fmla="*/ 309 h 3291"/>
                <a:gd name="T22" fmla="*/ 305 w 2159"/>
                <a:gd name="T23" fmla="*/ 2541 h 3291"/>
                <a:gd name="T24" fmla="*/ 1854 w 2159"/>
                <a:gd name="T25" fmla="*/ 2541 h 3291"/>
                <a:gd name="T26" fmla="*/ 1854 w 2159"/>
                <a:gd name="T27" fmla="*/ 2022 h 3291"/>
                <a:gd name="T28" fmla="*/ 1915 w 2159"/>
                <a:gd name="T29" fmla="*/ 1986 h 3291"/>
                <a:gd name="T30" fmla="*/ 2159 w 2159"/>
                <a:gd name="T31" fmla="*/ 1986 h 3291"/>
                <a:gd name="T32" fmla="*/ 2159 w 2159"/>
                <a:gd name="T33" fmla="*/ 3291 h 3291"/>
                <a:gd name="T34" fmla="*/ 0 w 2159"/>
                <a:gd name="T35" fmla="*/ 3291 h 3291"/>
                <a:gd name="T36" fmla="*/ 0 w 2159"/>
                <a:gd name="T37" fmla="*/ 0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9" h="3291">
                  <a:moveTo>
                    <a:pt x="643" y="2769"/>
                  </a:moveTo>
                  <a:lnTo>
                    <a:pt x="643" y="2989"/>
                  </a:lnTo>
                  <a:lnTo>
                    <a:pt x="1519" y="2989"/>
                  </a:lnTo>
                  <a:lnTo>
                    <a:pt x="1519" y="2769"/>
                  </a:lnTo>
                  <a:lnTo>
                    <a:pt x="643" y="2769"/>
                  </a:lnTo>
                  <a:close/>
                  <a:moveTo>
                    <a:pt x="0" y="0"/>
                  </a:moveTo>
                  <a:lnTo>
                    <a:pt x="2159" y="0"/>
                  </a:lnTo>
                  <a:lnTo>
                    <a:pt x="2159" y="522"/>
                  </a:lnTo>
                  <a:lnTo>
                    <a:pt x="1854" y="522"/>
                  </a:lnTo>
                  <a:lnTo>
                    <a:pt x="1854" y="309"/>
                  </a:lnTo>
                  <a:lnTo>
                    <a:pt x="305" y="309"/>
                  </a:lnTo>
                  <a:lnTo>
                    <a:pt x="305" y="2541"/>
                  </a:lnTo>
                  <a:lnTo>
                    <a:pt x="1854" y="2541"/>
                  </a:lnTo>
                  <a:lnTo>
                    <a:pt x="1854" y="2022"/>
                  </a:lnTo>
                  <a:lnTo>
                    <a:pt x="1915" y="1986"/>
                  </a:lnTo>
                  <a:lnTo>
                    <a:pt x="2159" y="1986"/>
                  </a:lnTo>
                  <a:lnTo>
                    <a:pt x="2159" y="3291"/>
                  </a:lnTo>
                  <a:lnTo>
                    <a:pt x="0" y="329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2"/>
            <p:cNvSpPr>
              <a:spLocks/>
            </p:cNvSpPr>
            <p:nvPr/>
          </p:nvSpPr>
          <p:spPr bwMode="auto">
            <a:xfrm>
              <a:off x="5556250" y="2058988"/>
              <a:ext cx="249238" cy="222250"/>
            </a:xfrm>
            <a:custGeom>
              <a:avLst/>
              <a:gdLst>
                <a:gd name="T0" fmla="*/ 0 w 1882"/>
                <a:gd name="T1" fmla="*/ 0 h 1685"/>
                <a:gd name="T2" fmla="*/ 1882 w 1882"/>
                <a:gd name="T3" fmla="*/ 0 h 1685"/>
                <a:gd name="T4" fmla="*/ 1882 w 1882"/>
                <a:gd name="T5" fmla="*/ 1243 h 1685"/>
                <a:gd name="T6" fmla="*/ 974 w 1882"/>
                <a:gd name="T7" fmla="*/ 1243 h 1685"/>
                <a:gd name="T8" fmla="*/ 207 w 1882"/>
                <a:gd name="T9" fmla="*/ 1685 h 1685"/>
                <a:gd name="T10" fmla="*/ 470 w 1882"/>
                <a:gd name="T11" fmla="*/ 1243 h 1685"/>
                <a:gd name="T12" fmla="*/ 0 w 1882"/>
                <a:gd name="T13" fmla="*/ 1243 h 1685"/>
                <a:gd name="T14" fmla="*/ 0 w 1882"/>
                <a:gd name="T15" fmla="*/ 0 h 1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2" h="1685">
                  <a:moveTo>
                    <a:pt x="0" y="0"/>
                  </a:moveTo>
                  <a:lnTo>
                    <a:pt x="1882" y="0"/>
                  </a:lnTo>
                  <a:lnTo>
                    <a:pt x="1882" y="1243"/>
                  </a:lnTo>
                  <a:lnTo>
                    <a:pt x="974" y="1243"/>
                  </a:lnTo>
                  <a:lnTo>
                    <a:pt x="207" y="1685"/>
                  </a:lnTo>
                  <a:lnTo>
                    <a:pt x="470" y="1243"/>
                  </a:lnTo>
                  <a:lnTo>
                    <a:pt x="0" y="124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4511920" y="1976608"/>
            <a:ext cx="352425" cy="434975"/>
            <a:chOff x="4506913" y="1974851"/>
            <a:chExt cx="352425" cy="434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2" name="Freeform 47"/>
            <p:cNvSpPr>
              <a:spLocks noEditPoints="1"/>
            </p:cNvSpPr>
            <p:nvPr/>
          </p:nvSpPr>
          <p:spPr bwMode="auto">
            <a:xfrm>
              <a:off x="4506913" y="1974851"/>
              <a:ext cx="352425" cy="434975"/>
            </a:xfrm>
            <a:custGeom>
              <a:avLst/>
              <a:gdLst>
                <a:gd name="T0" fmla="*/ 776 w 2660"/>
                <a:gd name="T1" fmla="*/ 378 h 3286"/>
                <a:gd name="T2" fmla="*/ 399 w 2660"/>
                <a:gd name="T3" fmla="*/ 776 h 3286"/>
                <a:gd name="T4" fmla="*/ 776 w 2660"/>
                <a:gd name="T5" fmla="*/ 776 h 3286"/>
                <a:gd name="T6" fmla="*/ 776 w 2660"/>
                <a:gd name="T7" fmla="*/ 378 h 3286"/>
                <a:gd name="T8" fmla="*/ 982 w 2660"/>
                <a:gd name="T9" fmla="*/ 206 h 3286"/>
                <a:gd name="T10" fmla="*/ 982 w 2660"/>
                <a:gd name="T11" fmla="*/ 982 h 3286"/>
                <a:gd name="T12" fmla="*/ 206 w 2660"/>
                <a:gd name="T13" fmla="*/ 982 h 3286"/>
                <a:gd name="T14" fmla="*/ 206 w 2660"/>
                <a:gd name="T15" fmla="*/ 3080 h 3286"/>
                <a:gd name="T16" fmla="*/ 2453 w 2660"/>
                <a:gd name="T17" fmla="*/ 3080 h 3286"/>
                <a:gd name="T18" fmla="*/ 2453 w 2660"/>
                <a:gd name="T19" fmla="*/ 206 h 3286"/>
                <a:gd name="T20" fmla="*/ 982 w 2660"/>
                <a:gd name="T21" fmla="*/ 206 h 3286"/>
                <a:gd name="T22" fmla="*/ 852 w 2660"/>
                <a:gd name="T23" fmla="*/ 0 h 3286"/>
                <a:gd name="T24" fmla="*/ 2660 w 2660"/>
                <a:gd name="T25" fmla="*/ 0 h 3286"/>
                <a:gd name="T26" fmla="*/ 2660 w 2660"/>
                <a:gd name="T27" fmla="*/ 3286 h 3286"/>
                <a:gd name="T28" fmla="*/ 0 w 2660"/>
                <a:gd name="T29" fmla="*/ 3286 h 3286"/>
                <a:gd name="T30" fmla="*/ 0 w 2660"/>
                <a:gd name="T31" fmla="*/ 898 h 3286"/>
                <a:gd name="T32" fmla="*/ 852 w 2660"/>
                <a:gd name="T33" fmla="*/ 0 h 3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60" h="3286">
                  <a:moveTo>
                    <a:pt x="776" y="378"/>
                  </a:moveTo>
                  <a:lnTo>
                    <a:pt x="399" y="776"/>
                  </a:lnTo>
                  <a:lnTo>
                    <a:pt x="776" y="776"/>
                  </a:lnTo>
                  <a:lnTo>
                    <a:pt x="776" y="378"/>
                  </a:lnTo>
                  <a:close/>
                  <a:moveTo>
                    <a:pt x="982" y="206"/>
                  </a:moveTo>
                  <a:lnTo>
                    <a:pt x="982" y="982"/>
                  </a:lnTo>
                  <a:lnTo>
                    <a:pt x="206" y="982"/>
                  </a:lnTo>
                  <a:lnTo>
                    <a:pt x="206" y="3080"/>
                  </a:lnTo>
                  <a:lnTo>
                    <a:pt x="2453" y="3080"/>
                  </a:lnTo>
                  <a:lnTo>
                    <a:pt x="2453" y="206"/>
                  </a:lnTo>
                  <a:lnTo>
                    <a:pt x="982" y="206"/>
                  </a:lnTo>
                  <a:close/>
                  <a:moveTo>
                    <a:pt x="852" y="0"/>
                  </a:moveTo>
                  <a:lnTo>
                    <a:pt x="2660" y="0"/>
                  </a:lnTo>
                  <a:lnTo>
                    <a:pt x="2660" y="3286"/>
                  </a:lnTo>
                  <a:lnTo>
                    <a:pt x="0" y="3286"/>
                  </a:lnTo>
                  <a:lnTo>
                    <a:pt x="0" y="898"/>
                  </a:lnTo>
                  <a:lnTo>
                    <a:pt x="8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8"/>
            <p:cNvSpPr>
              <a:spLocks/>
            </p:cNvSpPr>
            <p:nvPr/>
          </p:nvSpPr>
          <p:spPr bwMode="auto">
            <a:xfrm>
              <a:off x="4565650" y="2133601"/>
              <a:ext cx="77787" cy="77788"/>
            </a:xfrm>
            <a:custGeom>
              <a:avLst/>
              <a:gdLst>
                <a:gd name="T0" fmla="*/ 289 w 578"/>
                <a:gd name="T1" fmla="*/ 0 h 577"/>
                <a:gd name="T2" fmla="*/ 332 w 578"/>
                <a:gd name="T3" fmla="*/ 3 h 577"/>
                <a:gd name="T4" fmla="*/ 372 w 578"/>
                <a:gd name="T5" fmla="*/ 13 h 577"/>
                <a:gd name="T6" fmla="*/ 411 w 578"/>
                <a:gd name="T7" fmla="*/ 28 h 577"/>
                <a:gd name="T8" fmla="*/ 446 w 578"/>
                <a:gd name="T9" fmla="*/ 47 h 577"/>
                <a:gd name="T10" fmla="*/ 478 w 578"/>
                <a:gd name="T11" fmla="*/ 71 h 577"/>
                <a:gd name="T12" fmla="*/ 507 w 578"/>
                <a:gd name="T13" fmla="*/ 99 h 577"/>
                <a:gd name="T14" fmla="*/ 532 w 578"/>
                <a:gd name="T15" fmla="*/ 131 h 577"/>
                <a:gd name="T16" fmla="*/ 551 w 578"/>
                <a:gd name="T17" fmla="*/ 167 h 577"/>
                <a:gd name="T18" fmla="*/ 566 w 578"/>
                <a:gd name="T19" fmla="*/ 205 h 577"/>
                <a:gd name="T20" fmla="*/ 575 w 578"/>
                <a:gd name="T21" fmla="*/ 246 h 577"/>
                <a:gd name="T22" fmla="*/ 578 w 578"/>
                <a:gd name="T23" fmla="*/ 288 h 577"/>
                <a:gd name="T24" fmla="*/ 575 w 578"/>
                <a:gd name="T25" fmla="*/ 331 h 577"/>
                <a:gd name="T26" fmla="*/ 566 w 578"/>
                <a:gd name="T27" fmla="*/ 372 h 577"/>
                <a:gd name="T28" fmla="*/ 551 w 578"/>
                <a:gd name="T29" fmla="*/ 410 h 577"/>
                <a:gd name="T30" fmla="*/ 532 w 578"/>
                <a:gd name="T31" fmla="*/ 446 h 577"/>
                <a:gd name="T32" fmla="*/ 507 w 578"/>
                <a:gd name="T33" fmla="*/ 479 h 577"/>
                <a:gd name="T34" fmla="*/ 478 w 578"/>
                <a:gd name="T35" fmla="*/ 507 h 577"/>
                <a:gd name="T36" fmla="*/ 446 w 578"/>
                <a:gd name="T37" fmla="*/ 531 h 577"/>
                <a:gd name="T38" fmla="*/ 411 w 578"/>
                <a:gd name="T39" fmla="*/ 550 h 577"/>
                <a:gd name="T40" fmla="*/ 372 w 578"/>
                <a:gd name="T41" fmla="*/ 565 h 577"/>
                <a:gd name="T42" fmla="*/ 332 w 578"/>
                <a:gd name="T43" fmla="*/ 575 h 577"/>
                <a:gd name="T44" fmla="*/ 289 w 578"/>
                <a:gd name="T45" fmla="*/ 577 h 577"/>
                <a:gd name="T46" fmla="*/ 246 w 578"/>
                <a:gd name="T47" fmla="*/ 575 h 577"/>
                <a:gd name="T48" fmla="*/ 205 w 578"/>
                <a:gd name="T49" fmla="*/ 565 h 577"/>
                <a:gd name="T50" fmla="*/ 167 w 578"/>
                <a:gd name="T51" fmla="*/ 550 h 577"/>
                <a:gd name="T52" fmla="*/ 131 w 578"/>
                <a:gd name="T53" fmla="*/ 531 h 577"/>
                <a:gd name="T54" fmla="*/ 99 w 578"/>
                <a:gd name="T55" fmla="*/ 507 h 577"/>
                <a:gd name="T56" fmla="*/ 71 w 578"/>
                <a:gd name="T57" fmla="*/ 479 h 577"/>
                <a:gd name="T58" fmla="*/ 47 w 578"/>
                <a:gd name="T59" fmla="*/ 446 h 577"/>
                <a:gd name="T60" fmla="*/ 26 w 578"/>
                <a:gd name="T61" fmla="*/ 410 h 577"/>
                <a:gd name="T62" fmla="*/ 13 w 578"/>
                <a:gd name="T63" fmla="*/ 372 h 577"/>
                <a:gd name="T64" fmla="*/ 3 w 578"/>
                <a:gd name="T65" fmla="*/ 331 h 577"/>
                <a:gd name="T66" fmla="*/ 0 w 578"/>
                <a:gd name="T67" fmla="*/ 288 h 577"/>
                <a:gd name="T68" fmla="*/ 3 w 578"/>
                <a:gd name="T69" fmla="*/ 246 h 577"/>
                <a:gd name="T70" fmla="*/ 13 w 578"/>
                <a:gd name="T71" fmla="*/ 205 h 577"/>
                <a:gd name="T72" fmla="*/ 26 w 578"/>
                <a:gd name="T73" fmla="*/ 167 h 577"/>
                <a:gd name="T74" fmla="*/ 47 w 578"/>
                <a:gd name="T75" fmla="*/ 131 h 577"/>
                <a:gd name="T76" fmla="*/ 71 w 578"/>
                <a:gd name="T77" fmla="*/ 99 h 577"/>
                <a:gd name="T78" fmla="*/ 99 w 578"/>
                <a:gd name="T79" fmla="*/ 71 h 577"/>
                <a:gd name="T80" fmla="*/ 131 w 578"/>
                <a:gd name="T81" fmla="*/ 47 h 577"/>
                <a:gd name="T82" fmla="*/ 167 w 578"/>
                <a:gd name="T83" fmla="*/ 28 h 577"/>
                <a:gd name="T84" fmla="*/ 205 w 578"/>
                <a:gd name="T85" fmla="*/ 13 h 577"/>
                <a:gd name="T86" fmla="*/ 246 w 578"/>
                <a:gd name="T87" fmla="*/ 3 h 577"/>
                <a:gd name="T88" fmla="*/ 289 w 578"/>
                <a:gd name="T89" fmla="*/ 0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8" h="577">
                  <a:moveTo>
                    <a:pt x="289" y="0"/>
                  </a:moveTo>
                  <a:lnTo>
                    <a:pt x="332" y="3"/>
                  </a:lnTo>
                  <a:lnTo>
                    <a:pt x="372" y="13"/>
                  </a:lnTo>
                  <a:lnTo>
                    <a:pt x="411" y="28"/>
                  </a:lnTo>
                  <a:lnTo>
                    <a:pt x="446" y="47"/>
                  </a:lnTo>
                  <a:lnTo>
                    <a:pt x="478" y="71"/>
                  </a:lnTo>
                  <a:lnTo>
                    <a:pt x="507" y="99"/>
                  </a:lnTo>
                  <a:lnTo>
                    <a:pt x="532" y="131"/>
                  </a:lnTo>
                  <a:lnTo>
                    <a:pt x="551" y="167"/>
                  </a:lnTo>
                  <a:lnTo>
                    <a:pt x="566" y="205"/>
                  </a:lnTo>
                  <a:lnTo>
                    <a:pt x="575" y="246"/>
                  </a:lnTo>
                  <a:lnTo>
                    <a:pt x="578" y="288"/>
                  </a:lnTo>
                  <a:lnTo>
                    <a:pt x="575" y="331"/>
                  </a:lnTo>
                  <a:lnTo>
                    <a:pt x="566" y="372"/>
                  </a:lnTo>
                  <a:lnTo>
                    <a:pt x="551" y="410"/>
                  </a:lnTo>
                  <a:lnTo>
                    <a:pt x="532" y="446"/>
                  </a:lnTo>
                  <a:lnTo>
                    <a:pt x="507" y="479"/>
                  </a:lnTo>
                  <a:lnTo>
                    <a:pt x="478" y="507"/>
                  </a:lnTo>
                  <a:lnTo>
                    <a:pt x="446" y="531"/>
                  </a:lnTo>
                  <a:lnTo>
                    <a:pt x="411" y="550"/>
                  </a:lnTo>
                  <a:lnTo>
                    <a:pt x="372" y="565"/>
                  </a:lnTo>
                  <a:lnTo>
                    <a:pt x="332" y="575"/>
                  </a:lnTo>
                  <a:lnTo>
                    <a:pt x="289" y="577"/>
                  </a:lnTo>
                  <a:lnTo>
                    <a:pt x="246" y="575"/>
                  </a:lnTo>
                  <a:lnTo>
                    <a:pt x="205" y="565"/>
                  </a:lnTo>
                  <a:lnTo>
                    <a:pt x="167" y="550"/>
                  </a:lnTo>
                  <a:lnTo>
                    <a:pt x="131" y="531"/>
                  </a:lnTo>
                  <a:lnTo>
                    <a:pt x="99" y="507"/>
                  </a:lnTo>
                  <a:lnTo>
                    <a:pt x="71" y="479"/>
                  </a:lnTo>
                  <a:lnTo>
                    <a:pt x="47" y="446"/>
                  </a:lnTo>
                  <a:lnTo>
                    <a:pt x="26" y="410"/>
                  </a:lnTo>
                  <a:lnTo>
                    <a:pt x="13" y="372"/>
                  </a:lnTo>
                  <a:lnTo>
                    <a:pt x="3" y="331"/>
                  </a:lnTo>
                  <a:lnTo>
                    <a:pt x="0" y="288"/>
                  </a:lnTo>
                  <a:lnTo>
                    <a:pt x="3" y="246"/>
                  </a:lnTo>
                  <a:lnTo>
                    <a:pt x="13" y="205"/>
                  </a:lnTo>
                  <a:lnTo>
                    <a:pt x="26" y="167"/>
                  </a:lnTo>
                  <a:lnTo>
                    <a:pt x="47" y="131"/>
                  </a:lnTo>
                  <a:lnTo>
                    <a:pt x="71" y="99"/>
                  </a:lnTo>
                  <a:lnTo>
                    <a:pt x="99" y="71"/>
                  </a:lnTo>
                  <a:lnTo>
                    <a:pt x="131" y="47"/>
                  </a:lnTo>
                  <a:lnTo>
                    <a:pt x="167" y="28"/>
                  </a:lnTo>
                  <a:lnTo>
                    <a:pt x="205" y="13"/>
                  </a:lnTo>
                  <a:lnTo>
                    <a:pt x="246" y="3"/>
                  </a:lnTo>
                  <a:lnTo>
                    <a:pt x="2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49"/>
            <p:cNvSpPr>
              <a:spLocks/>
            </p:cNvSpPr>
            <p:nvPr/>
          </p:nvSpPr>
          <p:spPr bwMode="auto">
            <a:xfrm>
              <a:off x="4556125" y="2190751"/>
              <a:ext cx="252412" cy="165100"/>
            </a:xfrm>
            <a:custGeom>
              <a:avLst/>
              <a:gdLst>
                <a:gd name="T0" fmla="*/ 1251 w 1907"/>
                <a:gd name="T1" fmla="*/ 0 h 1258"/>
                <a:gd name="T2" fmla="*/ 1907 w 1907"/>
                <a:gd name="T3" fmla="*/ 917 h 1258"/>
                <a:gd name="T4" fmla="*/ 1907 w 1907"/>
                <a:gd name="T5" fmla="*/ 1257 h 1258"/>
                <a:gd name="T6" fmla="*/ 0 w 1907"/>
                <a:gd name="T7" fmla="*/ 1258 h 1258"/>
                <a:gd name="T8" fmla="*/ 0 w 1907"/>
                <a:gd name="T9" fmla="*/ 918 h 1258"/>
                <a:gd name="T10" fmla="*/ 582 w 1907"/>
                <a:gd name="T11" fmla="*/ 271 h 1258"/>
                <a:gd name="T12" fmla="*/ 953 w 1907"/>
                <a:gd name="T13" fmla="*/ 421 h 1258"/>
                <a:gd name="T14" fmla="*/ 1251 w 1907"/>
                <a:gd name="T15" fmla="*/ 0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7" h="1258">
                  <a:moveTo>
                    <a:pt x="1251" y="0"/>
                  </a:moveTo>
                  <a:lnTo>
                    <a:pt x="1907" y="917"/>
                  </a:lnTo>
                  <a:lnTo>
                    <a:pt x="1907" y="1257"/>
                  </a:lnTo>
                  <a:lnTo>
                    <a:pt x="0" y="1258"/>
                  </a:lnTo>
                  <a:lnTo>
                    <a:pt x="0" y="918"/>
                  </a:lnTo>
                  <a:lnTo>
                    <a:pt x="582" y="271"/>
                  </a:lnTo>
                  <a:lnTo>
                    <a:pt x="953" y="421"/>
                  </a:lnTo>
                  <a:lnTo>
                    <a:pt x="12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3539119" y="1976608"/>
            <a:ext cx="427038" cy="434975"/>
            <a:chOff x="3533775" y="1968501"/>
            <a:chExt cx="427038" cy="434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3" name="Freeform 54"/>
            <p:cNvSpPr>
              <a:spLocks noEditPoints="1"/>
            </p:cNvSpPr>
            <p:nvPr/>
          </p:nvSpPr>
          <p:spPr bwMode="auto">
            <a:xfrm>
              <a:off x="3533775" y="1968501"/>
              <a:ext cx="427038" cy="434975"/>
            </a:xfrm>
            <a:custGeom>
              <a:avLst/>
              <a:gdLst>
                <a:gd name="T0" fmla="*/ 659 w 3231"/>
                <a:gd name="T1" fmla="*/ 2069 h 3290"/>
                <a:gd name="T2" fmla="*/ 1024 w 3231"/>
                <a:gd name="T3" fmla="*/ 1586 h 3290"/>
                <a:gd name="T4" fmla="*/ 1273 w 3231"/>
                <a:gd name="T5" fmla="*/ 1585 h 3290"/>
                <a:gd name="T6" fmla="*/ 1363 w 3231"/>
                <a:gd name="T7" fmla="*/ 1574 h 3290"/>
                <a:gd name="T8" fmla="*/ 1406 w 3231"/>
                <a:gd name="T9" fmla="*/ 2770 h 3290"/>
                <a:gd name="T10" fmla="*/ 1771 w 3231"/>
                <a:gd name="T11" fmla="*/ 2287 h 3290"/>
                <a:gd name="T12" fmla="*/ 2037 w 3231"/>
                <a:gd name="T13" fmla="*/ 2285 h 3290"/>
                <a:gd name="T14" fmla="*/ 2156 w 3231"/>
                <a:gd name="T15" fmla="*/ 2269 h 3290"/>
                <a:gd name="T16" fmla="*/ 2262 w 3231"/>
                <a:gd name="T17" fmla="*/ 2236 h 3290"/>
                <a:gd name="T18" fmla="*/ 2354 w 3231"/>
                <a:gd name="T19" fmla="*/ 2189 h 3290"/>
                <a:gd name="T20" fmla="*/ 2430 w 3231"/>
                <a:gd name="T21" fmla="*/ 2126 h 3290"/>
                <a:gd name="T22" fmla="*/ 2490 w 3231"/>
                <a:gd name="T23" fmla="*/ 2051 h 3290"/>
                <a:gd name="T24" fmla="*/ 2535 w 3231"/>
                <a:gd name="T25" fmla="*/ 1964 h 3290"/>
                <a:gd name="T26" fmla="*/ 2562 w 3231"/>
                <a:gd name="T27" fmla="*/ 1865 h 3290"/>
                <a:gd name="T28" fmla="*/ 2571 w 3231"/>
                <a:gd name="T29" fmla="*/ 1755 h 3290"/>
                <a:gd name="T30" fmla="*/ 2562 w 3231"/>
                <a:gd name="T31" fmla="*/ 1644 h 3290"/>
                <a:gd name="T32" fmla="*/ 2534 w 3231"/>
                <a:gd name="T33" fmla="*/ 1544 h 3290"/>
                <a:gd name="T34" fmla="*/ 2490 w 3231"/>
                <a:gd name="T35" fmla="*/ 1455 h 3290"/>
                <a:gd name="T36" fmla="*/ 2429 w 3231"/>
                <a:gd name="T37" fmla="*/ 1380 h 3290"/>
                <a:gd name="T38" fmla="*/ 2353 w 3231"/>
                <a:gd name="T39" fmla="*/ 1319 h 3290"/>
                <a:gd name="T40" fmla="*/ 2261 w 3231"/>
                <a:gd name="T41" fmla="*/ 1272 h 3290"/>
                <a:gd name="T42" fmla="*/ 2156 w 3231"/>
                <a:gd name="T43" fmla="*/ 1240 h 3290"/>
                <a:gd name="T44" fmla="*/ 2036 w 3231"/>
                <a:gd name="T45" fmla="*/ 1223 h 3290"/>
                <a:gd name="T46" fmla="*/ 1799 w 3231"/>
                <a:gd name="T47" fmla="*/ 1221 h 3290"/>
                <a:gd name="T48" fmla="*/ 1818 w 3231"/>
                <a:gd name="T49" fmla="*/ 1141 h 3290"/>
                <a:gd name="T50" fmla="*/ 1825 w 3231"/>
                <a:gd name="T51" fmla="*/ 1053 h 3290"/>
                <a:gd name="T52" fmla="*/ 1816 w 3231"/>
                <a:gd name="T53" fmla="*/ 942 h 3290"/>
                <a:gd name="T54" fmla="*/ 1789 w 3231"/>
                <a:gd name="T55" fmla="*/ 842 h 3290"/>
                <a:gd name="T56" fmla="*/ 1744 w 3231"/>
                <a:gd name="T57" fmla="*/ 754 h 3290"/>
                <a:gd name="T58" fmla="*/ 1683 w 3231"/>
                <a:gd name="T59" fmla="*/ 680 h 3290"/>
                <a:gd name="T60" fmla="*/ 1606 w 3231"/>
                <a:gd name="T61" fmla="*/ 618 h 3290"/>
                <a:gd name="T62" fmla="*/ 1515 w 3231"/>
                <a:gd name="T63" fmla="*/ 571 h 3290"/>
                <a:gd name="T64" fmla="*/ 1409 w 3231"/>
                <a:gd name="T65" fmla="*/ 539 h 3290"/>
                <a:gd name="T66" fmla="*/ 1290 w 3231"/>
                <a:gd name="T67" fmla="*/ 522 h 3290"/>
                <a:gd name="T68" fmla="*/ 659 w 3231"/>
                <a:gd name="T69" fmla="*/ 520 h 3290"/>
                <a:gd name="T70" fmla="*/ 3231 w 3231"/>
                <a:gd name="T71" fmla="*/ 0 h 3290"/>
                <a:gd name="T72" fmla="*/ 0 w 3231"/>
                <a:gd name="T73" fmla="*/ 3290 h 3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1" h="3290">
                  <a:moveTo>
                    <a:pt x="659" y="520"/>
                  </a:moveTo>
                  <a:lnTo>
                    <a:pt x="659" y="2069"/>
                  </a:lnTo>
                  <a:lnTo>
                    <a:pt x="1024" y="2069"/>
                  </a:lnTo>
                  <a:lnTo>
                    <a:pt x="1024" y="1586"/>
                  </a:lnTo>
                  <a:lnTo>
                    <a:pt x="1225" y="1586"/>
                  </a:lnTo>
                  <a:lnTo>
                    <a:pt x="1273" y="1585"/>
                  </a:lnTo>
                  <a:lnTo>
                    <a:pt x="1319" y="1581"/>
                  </a:lnTo>
                  <a:lnTo>
                    <a:pt x="1363" y="1574"/>
                  </a:lnTo>
                  <a:lnTo>
                    <a:pt x="1406" y="1566"/>
                  </a:lnTo>
                  <a:lnTo>
                    <a:pt x="1406" y="2770"/>
                  </a:lnTo>
                  <a:lnTo>
                    <a:pt x="1771" y="2770"/>
                  </a:lnTo>
                  <a:lnTo>
                    <a:pt x="1771" y="2287"/>
                  </a:lnTo>
                  <a:lnTo>
                    <a:pt x="1973" y="2287"/>
                  </a:lnTo>
                  <a:lnTo>
                    <a:pt x="2037" y="2285"/>
                  </a:lnTo>
                  <a:lnTo>
                    <a:pt x="2098" y="2279"/>
                  </a:lnTo>
                  <a:lnTo>
                    <a:pt x="2156" y="2269"/>
                  </a:lnTo>
                  <a:lnTo>
                    <a:pt x="2211" y="2254"/>
                  </a:lnTo>
                  <a:lnTo>
                    <a:pt x="2262" y="2236"/>
                  </a:lnTo>
                  <a:lnTo>
                    <a:pt x="2310" y="2214"/>
                  </a:lnTo>
                  <a:lnTo>
                    <a:pt x="2354" y="2189"/>
                  </a:lnTo>
                  <a:lnTo>
                    <a:pt x="2393" y="2159"/>
                  </a:lnTo>
                  <a:lnTo>
                    <a:pt x="2430" y="2126"/>
                  </a:lnTo>
                  <a:lnTo>
                    <a:pt x="2462" y="2091"/>
                  </a:lnTo>
                  <a:lnTo>
                    <a:pt x="2490" y="2051"/>
                  </a:lnTo>
                  <a:lnTo>
                    <a:pt x="2515" y="2009"/>
                  </a:lnTo>
                  <a:lnTo>
                    <a:pt x="2535" y="1964"/>
                  </a:lnTo>
                  <a:lnTo>
                    <a:pt x="2551" y="1915"/>
                  </a:lnTo>
                  <a:lnTo>
                    <a:pt x="2562" y="1865"/>
                  </a:lnTo>
                  <a:lnTo>
                    <a:pt x="2569" y="1811"/>
                  </a:lnTo>
                  <a:lnTo>
                    <a:pt x="2571" y="1755"/>
                  </a:lnTo>
                  <a:lnTo>
                    <a:pt x="2569" y="1698"/>
                  </a:lnTo>
                  <a:lnTo>
                    <a:pt x="2562" y="1644"/>
                  </a:lnTo>
                  <a:lnTo>
                    <a:pt x="2551" y="1592"/>
                  </a:lnTo>
                  <a:lnTo>
                    <a:pt x="2534" y="1544"/>
                  </a:lnTo>
                  <a:lnTo>
                    <a:pt x="2515" y="1498"/>
                  </a:lnTo>
                  <a:lnTo>
                    <a:pt x="2490" y="1455"/>
                  </a:lnTo>
                  <a:lnTo>
                    <a:pt x="2462" y="1416"/>
                  </a:lnTo>
                  <a:lnTo>
                    <a:pt x="2429" y="1380"/>
                  </a:lnTo>
                  <a:lnTo>
                    <a:pt x="2393" y="1348"/>
                  </a:lnTo>
                  <a:lnTo>
                    <a:pt x="2353" y="1319"/>
                  </a:lnTo>
                  <a:lnTo>
                    <a:pt x="2309" y="1294"/>
                  </a:lnTo>
                  <a:lnTo>
                    <a:pt x="2261" y="1272"/>
                  </a:lnTo>
                  <a:lnTo>
                    <a:pt x="2210" y="1255"/>
                  </a:lnTo>
                  <a:lnTo>
                    <a:pt x="2156" y="1240"/>
                  </a:lnTo>
                  <a:lnTo>
                    <a:pt x="2097" y="1230"/>
                  </a:lnTo>
                  <a:lnTo>
                    <a:pt x="2036" y="1223"/>
                  </a:lnTo>
                  <a:lnTo>
                    <a:pt x="1972" y="1221"/>
                  </a:lnTo>
                  <a:lnTo>
                    <a:pt x="1799" y="1221"/>
                  </a:lnTo>
                  <a:lnTo>
                    <a:pt x="1809" y="1182"/>
                  </a:lnTo>
                  <a:lnTo>
                    <a:pt x="1818" y="1141"/>
                  </a:lnTo>
                  <a:lnTo>
                    <a:pt x="1823" y="1099"/>
                  </a:lnTo>
                  <a:lnTo>
                    <a:pt x="1825" y="1053"/>
                  </a:lnTo>
                  <a:lnTo>
                    <a:pt x="1823" y="996"/>
                  </a:lnTo>
                  <a:lnTo>
                    <a:pt x="1816" y="942"/>
                  </a:lnTo>
                  <a:lnTo>
                    <a:pt x="1804" y="891"/>
                  </a:lnTo>
                  <a:lnTo>
                    <a:pt x="1789" y="842"/>
                  </a:lnTo>
                  <a:lnTo>
                    <a:pt x="1769" y="796"/>
                  </a:lnTo>
                  <a:lnTo>
                    <a:pt x="1744" y="754"/>
                  </a:lnTo>
                  <a:lnTo>
                    <a:pt x="1715" y="715"/>
                  </a:lnTo>
                  <a:lnTo>
                    <a:pt x="1683" y="680"/>
                  </a:lnTo>
                  <a:lnTo>
                    <a:pt x="1647" y="647"/>
                  </a:lnTo>
                  <a:lnTo>
                    <a:pt x="1606" y="618"/>
                  </a:lnTo>
                  <a:lnTo>
                    <a:pt x="1562" y="592"/>
                  </a:lnTo>
                  <a:lnTo>
                    <a:pt x="1515" y="571"/>
                  </a:lnTo>
                  <a:lnTo>
                    <a:pt x="1464" y="553"/>
                  </a:lnTo>
                  <a:lnTo>
                    <a:pt x="1409" y="539"/>
                  </a:lnTo>
                  <a:lnTo>
                    <a:pt x="1351" y="529"/>
                  </a:lnTo>
                  <a:lnTo>
                    <a:pt x="1290" y="522"/>
                  </a:lnTo>
                  <a:lnTo>
                    <a:pt x="1225" y="520"/>
                  </a:lnTo>
                  <a:lnTo>
                    <a:pt x="659" y="520"/>
                  </a:lnTo>
                  <a:close/>
                  <a:moveTo>
                    <a:pt x="0" y="0"/>
                  </a:moveTo>
                  <a:lnTo>
                    <a:pt x="3231" y="0"/>
                  </a:lnTo>
                  <a:lnTo>
                    <a:pt x="3231" y="3290"/>
                  </a:lnTo>
                  <a:lnTo>
                    <a:pt x="0" y="329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55"/>
            <p:cNvSpPr>
              <a:spLocks/>
            </p:cNvSpPr>
            <p:nvPr/>
          </p:nvSpPr>
          <p:spPr bwMode="auto">
            <a:xfrm>
              <a:off x="3668713" y="2081213"/>
              <a:ext cx="58738" cy="53975"/>
            </a:xfrm>
            <a:custGeom>
              <a:avLst/>
              <a:gdLst>
                <a:gd name="T0" fmla="*/ 0 w 436"/>
                <a:gd name="T1" fmla="*/ 0 h 406"/>
                <a:gd name="T2" fmla="*/ 213 w 436"/>
                <a:gd name="T3" fmla="*/ 0 h 406"/>
                <a:gd name="T4" fmla="*/ 252 w 436"/>
                <a:gd name="T5" fmla="*/ 2 h 406"/>
                <a:gd name="T6" fmla="*/ 288 w 436"/>
                <a:gd name="T7" fmla="*/ 9 h 406"/>
                <a:gd name="T8" fmla="*/ 320 w 436"/>
                <a:gd name="T9" fmla="*/ 18 h 406"/>
                <a:gd name="T10" fmla="*/ 348 w 436"/>
                <a:gd name="T11" fmla="*/ 31 h 406"/>
                <a:gd name="T12" fmla="*/ 372 w 436"/>
                <a:gd name="T13" fmla="*/ 46 h 406"/>
                <a:gd name="T14" fmla="*/ 391 w 436"/>
                <a:gd name="T15" fmla="*/ 66 h 406"/>
                <a:gd name="T16" fmla="*/ 408 w 436"/>
                <a:gd name="T17" fmla="*/ 88 h 406"/>
                <a:gd name="T18" fmla="*/ 420 w 436"/>
                <a:gd name="T19" fmla="*/ 113 h 406"/>
                <a:gd name="T20" fmla="*/ 429 w 436"/>
                <a:gd name="T21" fmla="*/ 140 h 406"/>
                <a:gd name="T22" fmla="*/ 434 w 436"/>
                <a:gd name="T23" fmla="*/ 170 h 406"/>
                <a:gd name="T24" fmla="*/ 436 w 436"/>
                <a:gd name="T25" fmla="*/ 202 h 406"/>
                <a:gd name="T26" fmla="*/ 434 w 436"/>
                <a:gd name="T27" fmla="*/ 231 h 406"/>
                <a:gd name="T28" fmla="*/ 430 w 436"/>
                <a:gd name="T29" fmla="*/ 259 h 406"/>
                <a:gd name="T30" fmla="*/ 423 w 436"/>
                <a:gd name="T31" fmla="*/ 285 h 406"/>
                <a:gd name="T32" fmla="*/ 413 w 436"/>
                <a:gd name="T33" fmla="*/ 309 h 406"/>
                <a:gd name="T34" fmla="*/ 398 w 436"/>
                <a:gd name="T35" fmla="*/ 330 h 406"/>
                <a:gd name="T36" fmla="*/ 382 w 436"/>
                <a:gd name="T37" fmla="*/ 350 h 406"/>
                <a:gd name="T38" fmla="*/ 363 w 436"/>
                <a:gd name="T39" fmla="*/ 366 h 406"/>
                <a:gd name="T40" fmla="*/ 339 w 436"/>
                <a:gd name="T41" fmla="*/ 380 h 406"/>
                <a:gd name="T42" fmla="*/ 313 w 436"/>
                <a:gd name="T43" fmla="*/ 391 h 406"/>
                <a:gd name="T44" fmla="*/ 283 w 436"/>
                <a:gd name="T45" fmla="*/ 399 h 406"/>
                <a:gd name="T46" fmla="*/ 249 w 436"/>
                <a:gd name="T47" fmla="*/ 404 h 406"/>
                <a:gd name="T48" fmla="*/ 213 w 436"/>
                <a:gd name="T49" fmla="*/ 406 h 406"/>
                <a:gd name="T50" fmla="*/ 0 w 436"/>
                <a:gd name="T51" fmla="*/ 406 h 406"/>
                <a:gd name="T52" fmla="*/ 0 w 436"/>
                <a:gd name="T53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6" h="406">
                  <a:moveTo>
                    <a:pt x="0" y="0"/>
                  </a:moveTo>
                  <a:lnTo>
                    <a:pt x="213" y="0"/>
                  </a:lnTo>
                  <a:lnTo>
                    <a:pt x="252" y="2"/>
                  </a:lnTo>
                  <a:lnTo>
                    <a:pt x="288" y="9"/>
                  </a:lnTo>
                  <a:lnTo>
                    <a:pt x="320" y="18"/>
                  </a:lnTo>
                  <a:lnTo>
                    <a:pt x="348" y="31"/>
                  </a:lnTo>
                  <a:lnTo>
                    <a:pt x="372" y="46"/>
                  </a:lnTo>
                  <a:lnTo>
                    <a:pt x="391" y="66"/>
                  </a:lnTo>
                  <a:lnTo>
                    <a:pt x="408" y="88"/>
                  </a:lnTo>
                  <a:lnTo>
                    <a:pt x="420" y="113"/>
                  </a:lnTo>
                  <a:lnTo>
                    <a:pt x="429" y="140"/>
                  </a:lnTo>
                  <a:lnTo>
                    <a:pt x="434" y="170"/>
                  </a:lnTo>
                  <a:lnTo>
                    <a:pt x="436" y="202"/>
                  </a:lnTo>
                  <a:lnTo>
                    <a:pt x="434" y="231"/>
                  </a:lnTo>
                  <a:lnTo>
                    <a:pt x="430" y="259"/>
                  </a:lnTo>
                  <a:lnTo>
                    <a:pt x="423" y="285"/>
                  </a:lnTo>
                  <a:lnTo>
                    <a:pt x="413" y="309"/>
                  </a:lnTo>
                  <a:lnTo>
                    <a:pt x="398" y="330"/>
                  </a:lnTo>
                  <a:lnTo>
                    <a:pt x="382" y="350"/>
                  </a:lnTo>
                  <a:lnTo>
                    <a:pt x="363" y="366"/>
                  </a:lnTo>
                  <a:lnTo>
                    <a:pt x="339" y="380"/>
                  </a:lnTo>
                  <a:lnTo>
                    <a:pt x="313" y="391"/>
                  </a:lnTo>
                  <a:lnTo>
                    <a:pt x="283" y="399"/>
                  </a:lnTo>
                  <a:lnTo>
                    <a:pt x="249" y="404"/>
                  </a:lnTo>
                  <a:lnTo>
                    <a:pt x="213" y="406"/>
                  </a:lnTo>
                  <a:lnTo>
                    <a:pt x="0" y="40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56"/>
            <p:cNvSpPr>
              <a:spLocks/>
            </p:cNvSpPr>
            <p:nvPr/>
          </p:nvSpPr>
          <p:spPr bwMode="auto">
            <a:xfrm>
              <a:off x="3767138" y="2174876"/>
              <a:ext cx="58738" cy="53975"/>
            </a:xfrm>
            <a:custGeom>
              <a:avLst/>
              <a:gdLst>
                <a:gd name="T0" fmla="*/ 0 w 436"/>
                <a:gd name="T1" fmla="*/ 0 h 405"/>
                <a:gd name="T2" fmla="*/ 213 w 436"/>
                <a:gd name="T3" fmla="*/ 0 h 405"/>
                <a:gd name="T4" fmla="*/ 253 w 436"/>
                <a:gd name="T5" fmla="*/ 2 h 405"/>
                <a:gd name="T6" fmla="*/ 289 w 436"/>
                <a:gd name="T7" fmla="*/ 8 h 405"/>
                <a:gd name="T8" fmla="*/ 320 w 436"/>
                <a:gd name="T9" fmla="*/ 17 h 405"/>
                <a:gd name="T10" fmla="*/ 348 w 436"/>
                <a:gd name="T11" fmla="*/ 30 h 405"/>
                <a:gd name="T12" fmla="*/ 371 w 436"/>
                <a:gd name="T13" fmla="*/ 46 h 405"/>
                <a:gd name="T14" fmla="*/ 392 w 436"/>
                <a:gd name="T15" fmla="*/ 65 h 405"/>
                <a:gd name="T16" fmla="*/ 407 w 436"/>
                <a:gd name="T17" fmla="*/ 88 h 405"/>
                <a:gd name="T18" fmla="*/ 420 w 436"/>
                <a:gd name="T19" fmla="*/ 113 h 405"/>
                <a:gd name="T20" fmla="*/ 428 w 436"/>
                <a:gd name="T21" fmla="*/ 140 h 405"/>
                <a:gd name="T22" fmla="*/ 434 w 436"/>
                <a:gd name="T23" fmla="*/ 170 h 405"/>
                <a:gd name="T24" fmla="*/ 436 w 436"/>
                <a:gd name="T25" fmla="*/ 202 h 405"/>
                <a:gd name="T26" fmla="*/ 434 w 436"/>
                <a:gd name="T27" fmla="*/ 233 h 405"/>
                <a:gd name="T28" fmla="*/ 428 w 436"/>
                <a:gd name="T29" fmla="*/ 264 h 405"/>
                <a:gd name="T30" fmla="*/ 420 w 436"/>
                <a:gd name="T31" fmla="*/ 292 h 405"/>
                <a:gd name="T32" fmla="*/ 407 w 436"/>
                <a:gd name="T33" fmla="*/ 317 h 405"/>
                <a:gd name="T34" fmla="*/ 392 w 436"/>
                <a:gd name="T35" fmla="*/ 338 h 405"/>
                <a:gd name="T36" fmla="*/ 371 w 436"/>
                <a:gd name="T37" fmla="*/ 358 h 405"/>
                <a:gd name="T38" fmla="*/ 348 w 436"/>
                <a:gd name="T39" fmla="*/ 375 h 405"/>
                <a:gd name="T40" fmla="*/ 320 w 436"/>
                <a:gd name="T41" fmla="*/ 387 h 405"/>
                <a:gd name="T42" fmla="*/ 289 w 436"/>
                <a:gd name="T43" fmla="*/ 397 h 405"/>
                <a:gd name="T44" fmla="*/ 253 w 436"/>
                <a:gd name="T45" fmla="*/ 403 h 405"/>
                <a:gd name="T46" fmla="*/ 213 w 436"/>
                <a:gd name="T47" fmla="*/ 405 h 405"/>
                <a:gd name="T48" fmla="*/ 0 w 436"/>
                <a:gd name="T49" fmla="*/ 405 h 405"/>
                <a:gd name="T50" fmla="*/ 0 w 436"/>
                <a:gd name="T51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6" h="405">
                  <a:moveTo>
                    <a:pt x="0" y="0"/>
                  </a:moveTo>
                  <a:lnTo>
                    <a:pt x="213" y="0"/>
                  </a:lnTo>
                  <a:lnTo>
                    <a:pt x="253" y="2"/>
                  </a:lnTo>
                  <a:lnTo>
                    <a:pt x="289" y="8"/>
                  </a:lnTo>
                  <a:lnTo>
                    <a:pt x="320" y="17"/>
                  </a:lnTo>
                  <a:lnTo>
                    <a:pt x="348" y="30"/>
                  </a:lnTo>
                  <a:lnTo>
                    <a:pt x="371" y="46"/>
                  </a:lnTo>
                  <a:lnTo>
                    <a:pt x="392" y="65"/>
                  </a:lnTo>
                  <a:lnTo>
                    <a:pt x="407" y="88"/>
                  </a:lnTo>
                  <a:lnTo>
                    <a:pt x="420" y="113"/>
                  </a:lnTo>
                  <a:lnTo>
                    <a:pt x="428" y="140"/>
                  </a:lnTo>
                  <a:lnTo>
                    <a:pt x="434" y="170"/>
                  </a:lnTo>
                  <a:lnTo>
                    <a:pt x="436" y="202"/>
                  </a:lnTo>
                  <a:lnTo>
                    <a:pt x="434" y="233"/>
                  </a:lnTo>
                  <a:lnTo>
                    <a:pt x="428" y="264"/>
                  </a:lnTo>
                  <a:lnTo>
                    <a:pt x="420" y="292"/>
                  </a:lnTo>
                  <a:lnTo>
                    <a:pt x="407" y="317"/>
                  </a:lnTo>
                  <a:lnTo>
                    <a:pt x="392" y="338"/>
                  </a:lnTo>
                  <a:lnTo>
                    <a:pt x="371" y="358"/>
                  </a:lnTo>
                  <a:lnTo>
                    <a:pt x="348" y="375"/>
                  </a:lnTo>
                  <a:lnTo>
                    <a:pt x="320" y="387"/>
                  </a:lnTo>
                  <a:lnTo>
                    <a:pt x="289" y="397"/>
                  </a:lnTo>
                  <a:lnTo>
                    <a:pt x="253" y="403"/>
                  </a:lnTo>
                  <a:lnTo>
                    <a:pt x="213" y="405"/>
                  </a:lnTo>
                  <a:lnTo>
                    <a:pt x="0" y="40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2597275" y="2022645"/>
            <a:ext cx="439738" cy="342900"/>
            <a:chOff x="2590800" y="2022475"/>
            <a:chExt cx="439738" cy="342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0" name="Freeform 61"/>
            <p:cNvSpPr>
              <a:spLocks noEditPoints="1"/>
            </p:cNvSpPr>
            <p:nvPr/>
          </p:nvSpPr>
          <p:spPr bwMode="auto">
            <a:xfrm>
              <a:off x="2590800" y="2022475"/>
              <a:ext cx="439738" cy="342900"/>
            </a:xfrm>
            <a:custGeom>
              <a:avLst/>
              <a:gdLst>
                <a:gd name="T0" fmla="*/ 239 w 3326"/>
                <a:gd name="T1" fmla="*/ 2082 h 2598"/>
                <a:gd name="T2" fmla="*/ 239 w 3326"/>
                <a:gd name="T3" fmla="*/ 2298 h 2598"/>
                <a:gd name="T4" fmla="*/ 3087 w 3326"/>
                <a:gd name="T5" fmla="*/ 2298 h 2598"/>
                <a:gd name="T6" fmla="*/ 3087 w 3326"/>
                <a:gd name="T7" fmla="*/ 2082 h 2598"/>
                <a:gd name="T8" fmla="*/ 239 w 3326"/>
                <a:gd name="T9" fmla="*/ 2082 h 2598"/>
                <a:gd name="T10" fmla="*/ 239 w 3326"/>
                <a:gd name="T11" fmla="*/ 234 h 2598"/>
                <a:gd name="T12" fmla="*/ 239 w 3326"/>
                <a:gd name="T13" fmla="*/ 1746 h 2598"/>
                <a:gd name="T14" fmla="*/ 3087 w 3326"/>
                <a:gd name="T15" fmla="*/ 1746 h 2598"/>
                <a:gd name="T16" fmla="*/ 3087 w 3326"/>
                <a:gd name="T17" fmla="*/ 234 h 2598"/>
                <a:gd name="T18" fmla="*/ 239 w 3326"/>
                <a:gd name="T19" fmla="*/ 234 h 2598"/>
                <a:gd name="T20" fmla="*/ 0 w 3326"/>
                <a:gd name="T21" fmla="*/ 0 h 2598"/>
                <a:gd name="T22" fmla="*/ 3326 w 3326"/>
                <a:gd name="T23" fmla="*/ 0 h 2598"/>
                <a:gd name="T24" fmla="*/ 3326 w 3326"/>
                <a:gd name="T25" fmla="*/ 2598 h 2598"/>
                <a:gd name="T26" fmla="*/ 0 w 3326"/>
                <a:gd name="T27" fmla="*/ 2598 h 2598"/>
                <a:gd name="T28" fmla="*/ 0 w 3326"/>
                <a:gd name="T29" fmla="*/ 0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26" h="2598">
                  <a:moveTo>
                    <a:pt x="239" y="2082"/>
                  </a:moveTo>
                  <a:lnTo>
                    <a:pt x="239" y="2298"/>
                  </a:lnTo>
                  <a:lnTo>
                    <a:pt x="3087" y="2298"/>
                  </a:lnTo>
                  <a:lnTo>
                    <a:pt x="3087" y="2082"/>
                  </a:lnTo>
                  <a:lnTo>
                    <a:pt x="239" y="2082"/>
                  </a:lnTo>
                  <a:close/>
                  <a:moveTo>
                    <a:pt x="239" y="234"/>
                  </a:moveTo>
                  <a:lnTo>
                    <a:pt x="239" y="1746"/>
                  </a:lnTo>
                  <a:lnTo>
                    <a:pt x="3087" y="1746"/>
                  </a:lnTo>
                  <a:lnTo>
                    <a:pt x="3087" y="234"/>
                  </a:lnTo>
                  <a:lnTo>
                    <a:pt x="239" y="234"/>
                  </a:lnTo>
                  <a:close/>
                  <a:moveTo>
                    <a:pt x="0" y="0"/>
                  </a:moveTo>
                  <a:lnTo>
                    <a:pt x="3326" y="0"/>
                  </a:lnTo>
                  <a:lnTo>
                    <a:pt x="3326" y="2598"/>
                  </a:lnTo>
                  <a:lnTo>
                    <a:pt x="0" y="259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62"/>
            <p:cNvSpPr>
              <a:spLocks/>
            </p:cNvSpPr>
            <p:nvPr/>
          </p:nvSpPr>
          <p:spPr bwMode="auto">
            <a:xfrm>
              <a:off x="2747963" y="2087563"/>
              <a:ext cx="134938" cy="130175"/>
            </a:xfrm>
            <a:custGeom>
              <a:avLst/>
              <a:gdLst>
                <a:gd name="T0" fmla="*/ 0 w 1017"/>
                <a:gd name="T1" fmla="*/ 0 h 982"/>
                <a:gd name="T2" fmla="*/ 1017 w 1017"/>
                <a:gd name="T3" fmla="*/ 491 h 982"/>
                <a:gd name="T4" fmla="*/ 0 w 1017"/>
                <a:gd name="T5" fmla="*/ 982 h 982"/>
                <a:gd name="T6" fmla="*/ 0 w 1017"/>
                <a:gd name="T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7" h="982">
                  <a:moveTo>
                    <a:pt x="0" y="0"/>
                  </a:moveTo>
                  <a:lnTo>
                    <a:pt x="1017" y="491"/>
                  </a:lnTo>
                  <a:lnTo>
                    <a:pt x="0" y="9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1705438" y="1976608"/>
            <a:ext cx="352425" cy="434975"/>
            <a:chOff x="1700213" y="1974851"/>
            <a:chExt cx="352425" cy="434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6" name="Freeform 67"/>
            <p:cNvSpPr>
              <a:spLocks noEditPoints="1"/>
            </p:cNvSpPr>
            <p:nvPr/>
          </p:nvSpPr>
          <p:spPr bwMode="auto">
            <a:xfrm>
              <a:off x="1700213" y="1974851"/>
              <a:ext cx="352425" cy="434975"/>
            </a:xfrm>
            <a:custGeom>
              <a:avLst/>
              <a:gdLst>
                <a:gd name="T0" fmla="*/ 777 w 2661"/>
                <a:gd name="T1" fmla="*/ 379 h 3288"/>
                <a:gd name="T2" fmla="*/ 399 w 2661"/>
                <a:gd name="T3" fmla="*/ 776 h 3288"/>
                <a:gd name="T4" fmla="*/ 777 w 2661"/>
                <a:gd name="T5" fmla="*/ 776 h 3288"/>
                <a:gd name="T6" fmla="*/ 777 w 2661"/>
                <a:gd name="T7" fmla="*/ 379 h 3288"/>
                <a:gd name="T8" fmla="*/ 983 w 2661"/>
                <a:gd name="T9" fmla="*/ 205 h 3288"/>
                <a:gd name="T10" fmla="*/ 983 w 2661"/>
                <a:gd name="T11" fmla="*/ 982 h 3288"/>
                <a:gd name="T12" fmla="*/ 206 w 2661"/>
                <a:gd name="T13" fmla="*/ 982 h 3288"/>
                <a:gd name="T14" fmla="*/ 206 w 2661"/>
                <a:gd name="T15" fmla="*/ 3082 h 3288"/>
                <a:gd name="T16" fmla="*/ 2456 w 2661"/>
                <a:gd name="T17" fmla="*/ 3082 h 3288"/>
                <a:gd name="T18" fmla="*/ 2456 w 2661"/>
                <a:gd name="T19" fmla="*/ 205 h 3288"/>
                <a:gd name="T20" fmla="*/ 983 w 2661"/>
                <a:gd name="T21" fmla="*/ 205 h 3288"/>
                <a:gd name="T22" fmla="*/ 852 w 2661"/>
                <a:gd name="T23" fmla="*/ 0 h 3288"/>
                <a:gd name="T24" fmla="*/ 2661 w 2661"/>
                <a:gd name="T25" fmla="*/ 0 h 3288"/>
                <a:gd name="T26" fmla="*/ 2661 w 2661"/>
                <a:gd name="T27" fmla="*/ 3288 h 3288"/>
                <a:gd name="T28" fmla="*/ 0 w 2661"/>
                <a:gd name="T29" fmla="*/ 3288 h 3288"/>
                <a:gd name="T30" fmla="*/ 0 w 2661"/>
                <a:gd name="T31" fmla="*/ 899 h 3288"/>
                <a:gd name="T32" fmla="*/ 852 w 2661"/>
                <a:gd name="T33" fmla="*/ 0 h 3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61" h="3288">
                  <a:moveTo>
                    <a:pt x="777" y="379"/>
                  </a:moveTo>
                  <a:lnTo>
                    <a:pt x="399" y="776"/>
                  </a:lnTo>
                  <a:lnTo>
                    <a:pt x="777" y="776"/>
                  </a:lnTo>
                  <a:lnTo>
                    <a:pt x="777" y="379"/>
                  </a:lnTo>
                  <a:close/>
                  <a:moveTo>
                    <a:pt x="983" y="205"/>
                  </a:moveTo>
                  <a:lnTo>
                    <a:pt x="983" y="982"/>
                  </a:lnTo>
                  <a:lnTo>
                    <a:pt x="206" y="982"/>
                  </a:lnTo>
                  <a:lnTo>
                    <a:pt x="206" y="3082"/>
                  </a:lnTo>
                  <a:lnTo>
                    <a:pt x="2456" y="3082"/>
                  </a:lnTo>
                  <a:lnTo>
                    <a:pt x="2456" y="205"/>
                  </a:lnTo>
                  <a:lnTo>
                    <a:pt x="983" y="205"/>
                  </a:lnTo>
                  <a:close/>
                  <a:moveTo>
                    <a:pt x="852" y="0"/>
                  </a:moveTo>
                  <a:lnTo>
                    <a:pt x="2661" y="0"/>
                  </a:lnTo>
                  <a:lnTo>
                    <a:pt x="2661" y="3288"/>
                  </a:lnTo>
                  <a:lnTo>
                    <a:pt x="0" y="3288"/>
                  </a:lnTo>
                  <a:lnTo>
                    <a:pt x="0" y="899"/>
                  </a:lnTo>
                  <a:lnTo>
                    <a:pt x="8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68"/>
            <p:cNvSpPr>
              <a:spLocks noEditPoints="1"/>
            </p:cNvSpPr>
            <p:nvPr/>
          </p:nvSpPr>
          <p:spPr bwMode="auto">
            <a:xfrm>
              <a:off x="1809750" y="2163763"/>
              <a:ext cx="147637" cy="192088"/>
            </a:xfrm>
            <a:custGeom>
              <a:avLst/>
              <a:gdLst>
                <a:gd name="T0" fmla="*/ 547 w 1126"/>
                <a:gd name="T1" fmla="*/ 160 h 1451"/>
                <a:gd name="T2" fmla="*/ 490 w 1126"/>
                <a:gd name="T3" fmla="*/ 167 h 1451"/>
                <a:gd name="T4" fmla="*/ 470 w 1126"/>
                <a:gd name="T5" fmla="*/ 679 h 1451"/>
                <a:gd name="T6" fmla="*/ 532 w 1126"/>
                <a:gd name="T7" fmla="*/ 689 h 1451"/>
                <a:gd name="T8" fmla="*/ 591 w 1126"/>
                <a:gd name="T9" fmla="*/ 693 h 1451"/>
                <a:gd name="T10" fmla="*/ 638 w 1126"/>
                <a:gd name="T11" fmla="*/ 689 h 1451"/>
                <a:gd name="T12" fmla="*/ 682 w 1126"/>
                <a:gd name="T13" fmla="*/ 675 h 1451"/>
                <a:gd name="T14" fmla="*/ 730 w 1126"/>
                <a:gd name="T15" fmla="*/ 644 h 1451"/>
                <a:gd name="T16" fmla="*/ 769 w 1126"/>
                <a:gd name="T17" fmla="*/ 600 h 1451"/>
                <a:gd name="T18" fmla="*/ 799 w 1126"/>
                <a:gd name="T19" fmla="*/ 542 h 1451"/>
                <a:gd name="T20" fmla="*/ 815 w 1126"/>
                <a:gd name="T21" fmla="*/ 476 h 1451"/>
                <a:gd name="T22" fmla="*/ 815 w 1126"/>
                <a:gd name="T23" fmla="*/ 396 h 1451"/>
                <a:gd name="T24" fmla="*/ 798 w 1126"/>
                <a:gd name="T25" fmla="*/ 319 h 1451"/>
                <a:gd name="T26" fmla="*/ 765 w 1126"/>
                <a:gd name="T27" fmla="*/ 257 h 1451"/>
                <a:gd name="T28" fmla="*/ 720 w 1126"/>
                <a:gd name="T29" fmla="*/ 210 h 1451"/>
                <a:gd name="T30" fmla="*/ 664 w 1126"/>
                <a:gd name="T31" fmla="*/ 178 h 1451"/>
                <a:gd name="T32" fmla="*/ 610 w 1126"/>
                <a:gd name="T33" fmla="*/ 163 h 1451"/>
                <a:gd name="T34" fmla="*/ 0 w 1126"/>
                <a:gd name="T35" fmla="*/ 0 h 1451"/>
                <a:gd name="T36" fmla="*/ 604 w 1126"/>
                <a:gd name="T37" fmla="*/ 1 h 1451"/>
                <a:gd name="T38" fmla="*/ 715 w 1126"/>
                <a:gd name="T39" fmla="*/ 10 h 1451"/>
                <a:gd name="T40" fmla="*/ 808 w 1126"/>
                <a:gd name="T41" fmla="*/ 28 h 1451"/>
                <a:gd name="T42" fmla="*/ 886 w 1126"/>
                <a:gd name="T43" fmla="*/ 57 h 1451"/>
                <a:gd name="T44" fmla="*/ 956 w 1126"/>
                <a:gd name="T45" fmla="*/ 98 h 1451"/>
                <a:gd name="T46" fmla="*/ 1018 w 1126"/>
                <a:gd name="T47" fmla="*/ 151 h 1451"/>
                <a:gd name="T48" fmla="*/ 1068 w 1126"/>
                <a:gd name="T49" fmla="*/ 215 h 1451"/>
                <a:gd name="T50" fmla="*/ 1105 w 1126"/>
                <a:gd name="T51" fmla="*/ 290 h 1451"/>
                <a:gd name="T52" fmla="*/ 1124 w 1126"/>
                <a:gd name="T53" fmla="*/ 374 h 1451"/>
                <a:gd name="T54" fmla="*/ 1124 w 1126"/>
                <a:gd name="T55" fmla="*/ 463 h 1451"/>
                <a:gd name="T56" fmla="*/ 1109 w 1126"/>
                <a:gd name="T57" fmla="*/ 548 h 1451"/>
                <a:gd name="T58" fmla="*/ 1078 w 1126"/>
                <a:gd name="T59" fmla="*/ 624 h 1451"/>
                <a:gd name="T60" fmla="*/ 1032 w 1126"/>
                <a:gd name="T61" fmla="*/ 691 h 1451"/>
                <a:gd name="T62" fmla="*/ 971 w 1126"/>
                <a:gd name="T63" fmla="*/ 747 h 1451"/>
                <a:gd name="T64" fmla="*/ 898 w 1126"/>
                <a:gd name="T65" fmla="*/ 789 h 1451"/>
                <a:gd name="T66" fmla="*/ 811 w 1126"/>
                <a:gd name="T67" fmla="*/ 819 h 1451"/>
                <a:gd name="T68" fmla="*/ 710 w 1126"/>
                <a:gd name="T69" fmla="*/ 834 h 1451"/>
                <a:gd name="T70" fmla="*/ 598 w 1126"/>
                <a:gd name="T71" fmla="*/ 834 h 1451"/>
                <a:gd name="T72" fmla="*/ 470 w 1126"/>
                <a:gd name="T73" fmla="*/ 817 h 1451"/>
                <a:gd name="T74" fmla="*/ 470 w 1126"/>
                <a:gd name="T75" fmla="*/ 1204 h 1451"/>
                <a:gd name="T76" fmla="*/ 474 w 1126"/>
                <a:gd name="T77" fmla="*/ 1254 h 1451"/>
                <a:gd name="T78" fmla="*/ 479 w 1126"/>
                <a:gd name="T79" fmla="*/ 1284 h 1451"/>
                <a:gd name="T80" fmla="*/ 485 w 1126"/>
                <a:gd name="T81" fmla="*/ 1300 h 1451"/>
                <a:gd name="T82" fmla="*/ 488 w 1126"/>
                <a:gd name="T83" fmla="*/ 1305 h 1451"/>
                <a:gd name="T84" fmla="*/ 516 w 1126"/>
                <a:gd name="T85" fmla="*/ 1326 h 1451"/>
                <a:gd name="T86" fmla="*/ 553 w 1126"/>
                <a:gd name="T87" fmla="*/ 1336 h 1451"/>
                <a:gd name="T88" fmla="*/ 668 w 1126"/>
                <a:gd name="T89" fmla="*/ 1338 h 1451"/>
                <a:gd name="T90" fmla="*/ 0 w 1126"/>
                <a:gd name="T91" fmla="*/ 1451 h 1451"/>
                <a:gd name="T92" fmla="*/ 90 w 1126"/>
                <a:gd name="T93" fmla="*/ 1338 h 1451"/>
                <a:gd name="T94" fmla="*/ 132 w 1126"/>
                <a:gd name="T95" fmla="*/ 1333 h 1451"/>
                <a:gd name="T96" fmla="*/ 163 w 1126"/>
                <a:gd name="T97" fmla="*/ 1319 h 1451"/>
                <a:gd name="T98" fmla="*/ 183 w 1126"/>
                <a:gd name="T99" fmla="*/ 1298 h 1451"/>
                <a:gd name="T100" fmla="*/ 187 w 1126"/>
                <a:gd name="T101" fmla="*/ 1290 h 1451"/>
                <a:gd name="T102" fmla="*/ 191 w 1126"/>
                <a:gd name="T103" fmla="*/ 1269 h 1451"/>
                <a:gd name="T104" fmla="*/ 195 w 1126"/>
                <a:gd name="T105" fmla="*/ 1231 h 1451"/>
                <a:gd name="T106" fmla="*/ 198 w 1126"/>
                <a:gd name="T107" fmla="*/ 1170 h 1451"/>
                <a:gd name="T108" fmla="*/ 196 w 1126"/>
                <a:gd name="T109" fmla="*/ 248 h 1451"/>
                <a:gd name="T110" fmla="*/ 193 w 1126"/>
                <a:gd name="T111" fmla="*/ 198 h 1451"/>
                <a:gd name="T112" fmla="*/ 187 w 1126"/>
                <a:gd name="T113" fmla="*/ 167 h 1451"/>
                <a:gd name="T114" fmla="*/ 181 w 1126"/>
                <a:gd name="T115" fmla="*/ 151 h 1451"/>
                <a:gd name="T116" fmla="*/ 178 w 1126"/>
                <a:gd name="T117" fmla="*/ 146 h 1451"/>
                <a:gd name="T118" fmla="*/ 143 w 1126"/>
                <a:gd name="T119" fmla="*/ 122 h 1451"/>
                <a:gd name="T120" fmla="*/ 90 w 1126"/>
                <a:gd name="T121" fmla="*/ 115 h 1451"/>
                <a:gd name="T122" fmla="*/ 0 w 1126"/>
                <a:gd name="T123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6" h="1451">
                  <a:moveTo>
                    <a:pt x="580" y="160"/>
                  </a:moveTo>
                  <a:lnTo>
                    <a:pt x="547" y="160"/>
                  </a:lnTo>
                  <a:lnTo>
                    <a:pt x="509" y="163"/>
                  </a:lnTo>
                  <a:lnTo>
                    <a:pt x="490" y="167"/>
                  </a:lnTo>
                  <a:lnTo>
                    <a:pt x="470" y="171"/>
                  </a:lnTo>
                  <a:lnTo>
                    <a:pt x="470" y="679"/>
                  </a:lnTo>
                  <a:lnTo>
                    <a:pt x="502" y="685"/>
                  </a:lnTo>
                  <a:lnTo>
                    <a:pt x="532" y="689"/>
                  </a:lnTo>
                  <a:lnTo>
                    <a:pt x="563" y="692"/>
                  </a:lnTo>
                  <a:lnTo>
                    <a:pt x="591" y="693"/>
                  </a:lnTo>
                  <a:lnTo>
                    <a:pt x="615" y="692"/>
                  </a:lnTo>
                  <a:lnTo>
                    <a:pt x="638" y="689"/>
                  </a:lnTo>
                  <a:lnTo>
                    <a:pt x="660" y="684"/>
                  </a:lnTo>
                  <a:lnTo>
                    <a:pt x="682" y="675"/>
                  </a:lnTo>
                  <a:lnTo>
                    <a:pt x="707" y="661"/>
                  </a:lnTo>
                  <a:lnTo>
                    <a:pt x="730" y="644"/>
                  </a:lnTo>
                  <a:lnTo>
                    <a:pt x="751" y="624"/>
                  </a:lnTo>
                  <a:lnTo>
                    <a:pt x="769" y="600"/>
                  </a:lnTo>
                  <a:lnTo>
                    <a:pt x="785" y="572"/>
                  </a:lnTo>
                  <a:lnTo>
                    <a:pt x="799" y="542"/>
                  </a:lnTo>
                  <a:lnTo>
                    <a:pt x="810" y="510"/>
                  </a:lnTo>
                  <a:lnTo>
                    <a:pt x="815" y="476"/>
                  </a:lnTo>
                  <a:lnTo>
                    <a:pt x="818" y="440"/>
                  </a:lnTo>
                  <a:lnTo>
                    <a:pt x="815" y="396"/>
                  </a:lnTo>
                  <a:lnTo>
                    <a:pt x="809" y="355"/>
                  </a:lnTo>
                  <a:lnTo>
                    <a:pt x="798" y="319"/>
                  </a:lnTo>
                  <a:lnTo>
                    <a:pt x="783" y="286"/>
                  </a:lnTo>
                  <a:lnTo>
                    <a:pt x="765" y="257"/>
                  </a:lnTo>
                  <a:lnTo>
                    <a:pt x="745" y="231"/>
                  </a:lnTo>
                  <a:lnTo>
                    <a:pt x="720" y="210"/>
                  </a:lnTo>
                  <a:lnTo>
                    <a:pt x="693" y="192"/>
                  </a:lnTo>
                  <a:lnTo>
                    <a:pt x="664" y="178"/>
                  </a:lnTo>
                  <a:lnTo>
                    <a:pt x="638" y="169"/>
                  </a:lnTo>
                  <a:lnTo>
                    <a:pt x="610" y="163"/>
                  </a:lnTo>
                  <a:lnTo>
                    <a:pt x="580" y="160"/>
                  </a:lnTo>
                  <a:close/>
                  <a:moveTo>
                    <a:pt x="0" y="0"/>
                  </a:moveTo>
                  <a:lnTo>
                    <a:pt x="543" y="0"/>
                  </a:lnTo>
                  <a:lnTo>
                    <a:pt x="604" y="1"/>
                  </a:lnTo>
                  <a:lnTo>
                    <a:pt x="662" y="5"/>
                  </a:lnTo>
                  <a:lnTo>
                    <a:pt x="715" y="10"/>
                  </a:lnTo>
                  <a:lnTo>
                    <a:pt x="764" y="19"/>
                  </a:lnTo>
                  <a:lnTo>
                    <a:pt x="808" y="28"/>
                  </a:lnTo>
                  <a:lnTo>
                    <a:pt x="848" y="41"/>
                  </a:lnTo>
                  <a:lnTo>
                    <a:pt x="886" y="57"/>
                  </a:lnTo>
                  <a:lnTo>
                    <a:pt x="921" y="75"/>
                  </a:lnTo>
                  <a:lnTo>
                    <a:pt x="956" y="98"/>
                  </a:lnTo>
                  <a:lnTo>
                    <a:pt x="988" y="123"/>
                  </a:lnTo>
                  <a:lnTo>
                    <a:pt x="1018" y="151"/>
                  </a:lnTo>
                  <a:lnTo>
                    <a:pt x="1045" y="182"/>
                  </a:lnTo>
                  <a:lnTo>
                    <a:pt x="1068" y="215"/>
                  </a:lnTo>
                  <a:lnTo>
                    <a:pt x="1087" y="252"/>
                  </a:lnTo>
                  <a:lnTo>
                    <a:pt x="1105" y="290"/>
                  </a:lnTo>
                  <a:lnTo>
                    <a:pt x="1116" y="331"/>
                  </a:lnTo>
                  <a:lnTo>
                    <a:pt x="1124" y="374"/>
                  </a:lnTo>
                  <a:lnTo>
                    <a:pt x="1126" y="420"/>
                  </a:lnTo>
                  <a:lnTo>
                    <a:pt x="1124" y="463"/>
                  </a:lnTo>
                  <a:lnTo>
                    <a:pt x="1119" y="507"/>
                  </a:lnTo>
                  <a:lnTo>
                    <a:pt x="1109" y="548"/>
                  </a:lnTo>
                  <a:lnTo>
                    <a:pt x="1095" y="587"/>
                  </a:lnTo>
                  <a:lnTo>
                    <a:pt x="1078" y="624"/>
                  </a:lnTo>
                  <a:lnTo>
                    <a:pt x="1056" y="659"/>
                  </a:lnTo>
                  <a:lnTo>
                    <a:pt x="1032" y="691"/>
                  </a:lnTo>
                  <a:lnTo>
                    <a:pt x="1003" y="720"/>
                  </a:lnTo>
                  <a:lnTo>
                    <a:pt x="971" y="747"/>
                  </a:lnTo>
                  <a:lnTo>
                    <a:pt x="936" y="769"/>
                  </a:lnTo>
                  <a:lnTo>
                    <a:pt x="898" y="789"/>
                  </a:lnTo>
                  <a:lnTo>
                    <a:pt x="856" y="807"/>
                  </a:lnTo>
                  <a:lnTo>
                    <a:pt x="811" y="819"/>
                  </a:lnTo>
                  <a:lnTo>
                    <a:pt x="763" y="829"/>
                  </a:lnTo>
                  <a:lnTo>
                    <a:pt x="710" y="834"/>
                  </a:lnTo>
                  <a:lnTo>
                    <a:pt x="656" y="836"/>
                  </a:lnTo>
                  <a:lnTo>
                    <a:pt x="598" y="834"/>
                  </a:lnTo>
                  <a:lnTo>
                    <a:pt x="535" y="827"/>
                  </a:lnTo>
                  <a:lnTo>
                    <a:pt x="470" y="817"/>
                  </a:lnTo>
                  <a:lnTo>
                    <a:pt x="470" y="1170"/>
                  </a:lnTo>
                  <a:lnTo>
                    <a:pt x="470" y="1204"/>
                  </a:lnTo>
                  <a:lnTo>
                    <a:pt x="472" y="1232"/>
                  </a:lnTo>
                  <a:lnTo>
                    <a:pt x="474" y="1254"/>
                  </a:lnTo>
                  <a:lnTo>
                    <a:pt x="476" y="1272"/>
                  </a:lnTo>
                  <a:lnTo>
                    <a:pt x="479" y="1284"/>
                  </a:lnTo>
                  <a:lnTo>
                    <a:pt x="482" y="1294"/>
                  </a:lnTo>
                  <a:lnTo>
                    <a:pt x="485" y="1300"/>
                  </a:lnTo>
                  <a:lnTo>
                    <a:pt x="487" y="1304"/>
                  </a:lnTo>
                  <a:lnTo>
                    <a:pt x="488" y="1305"/>
                  </a:lnTo>
                  <a:lnTo>
                    <a:pt x="501" y="1316"/>
                  </a:lnTo>
                  <a:lnTo>
                    <a:pt x="516" y="1326"/>
                  </a:lnTo>
                  <a:lnTo>
                    <a:pt x="533" y="1333"/>
                  </a:lnTo>
                  <a:lnTo>
                    <a:pt x="553" y="1336"/>
                  </a:lnTo>
                  <a:lnTo>
                    <a:pt x="576" y="1338"/>
                  </a:lnTo>
                  <a:lnTo>
                    <a:pt x="668" y="1338"/>
                  </a:lnTo>
                  <a:lnTo>
                    <a:pt x="668" y="1451"/>
                  </a:lnTo>
                  <a:lnTo>
                    <a:pt x="0" y="1451"/>
                  </a:lnTo>
                  <a:lnTo>
                    <a:pt x="0" y="1338"/>
                  </a:lnTo>
                  <a:lnTo>
                    <a:pt x="90" y="1338"/>
                  </a:lnTo>
                  <a:lnTo>
                    <a:pt x="113" y="1336"/>
                  </a:lnTo>
                  <a:lnTo>
                    <a:pt x="132" y="1333"/>
                  </a:lnTo>
                  <a:lnTo>
                    <a:pt x="149" y="1326"/>
                  </a:lnTo>
                  <a:lnTo>
                    <a:pt x="163" y="1319"/>
                  </a:lnTo>
                  <a:lnTo>
                    <a:pt x="174" y="1310"/>
                  </a:lnTo>
                  <a:lnTo>
                    <a:pt x="183" y="1298"/>
                  </a:lnTo>
                  <a:lnTo>
                    <a:pt x="185" y="1295"/>
                  </a:lnTo>
                  <a:lnTo>
                    <a:pt x="187" y="1290"/>
                  </a:lnTo>
                  <a:lnTo>
                    <a:pt x="189" y="1281"/>
                  </a:lnTo>
                  <a:lnTo>
                    <a:pt x="191" y="1269"/>
                  </a:lnTo>
                  <a:lnTo>
                    <a:pt x="193" y="1252"/>
                  </a:lnTo>
                  <a:lnTo>
                    <a:pt x="195" y="1231"/>
                  </a:lnTo>
                  <a:lnTo>
                    <a:pt x="196" y="1203"/>
                  </a:lnTo>
                  <a:lnTo>
                    <a:pt x="198" y="1170"/>
                  </a:lnTo>
                  <a:lnTo>
                    <a:pt x="198" y="283"/>
                  </a:lnTo>
                  <a:lnTo>
                    <a:pt x="196" y="248"/>
                  </a:lnTo>
                  <a:lnTo>
                    <a:pt x="195" y="221"/>
                  </a:lnTo>
                  <a:lnTo>
                    <a:pt x="193" y="198"/>
                  </a:lnTo>
                  <a:lnTo>
                    <a:pt x="190" y="180"/>
                  </a:lnTo>
                  <a:lnTo>
                    <a:pt x="187" y="167"/>
                  </a:lnTo>
                  <a:lnTo>
                    <a:pt x="185" y="158"/>
                  </a:lnTo>
                  <a:lnTo>
                    <a:pt x="181" y="151"/>
                  </a:lnTo>
                  <a:lnTo>
                    <a:pt x="180" y="148"/>
                  </a:lnTo>
                  <a:lnTo>
                    <a:pt x="178" y="146"/>
                  </a:lnTo>
                  <a:lnTo>
                    <a:pt x="163" y="132"/>
                  </a:lnTo>
                  <a:lnTo>
                    <a:pt x="143" y="122"/>
                  </a:lnTo>
                  <a:lnTo>
                    <a:pt x="119" y="117"/>
                  </a:lnTo>
                  <a:lnTo>
                    <a:pt x="90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2" name="Freeform 73"/>
          <p:cNvSpPr>
            <a:spLocks/>
          </p:cNvSpPr>
          <p:nvPr/>
        </p:nvSpPr>
        <p:spPr bwMode="auto">
          <a:xfrm>
            <a:off x="742956" y="1975814"/>
            <a:ext cx="406400" cy="436563"/>
          </a:xfrm>
          <a:custGeom>
            <a:avLst/>
            <a:gdLst>
              <a:gd name="T0" fmla="*/ 1783 w 3069"/>
              <a:gd name="T1" fmla="*/ 29 h 3306"/>
              <a:gd name="T2" fmla="*/ 2079 w 3069"/>
              <a:gd name="T3" fmla="*/ 147 h 3306"/>
              <a:gd name="T4" fmla="*/ 2325 w 3069"/>
              <a:gd name="T5" fmla="*/ 344 h 3306"/>
              <a:gd name="T6" fmla="*/ 2504 w 3069"/>
              <a:gd name="T7" fmla="*/ 604 h 3306"/>
              <a:gd name="T8" fmla="*/ 2602 w 3069"/>
              <a:gd name="T9" fmla="*/ 911 h 3306"/>
              <a:gd name="T10" fmla="*/ 2603 w 3069"/>
              <a:gd name="T11" fmla="*/ 1232 h 3306"/>
              <a:gd name="T12" fmla="*/ 2610 w 3069"/>
              <a:gd name="T13" fmla="*/ 1411 h 3306"/>
              <a:gd name="T14" fmla="*/ 2721 w 3069"/>
              <a:gd name="T15" fmla="*/ 1516 h 3306"/>
              <a:gd name="T16" fmla="*/ 2849 w 3069"/>
              <a:gd name="T17" fmla="*/ 1669 h 3306"/>
              <a:gd name="T18" fmla="*/ 2968 w 3069"/>
              <a:gd name="T19" fmla="*/ 1863 h 3306"/>
              <a:gd name="T20" fmla="*/ 3050 w 3069"/>
              <a:gd name="T21" fmla="*/ 2095 h 3306"/>
              <a:gd name="T22" fmla="*/ 3065 w 3069"/>
              <a:gd name="T23" fmla="*/ 2357 h 3306"/>
              <a:gd name="T24" fmla="*/ 3014 w 3069"/>
              <a:gd name="T25" fmla="*/ 2571 h 3306"/>
              <a:gd name="T26" fmla="*/ 2964 w 3069"/>
              <a:gd name="T27" fmla="*/ 2557 h 3306"/>
              <a:gd name="T28" fmla="*/ 2865 w 3069"/>
              <a:gd name="T29" fmla="*/ 2501 h 3306"/>
              <a:gd name="T30" fmla="*/ 2744 w 3069"/>
              <a:gd name="T31" fmla="*/ 2375 h 3306"/>
              <a:gd name="T32" fmla="*/ 2634 w 3069"/>
              <a:gd name="T33" fmla="*/ 2426 h 3306"/>
              <a:gd name="T34" fmla="*/ 2483 w 3069"/>
              <a:gd name="T35" fmla="*/ 2693 h 3306"/>
              <a:gd name="T36" fmla="*/ 2572 w 3069"/>
              <a:gd name="T37" fmla="*/ 2810 h 3306"/>
              <a:gd name="T38" fmla="*/ 2692 w 3069"/>
              <a:gd name="T39" fmla="*/ 2915 h 3306"/>
              <a:gd name="T40" fmla="*/ 2717 w 3069"/>
              <a:gd name="T41" fmla="*/ 3045 h 3306"/>
              <a:gd name="T42" fmla="*/ 2636 w 3069"/>
              <a:gd name="T43" fmla="*/ 3169 h 3306"/>
              <a:gd name="T44" fmla="*/ 2465 w 3069"/>
              <a:gd name="T45" fmla="*/ 3260 h 3306"/>
              <a:gd name="T46" fmla="*/ 2235 w 3069"/>
              <a:gd name="T47" fmla="*/ 3303 h 3306"/>
              <a:gd name="T48" fmla="*/ 1977 w 3069"/>
              <a:gd name="T49" fmla="*/ 3286 h 3306"/>
              <a:gd name="T50" fmla="*/ 1766 w 3069"/>
              <a:gd name="T51" fmla="*/ 3210 h 3306"/>
              <a:gd name="T52" fmla="*/ 1587 w 3069"/>
              <a:gd name="T53" fmla="*/ 3164 h 3306"/>
              <a:gd name="T54" fmla="*/ 1342 w 3069"/>
              <a:gd name="T55" fmla="*/ 3184 h 3306"/>
              <a:gd name="T56" fmla="*/ 1151 w 3069"/>
              <a:gd name="T57" fmla="*/ 3272 h 3306"/>
              <a:gd name="T58" fmla="*/ 897 w 3069"/>
              <a:gd name="T59" fmla="*/ 3306 h 3306"/>
              <a:gd name="T60" fmla="*/ 656 w 3069"/>
              <a:gd name="T61" fmla="*/ 3276 h 3306"/>
              <a:gd name="T62" fmla="*/ 468 w 3069"/>
              <a:gd name="T63" fmla="*/ 3195 h 3306"/>
              <a:gd name="T64" fmla="*/ 362 w 3069"/>
              <a:gd name="T65" fmla="*/ 3078 h 3306"/>
              <a:gd name="T66" fmla="*/ 361 w 3069"/>
              <a:gd name="T67" fmla="*/ 2946 h 3306"/>
              <a:gd name="T68" fmla="*/ 460 w 3069"/>
              <a:gd name="T69" fmla="*/ 2833 h 3306"/>
              <a:gd name="T70" fmla="*/ 633 w 3069"/>
              <a:gd name="T71" fmla="*/ 2753 h 3306"/>
              <a:gd name="T72" fmla="*/ 466 w 3069"/>
              <a:gd name="T73" fmla="*/ 2496 h 3306"/>
              <a:gd name="T74" fmla="*/ 356 w 3069"/>
              <a:gd name="T75" fmla="*/ 2329 h 3306"/>
              <a:gd name="T76" fmla="*/ 233 w 3069"/>
              <a:gd name="T77" fmla="*/ 2477 h 3306"/>
              <a:gd name="T78" fmla="*/ 126 w 3069"/>
              <a:gd name="T79" fmla="*/ 2548 h 3306"/>
              <a:gd name="T80" fmla="*/ 61 w 3069"/>
              <a:gd name="T81" fmla="*/ 2570 h 3306"/>
              <a:gd name="T82" fmla="*/ 14 w 3069"/>
              <a:gd name="T83" fmla="*/ 2427 h 3306"/>
              <a:gd name="T84" fmla="*/ 9 w 3069"/>
              <a:gd name="T85" fmla="*/ 2158 h 3306"/>
              <a:gd name="T86" fmla="*/ 76 w 3069"/>
              <a:gd name="T87" fmla="*/ 1918 h 3306"/>
              <a:gd name="T88" fmla="*/ 189 w 3069"/>
              <a:gd name="T89" fmla="*/ 1714 h 3306"/>
              <a:gd name="T90" fmla="*/ 317 w 3069"/>
              <a:gd name="T91" fmla="*/ 1550 h 3306"/>
              <a:gd name="T92" fmla="*/ 435 w 3069"/>
              <a:gd name="T93" fmla="*/ 1433 h 3306"/>
              <a:gd name="T94" fmla="*/ 480 w 3069"/>
              <a:gd name="T95" fmla="*/ 1305 h 3306"/>
              <a:gd name="T96" fmla="*/ 458 w 3069"/>
              <a:gd name="T97" fmla="*/ 993 h 3306"/>
              <a:gd name="T98" fmla="*/ 532 w 3069"/>
              <a:gd name="T99" fmla="*/ 677 h 3306"/>
              <a:gd name="T100" fmla="*/ 692 w 3069"/>
              <a:gd name="T101" fmla="*/ 404 h 3306"/>
              <a:gd name="T102" fmla="*/ 923 w 3069"/>
              <a:gd name="T103" fmla="*/ 189 h 3306"/>
              <a:gd name="T104" fmla="*/ 1209 w 3069"/>
              <a:gd name="T105" fmla="*/ 50 h 3306"/>
              <a:gd name="T106" fmla="*/ 1535 w 3069"/>
              <a:gd name="T107" fmla="*/ 0 h 3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069" h="3306">
                <a:moveTo>
                  <a:pt x="1535" y="0"/>
                </a:moveTo>
                <a:lnTo>
                  <a:pt x="1619" y="3"/>
                </a:lnTo>
                <a:lnTo>
                  <a:pt x="1701" y="13"/>
                </a:lnTo>
                <a:lnTo>
                  <a:pt x="1783" y="29"/>
                </a:lnTo>
                <a:lnTo>
                  <a:pt x="1861" y="50"/>
                </a:lnTo>
                <a:lnTo>
                  <a:pt x="1936" y="77"/>
                </a:lnTo>
                <a:lnTo>
                  <a:pt x="2010" y="110"/>
                </a:lnTo>
                <a:lnTo>
                  <a:pt x="2079" y="147"/>
                </a:lnTo>
                <a:lnTo>
                  <a:pt x="2146" y="190"/>
                </a:lnTo>
                <a:lnTo>
                  <a:pt x="2209" y="237"/>
                </a:lnTo>
                <a:lnTo>
                  <a:pt x="2269" y="289"/>
                </a:lnTo>
                <a:lnTo>
                  <a:pt x="2325" y="344"/>
                </a:lnTo>
                <a:lnTo>
                  <a:pt x="2376" y="404"/>
                </a:lnTo>
                <a:lnTo>
                  <a:pt x="2424" y="467"/>
                </a:lnTo>
                <a:lnTo>
                  <a:pt x="2466" y="533"/>
                </a:lnTo>
                <a:lnTo>
                  <a:pt x="2504" y="604"/>
                </a:lnTo>
                <a:lnTo>
                  <a:pt x="2537" y="677"/>
                </a:lnTo>
                <a:lnTo>
                  <a:pt x="2564" y="753"/>
                </a:lnTo>
                <a:lnTo>
                  <a:pt x="2585" y="831"/>
                </a:lnTo>
                <a:lnTo>
                  <a:pt x="2602" y="911"/>
                </a:lnTo>
                <a:lnTo>
                  <a:pt x="2611" y="993"/>
                </a:lnTo>
                <a:lnTo>
                  <a:pt x="2614" y="1078"/>
                </a:lnTo>
                <a:lnTo>
                  <a:pt x="2611" y="1155"/>
                </a:lnTo>
                <a:lnTo>
                  <a:pt x="2603" y="1232"/>
                </a:lnTo>
                <a:lnTo>
                  <a:pt x="2589" y="1305"/>
                </a:lnTo>
                <a:lnTo>
                  <a:pt x="2570" y="1378"/>
                </a:lnTo>
                <a:lnTo>
                  <a:pt x="2589" y="1393"/>
                </a:lnTo>
                <a:lnTo>
                  <a:pt x="2610" y="1411"/>
                </a:lnTo>
                <a:lnTo>
                  <a:pt x="2635" y="1433"/>
                </a:lnTo>
                <a:lnTo>
                  <a:pt x="2662" y="1457"/>
                </a:lnTo>
                <a:lnTo>
                  <a:pt x="2690" y="1486"/>
                </a:lnTo>
                <a:lnTo>
                  <a:pt x="2721" y="1516"/>
                </a:lnTo>
                <a:lnTo>
                  <a:pt x="2752" y="1550"/>
                </a:lnTo>
                <a:lnTo>
                  <a:pt x="2784" y="1588"/>
                </a:lnTo>
                <a:lnTo>
                  <a:pt x="2817" y="1627"/>
                </a:lnTo>
                <a:lnTo>
                  <a:pt x="2849" y="1669"/>
                </a:lnTo>
                <a:lnTo>
                  <a:pt x="2880" y="1714"/>
                </a:lnTo>
                <a:lnTo>
                  <a:pt x="2911" y="1762"/>
                </a:lnTo>
                <a:lnTo>
                  <a:pt x="2940" y="1811"/>
                </a:lnTo>
                <a:lnTo>
                  <a:pt x="2968" y="1863"/>
                </a:lnTo>
                <a:lnTo>
                  <a:pt x="2993" y="1918"/>
                </a:lnTo>
                <a:lnTo>
                  <a:pt x="3015" y="1976"/>
                </a:lnTo>
                <a:lnTo>
                  <a:pt x="3034" y="2034"/>
                </a:lnTo>
                <a:lnTo>
                  <a:pt x="3050" y="2095"/>
                </a:lnTo>
                <a:lnTo>
                  <a:pt x="3060" y="2158"/>
                </a:lnTo>
                <a:lnTo>
                  <a:pt x="3067" y="2223"/>
                </a:lnTo>
                <a:lnTo>
                  <a:pt x="3069" y="2289"/>
                </a:lnTo>
                <a:lnTo>
                  <a:pt x="3065" y="2357"/>
                </a:lnTo>
                <a:lnTo>
                  <a:pt x="3055" y="2427"/>
                </a:lnTo>
                <a:lnTo>
                  <a:pt x="3039" y="2498"/>
                </a:lnTo>
                <a:lnTo>
                  <a:pt x="3016" y="2571"/>
                </a:lnTo>
                <a:lnTo>
                  <a:pt x="3014" y="2571"/>
                </a:lnTo>
                <a:lnTo>
                  <a:pt x="3008" y="2570"/>
                </a:lnTo>
                <a:lnTo>
                  <a:pt x="2996" y="2568"/>
                </a:lnTo>
                <a:lnTo>
                  <a:pt x="2982" y="2564"/>
                </a:lnTo>
                <a:lnTo>
                  <a:pt x="2964" y="2557"/>
                </a:lnTo>
                <a:lnTo>
                  <a:pt x="2942" y="2548"/>
                </a:lnTo>
                <a:lnTo>
                  <a:pt x="2919" y="2536"/>
                </a:lnTo>
                <a:lnTo>
                  <a:pt x="2893" y="2521"/>
                </a:lnTo>
                <a:lnTo>
                  <a:pt x="2865" y="2501"/>
                </a:lnTo>
                <a:lnTo>
                  <a:pt x="2836" y="2477"/>
                </a:lnTo>
                <a:lnTo>
                  <a:pt x="2806" y="2448"/>
                </a:lnTo>
                <a:lnTo>
                  <a:pt x="2775" y="2415"/>
                </a:lnTo>
                <a:lnTo>
                  <a:pt x="2744" y="2375"/>
                </a:lnTo>
                <a:lnTo>
                  <a:pt x="2713" y="2329"/>
                </a:lnTo>
                <a:lnTo>
                  <a:pt x="2683" y="2277"/>
                </a:lnTo>
                <a:lnTo>
                  <a:pt x="2660" y="2353"/>
                </a:lnTo>
                <a:lnTo>
                  <a:pt x="2634" y="2426"/>
                </a:lnTo>
                <a:lnTo>
                  <a:pt x="2603" y="2496"/>
                </a:lnTo>
                <a:lnTo>
                  <a:pt x="2566" y="2565"/>
                </a:lnTo>
                <a:lnTo>
                  <a:pt x="2526" y="2630"/>
                </a:lnTo>
                <a:lnTo>
                  <a:pt x="2483" y="2693"/>
                </a:lnTo>
                <a:lnTo>
                  <a:pt x="2434" y="2753"/>
                </a:lnTo>
                <a:lnTo>
                  <a:pt x="2485" y="2769"/>
                </a:lnTo>
                <a:lnTo>
                  <a:pt x="2530" y="2788"/>
                </a:lnTo>
                <a:lnTo>
                  <a:pt x="2572" y="2810"/>
                </a:lnTo>
                <a:lnTo>
                  <a:pt x="2609" y="2833"/>
                </a:lnTo>
                <a:lnTo>
                  <a:pt x="2642" y="2859"/>
                </a:lnTo>
                <a:lnTo>
                  <a:pt x="2669" y="2886"/>
                </a:lnTo>
                <a:lnTo>
                  <a:pt x="2692" y="2915"/>
                </a:lnTo>
                <a:lnTo>
                  <a:pt x="2708" y="2946"/>
                </a:lnTo>
                <a:lnTo>
                  <a:pt x="2717" y="2977"/>
                </a:lnTo>
                <a:lnTo>
                  <a:pt x="2721" y="3011"/>
                </a:lnTo>
                <a:lnTo>
                  <a:pt x="2717" y="3045"/>
                </a:lnTo>
                <a:lnTo>
                  <a:pt x="2707" y="3078"/>
                </a:lnTo>
                <a:lnTo>
                  <a:pt x="2688" y="3110"/>
                </a:lnTo>
                <a:lnTo>
                  <a:pt x="2665" y="3140"/>
                </a:lnTo>
                <a:lnTo>
                  <a:pt x="2636" y="3169"/>
                </a:lnTo>
                <a:lnTo>
                  <a:pt x="2600" y="3195"/>
                </a:lnTo>
                <a:lnTo>
                  <a:pt x="2560" y="3219"/>
                </a:lnTo>
                <a:lnTo>
                  <a:pt x="2515" y="3240"/>
                </a:lnTo>
                <a:lnTo>
                  <a:pt x="2465" y="3260"/>
                </a:lnTo>
                <a:lnTo>
                  <a:pt x="2413" y="3276"/>
                </a:lnTo>
                <a:lnTo>
                  <a:pt x="2356" y="3288"/>
                </a:lnTo>
                <a:lnTo>
                  <a:pt x="2297" y="3297"/>
                </a:lnTo>
                <a:lnTo>
                  <a:pt x="2235" y="3303"/>
                </a:lnTo>
                <a:lnTo>
                  <a:pt x="2172" y="3306"/>
                </a:lnTo>
                <a:lnTo>
                  <a:pt x="2104" y="3303"/>
                </a:lnTo>
                <a:lnTo>
                  <a:pt x="2039" y="3297"/>
                </a:lnTo>
                <a:lnTo>
                  <a:pt x="1977" y="3286"/>
                </a:lnTo>
                <a:lnTo>
                  <a:pt x="1918" y="3272"/>
                </a:lnTo>
                <a:lnTo>
                  <a:pt x="1863" y="3254"/>
                </a:lnTo>
                <a:lnTo>
                  <a:pt x="1813" y="3234"/>
                </a:lnTo>
                <a:lnTo>
                  <a:pt x="1766" y="3210"/>
                </a:lnTo>
                <a:lnTo>
                  <a:pt x="1726" y="3184"/>
                </a:lnTo>
                <a:lnTo>
                  <a:pt x="1691" y="3155"/>
                </a:lnTo>
                <a:lnTo>
                  <a:pt x="1640" y="3161"/>
                </a:lnTo>
                <a:lnTo>
                  <a:pt x="1587" y="3164"/>
                </a:lnTo>
                <a:lnTo>
                  <a:pt x="1534" y="3167"/>
                </a:lnTo>
                <a:lnTo>
                  <a:pt x="1455" y="3163"/>
                </a:lnTo>
                <a:lnTo>
                  <a:pt x="1377" y="3155"/>
                </a:lnTo>
                <a:lnTo>
                  <a:pt x="1342" y="3184"/>
                </a:lnTo>
                <a:lnTo>
                  <a:pt x="1302" y="3210"/>
                </a:lnTo>
                <a:lnTo>
                  <a:pt x="1256" y="3234"/>
                </a:lnTo>
                <a:lnTo>
                  <a:pt x="1206" y="3254"/>
                </a:lnTo>
                <a:lnTo>
                  <a:pt x="1151" y="3272"/>
                </a:lnTo>
                <a:lnTo>
                  <a:pt x="1092" y="3286"/>
                </a:lnTo>
                <a:lnTo>
                  <a:pt x="1030" y="3297"/>
                </a:lnTo>
                <a:lnTo>
                  <a:pt x="965" y="3303"/>
                </a:lnTo>
                <a:lnTo>
                  <a:pt x="897" y="3306"/>
                </a:lnTo>
                <a:lnTo>
                  <a:pt x="834" y="3303"/>
                </a:lnTo>
                <a:lnTo>
                  <a:pt x="772" y="3297"/>
                </a:lnTo>
                <a:lnTo>
                  <a:pt x="712" y="3288"/>
                </a:lnTo>
                <a:lnTo>
                  <a:pt x="656" y="3276"/>
                </a:lnTo>
                <a:lnTo>
                  <a:pt x="602" y="3260"/>
                </a:lnTo>
                <a:lnTo>
                  <a:pt x="554" y="3240"/>
                </a:lnTo>
                <a:lnTo>
                  <a:pt x="509" y="3219"/>
                </a:lnTo>
                <a:lnTo>
                  <a:pt x="468" y="3195"/>
                </a:lnTo>
                <a:lnTo>
                  <a:pt x="433" y="3169"/>
                </a:lnTo>
                <a:lnTo>
                  <a:pt x="404" y="3140"/>
                </a:lnTo>
                <a:lnTo>
                  <a:pt x="379" y="3110"/>
                </a:lnTo>
                <a:lnTo>
                  <a:pt x="362" y="3078"/>
                </a:lnTo>
                <a:lnTo>
                  <a:pt x="352" y="3045"/>
                </a:lnTo>
                <a:lnTo>
                  <a:pt x="347" y="3011"/>
                </a:lnTo>
                <a:lnTo>
                  <a:pt x="352" y="2977"/>
                </a:lnTo>
                <a:lnTo>
                  <a:pt x="361" y="2946"/>
                </a:lnTo>
                <a:lnTo>
                  <a:pt x="377" y="2915"/>
                </a:lnTo>
                <a:lnTo>
                  <a:pt x="400" y="2886"/>
                </a:lnTo>
                <a:lnTo>
                  <a:pt x="427" y="2859"/>
                </a:lnTo>
                <a:lnTo>
                  <a:pt x="460" y="2833"/>
                </a:lnTo>
                <a:lnTo>
                  <a:pt x="497" y="2810"/>
                </a:lnTo>
                <a:lnTo>
                  <a:pt x="539" y="2788"/>
                </a:lnTo>
                <a:lnTo>
                  <a:pt x="584" y="2769"/>
                </a:lnTo>
                <a:lnTo>
                  <a:pt x="633" y="2753"/>
                </a:lnTo>
                <a:lnTo>
                  <a:pt x="586" y="2693"/>
                </a:lnTo>
                <a:lnTo>
                  <a:pt x="542" y="2630"/>
                </a:lnTo>
                <a:lnTo>
                  <a:pt x="503" y="2565"/>
                </a:lnTo>
                <a:lnTo>
                  <a:pt x="466" y="2496"/>
                </a:lnTo>
                <a:lnTo>
                  <a:pt x="435" y="2426"/>
                </a:lnTo>
                <a:lnTo>
                  <a:pt x="408" y="2353"/>
                </a:lnTo>
                <a:lnTo>
                  <a:pt x="387" y="2277"/>
                </a:lnTo>
                <a:lnTo>
                  <a:pt x="356" y="2329"/>
                </a:lnTo>
                <a:lnTo>
                  <a:pt x="325" y="2375"/>
                </a:lnTo>
                <a:lnTo>
                  <a:pt x="294" y="2415"/>
                </a:lnTo>
                <a:lnTo>
                  <a:pt x="263" y="2448"/>
                </a:lnTo>
                <a:lnTo>
                  <a:pt x="233" y="2477"/>
                </a:lnTo>
                <a:lnTo>
                  <a:pt x="204" y="2501"/>
                </a:lnTo>
                <a:lnTo>
                  <a:pt x="176" y="2521"/>
                </a:lnTo>
                <a:lnTo>
                  <a:pt x="150" y="2536"/>
                </a:lnTo>
                <a:lnTo>
                  <a:pt x="126" y="2548"/>
                </a:lnTo>
                <a:lnTo>
                  <a:pt x="105" y="2557"/>
                </a:lnTo>
                <a:lnTo>
                  <a:pt x="87" y="2564"/>
                </a:lnTo>
                <a:lnTo>
                  <a:pt x="73" y="2568"/>
                </a:lnTo>
                <a:lnTo>
                  <a:pt x="61" y="2570"/>
                </a:lnTo>
                <a:lnTo>
                  <a:pt x="55" y="2571"/>
                </a:lnTo>
                <a:lnTo>
                  <a:pt x="52" y="2571"/>
                </a:lnTo>
                <a:lnTo>
                  <a:pt x="30" y="2498"/>
                </a:lnTo>
                <a:lnTo>
                  <a:pt x="14" y="2427"/>
                </a:lnTo>
                <a:lnTo>
                  <a:pt x="4" y="2357"/>
                </a:lnTo>
                <a:lnTo>
                  <a:pt x="0" y="2289"/>
                </a:lnTo>
                <a:lnTo>
                  <a:pt x="2" y="2223"/>
                </a:lnTo>
                <a:lnTo>
                  <a:pt x="9" y="2158"/>
                </a:lnTo>
                <a:lnTo>
                  <a:pt x="20" y="2095"/>
                </a:lnTo>
                <a:lnTo>
                  <a:pt x="35" y="2034"/>
                </a:lnTo>
                <a:lnTo>
                  <a:pt x="55" y="1976"/>
                </a:lnTo>
                <a:lnTo>
                  <a:pt x="76" y="1918"/>
                </a:lnTo>
                <a:lnTo>
                  <a:pt x="102" y="1863"/>
                </a:lnTo>
                <a:lnTo>
                  <a:pt x="129" y="1811"/>
                </a:lnTo>
                <a:lnTo>
                  <a:pt x="158" y="1762"/>
                </a:lnTo>
                <a:lnTo>
                  <a:pt x="189" y="1714"/>
                </a:lnTo>
                <a:lnTo>
                  <a:pt x="220" y="1669"/>
                </a:lnTo>
                <a:lnTo>
                  <a:pt x="253" y="1627"/>
                </a:lnTo>
                <a:lnTo>
                  <a:pt x="285" y="1588"/>
                </a:lnTo>
                <a:lnTo>
                  <a:pt x="317" y="1550"/>
                </a:lnTo>
                <a:lnTo>
                  <a:pt x="348" y="1516"/>
                </a:lnTo>
                <a:lnTo>
                  <a:pt x="379" y="1486"/>
                </a:lnTo>
                <a:lnTo>
                  <a:pt x="408" y="1457"/>
                </a:lnTo>
                <a:lnTo>
                  <a:pt x="435" y="1433"/>
                </a:lnTo>
                <a:lnTo>
                  <a:pt x="459" y="1411"/>
                </a:lnTo>
                <a:lnTo>
                  <a:pt x="480" y="1393"/>
                </a:lnTo>
                <a:lnTo>
                  <a:pt x="498" y="1378"/>
                </a:lnTo>
                <a:lnTo>
                  <a:pt x="480" y="1305"/>
                </a:lnTo>
                <a:lnTo>
                  <a:pt x="466" y="1232"/>
                </a:lnTo>
                <a:lnTo>
                  <a:pt x="458" y="1155"/>
                </a:lnTo>
                <a:lnTo>
                  <a:pt x="454" y="1078"/>
                </a:lnTo>
                <a:lnTo>
                  <a:pt x="458" y="993"/>
                </a:lnTo>
                <a:lnTo>
                  <a:pt x="467" y="911"/>
                </a:lnTo>
                <a:lnTo>
                  <a:pt x="483" y="831"/>
                </a:lnTo>
                <a:lnTo>
                  <a:pt x="505" y="753"/>
                </a:lnTo>
                <a:lnTo>
                  <a:pt x="532" y="677"/>
                </a:lnTo>
                <a:lnTo>
                  <a:pt x="565" y="604"/>
                </a:lnTo>
                <a:lnTo>
                  <a:pt x="602" y="533"/>
                </a:lnTo>
                <a:lnTo>
                  <a:pt x="645" y="467"/>
                </a:lnTo>
                <a:lnTo>
                  <a:pt x="692" y="404"/>
                </a:lnTo>
                <a:lnTo>
                  <a:pt x="744" y="344"/>
                </a:lnTo>
                <a:lnTo>
                  <a:pt x="800" y="289"/>
                </a:lnTo>
                <a:lnTo>
                  <a:pt x="860" y="237"/>
                </a:lnTo>
                <a:lnTo>
                  <a:pt x="923" y="189"/>
                </a:lnTo>
                <a:lnTo>
                  <a:pt x="989" y="147"/>
                </a:lnTo>
                <a:lnTo>
                  <a:pt x="1060" y="110"/>
                </a:lnTo>
                <a:lnTo>
                  <a:pt x="1133" y="77"/>
                </a:lnTo>
                <a:lnTo>
                  <a:pt x="1209" y="50"/>
                </a:lnTo>
                <a:lnTo>
                  <a:pt x="1287" y="29"/>
                </a:lnTo>
                <a:lnTo>
                  <a:pt x="1368" y="13"/>
                </a:lnTo>
                <a:lnTo>
                  <a:pt x="1450" y="3"/>
                </a:lnTo>
                <a:lnTo>
                  <a:pt x="153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2" name="Group 171"/>
          <p:cNvGrpSpPr/>
          <p:nvPr/>
        </p:nvGrpSpPr>
        <p:grpSpPr>
          <a:xfrm>
            <a:off x="11027045" y="2764695"/>
            <a:ext cx="419100" cy="403226"/>
            <a:chOff x="11006138" y="2762250"/>
            <a:chExt cx="419100" cy="4032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9" name="Freeform 78"/>
            <p:cNvSpPr>
              <a:spLocks/>
            </p:cNvSpPr>
            <p:nvPr/>
          </p:nvSpPr>
          <p:spPr bwMode="auto">
            <a:xfrm>
              <a:off x="11006138" y="2927350"/>
              <a:ext cx="206375" cy="212725"/>
            </a:xfrm>
            <a:custGeom>
              <a:avLst/>
              <a:gdLst>
                <a:gd name="T0" fmla="*/ 847 w 1695"/>
                <a:gd name="T1" fmla="*/ 0 h 1746"/>
                <a:gd name="T2" fmla="*/ 1186 w 1695"/>
                <a:gd name="T3" fmla="*/ 673 h 1746"/>
                <a:gd name="T4" fmla="*/ 926 w 1695"/>
                <a:gd name="T5" fmla="*/ 520 h 1746"/>
                <a:gd name="T6" fmla="*/ 636 w 1695"/>
                <a:gd name="T7" fmla="*/ 1042 h 1746"/>
                <a:gd name="T8" fmla="*/ 1695 w 1695"/>
                <a:gd name="T9" fmla="*/ 1042 h 1746"/>
                <a:gd name="T10" fmla="*/ 1695 w 1695"/>
                <a:gd name="T11" fmla="*/ 1746 h 1746"/>
                <a:gd name="T12" fmla="*/ 721 w 1695"/>
                <a:gd name="T13" fmla="*/ 1746 h 1746"/>
                <a:gd name="T14" fmla="*/ 684 w 1695"/>
                <a:gd name="T15" fmla="*/ 1742 h 1746"/>
                <a:gd name="T16" fmla="*/ 648 w 1695"/>
                <a:gd name="T17" fmla="*/ 1733 h 1746"/>
                <a:gd name="T18" fmla="*/ 612 w 1695"/>
                <a:gd name="T19" fmla="*/ 1718 h 1746"/>
                <a:gd name="T20" fmla="*/ 578 w 1695"/>
                <a:gd name="T21" fmla="*/ 1697 h 1746"/>
                <a:gd name="T22" fmla="*/ 543 w 1695"/>
                <a:gd name="T23" fmla="*/ 1670 h 1746"/>
                <a:gd name="T24" fmla="*/ 510 w 1695"/>
                <a:gd name="T25" fmla="*/ 1638 h 1746"/>
                <a:gd name="T26" fmla="*/ 480 w 1695"/>
                <a:gd name="T27" fmla="*/ 1601 h 1746"/>
                <a:gd name="T28" fmla="*/ 450 w 1695"/>
                <a:gd name="T29" fmla="*/ 1559 h 1746"/>
                <a:gd name="T30" fmla="*/ 426 w 1695"/>
                <a:gd name="T31" fmla="*/ 1521 h 1746"/>
                <a:gd name="T32" fmla="*/ 401 w 1695"/>
                <a:gd name="T33" fmla="*/ 1480 h 1746"/>
                <a:gd name="T34" fmla="*/ 375 w 1695"/>
                <a:gd name="T35" fmla="*/ 1438 h 1746"/>
                <a:gd name="T36" fmla="*/ 350 w 1695"/>
                <a:gd name="T37" fmla="*/ 1394 h 1746"/>
                <a:gd name="T38" fmla="*/ 323 w 1695"/>
                <a:gd name="T39" fmla="*/ 1350 h 1746"/>
                <a:gd name="T40" fmla="*/ 296 w 1695"/>
                <a:gd name="T41" fmla="*/ 1305 h 1746"/>
                <a:gd name="T42" fmla="*/ 270 w 1695"/>
                <a:gd name="T43" fmla="*/ 1261 h 1746"/>
                <a:gd name="T44" fmla="*/ 244 w 1695"/>
                <a:gd name="T45" fmla="*/ 1215 h 1746"/>
                <a:gd name="T46" fmla="*/ 218 w 1695"/>
                <a:gd name="T47" fmla="*/ 1170 h 1746"/>
                <a:gd name="T48" fmla="*/ 193 w 1695"/>
                <a:gd name="T49" fmla="*/ 1127 h 1746"/>
                <a:gd name="T50" fmla="*/ 169 w 1695"/>
                <a:gd name="T51" fmla="*/ 1084 h 1746"/>
                <a:gd name="T52" fmla="*/ 145 w 1695"/>
                <a:gd name="T53" fmla="*/ 1043 h 1746"/>
                <a:gd name="T54" fmla="*/ 123 w 1695"/>
                <a:gd name="T55" fmla="*/ 1005 h 1746"/>
                <a:gd name="T56" fmla="*/ 102 w 1695"/>
                <a:gd name="T57" fmla="*/ 967 h 1746"/>
                <a:gd name="T58" fmla="*/ 83 w 1695"/>
                <a:gd name="T59" fmla="*/ 933 h 1746"/>
                <a:gd name="T60" fmla="*/ 65 w 1695"/>
                <a:gd name="T61" fmla="*/ 900 h 1746"/>
                <a:gd name="T62" fmla="*/ 48 w 1695"/>
                <a:gd name="T63" fmla="*/ 872 h 1746"/>
                <a:gd name="T64" fmla="*/ 34 w 1695"/>
                <a:gd name="T65" fmla="*/ 846 h 1746"/>
                <a:gd name="T66" fmla="*/ 23 w 1695"/>
                <a:gd name="T67" fmla="*/ 825 h 1746"/>
                <a:gd name="T68" fmla="*/ 13 w 1695"/>
                <a:gd name="T69" fmla="*/ 808 h 1746"/>
                <a:gd name="T70" fmla="*/ 5 w 1695"/>
                <a:gd name="T71" fmla="*/ 795 h 1746"/>
                <a:gd name="T72" fmla="*/ 1 w 1695"/>
                <a:gd name="T73" fmla="*/ 787 h 1746"/>
                <a:gd name="T74" fmla="*/ 0 w 1695"/>
                <a:gd name="T75" fmla="*/ 785 h 1746"/>
                <a:gd name="T76" fmla="*/ 333 w 1695"/>
                <a:gd name="T77" fmla="*/ 168 h 1746"/>
                <a:gd name="T78" fmla="*/ 88 w 1695"/>
                <a:gd name="T79" fmla="*/ 23 h 1746"/>
                <a:gd name="T80" fmla="*/ 847 w 1695"/>
                <a:gd name="T81" fmla="*/ 0 h 1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5" h="1746">
                  <a:moveTo>
                    <a:pt x="847" y="0"/>
                  </a:moveTo>
                  <a:lnTo>
                    <a:pt x="1186" y="673"/>
                  </a:lnTo>
                  <a:lnTo>
                    <a:pt x="926" y="520"/>
                  </a:lnTo>
                  <a:lnTo>
                    <a:pt x="636" y="1042"/>
                  </a:lnTo>
                  <a:lnTo>
                    <a:pt x="1695" y="1042"/>
                  </a:lnTo>
                  <a:lnTo>
                    <a:pt x="1695" y="1746"/>
                  </a:lnTo>
                  <a:lnTo>
                    <a:pt x="721" y="1746"/>
                  </a:lnTo>
                  <a:lnTo>
                    <a:pt x="684" y="1742"/>
                  </a:lnTo>
                  <a:lnTo>
                    <a:pt x="648" y="1733"/>
                  </a:lnTo>
                  <a:lnTo>
                    <a:pt x="612" y="1718"/>
                  </a:lnTo>
                  <a:lnTo>
                    <a:pt x="578" y="1697"/>
                  </a:lnTo>
                  <a:lnTo>
                    <a:pt x="543" y="1670"/>
                  </a:lnTo>
                  <a:lnTo>
                    <a:pt x="510" y="1638"/>
                  </a:lnTo>
                  <a:lnTo>
                    <a:pt x="480" y="1601"/>
                  </a:lnTo>
                  <a:lnTo>
                    <a:pt x="450" y="1559"/>
                  </a:lnTo>
                  <a:lnTo>
                    <a:pt x="426" y="1521"/>
                  </a:lnTo>
                  <a:lnTo>
                    <a:pt x="401" y="1480"/>
                  </a:lnTo>
                  <a:lnTo>
                    <a:pt x="375" y="1438"/>
                  </a:lnTo>
                  <a:lnTo>
                    <a:pt x="350" y="1394"/>
                  </a:lnTo>
                  <a:lnTo>
                    <a:pt x="323" y="1350"/>
                  </a:lnTo>
                  <a:lnTo>
                    <a:pt x="296" y="1305"/>
                  </a:lnTo>
                  <a:lnTo>
                    <a:pt x="270" y="1261"/>
                  </a:lnTo>
                  <a:lnTo>
                    <a:pt x="244" y="1215"/>
                  </a:lnTo>
                  <a:lnTo>
                    <a:pt x="218" y="1170"/>
                  </a:lnTo>
                  <a:lnTo>
                    <a:pt x="193" y="1127"/>
                  </a:lnTo>
                  <a:lnTo>
                    <a:pt x="169" y="1084"/>
                  </a:lnTo>
                  <a:lnTo>
                    <a:pt x="145" y="1043"/>
                  </a:lnTo>
                  <a:lnTo>
                    <a:pt x="123" y="1005"/>
                  </a:lnTo>
                  <a:lnTo>
                    <a:pt x="102" y="967"/>
                  </a:lnTo>
                  <a:lnTo>
                    <a:pt x="83" y="933"/>
                  </a:lnTo>
                  <a:lnTo>
                    <a:pt x="65" y="900"/>
                  </a:lnTo>
                  <a:lnTo>
                    <a:pt x="48" y="872"/>
                  </a:lnTo>
                  <a:lnTo>
                    <a:pt x="34" y="846"/>
                  </a:lnTo>
                  <a:lnTo>
                    <a:pt x="23" y="825"/>
                  </a:lnTo>
                  <a:lnTo>
                    <a:pt x="13" y="808"/>
                  </a:lnTo>
                  <a:lnTo>
                    <a:pt x="5" y="795"/>
                  </a:lnTo>
                  <a:lnTo>
                    <a:pt x="1" y="787"/>
                  </a:lnTo>
                  <a:lnTo>
                    <a:pt x="0" y="785"/>
                  </a:lnTo>
                  <a:lnTo>
                    <a:pt x="333" y="168"/>
                  </a:lnTo>
                  <a:lnTo>
                    <a:pt x="88" y="23"/>
                  </a:lnTo>
                  <a:lnTo>
                    <a:pt x="8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79"/>
            <p:cNvSpPr>
              <a:spLocks/>
            </p:cNvSpPr>
            <p:nvPr/>
          </p:nvSpPr>
          <p:spPr bwMode="auto">
            <a:xfrm>
              <a:off x="11082338" y="2762250"/>
              <a:ext cx="279400" cy="163513"/>
            </a:xfrm>
            <a:custGeom>
              <a:avLst/>
              <a:gdLst>
                <a:gd name="T0" fmla="*/ 1319 w 2291"/>
                <a:gd name="T1" fmla="*/ 0 h 1349"/>
                <a:gd name="T2" fmla="*/ 1529 w 2291"/>
                <a:gd name="T3" fmla="*/ 0 h 1349"/>
                <a:gd name="T4" fmla="*/ 1542 w 2291"/>
                <a:gd name="T5" fmla="*/ 0 h 1349"/>
                <a:gd name="T6" fmla="*/ 1579 w 2291"/>
                <a:gd name="T7" fmla="*/ 0 h 1349"/>
                <a:gd name="T8" fmla="*/ 1610 w 2291"/>
                <a:gd name="T9" fmla="*/ 0 h 1349"/>
                <a:gd name="T10" fmla="*/ 1636 w 2291"/>
                <a:gd name="T11" fmla="*/ 0 h 1349"/>
                <a:gd name="T12" fmla="*/ 1655 w 2291"/>
                <a:gd name="T13" fmla="*/ 0 h 1349"/>
                <a:gd name="T14" fmla="*/ 1667 w 2291"/>
                <a:gd name="T15" fmla="*/ 1 h 1349"/>
                <a:gd name="T16" fmla="*/ 1670 w 2291"/>
                <a:gd name="T17" fmla="*/ 1 h 1349"/>
                <a:gd name="T18" fmla="*/ 2043 w 2291"/>
                <a:gd name="T19" fmla="*/ 595 h 1349"/>
                <a:gd name="T20" fmla="*/ 2291 w 2291"/>
                <a:gd name="T21" fmla="*/ 453 h 1349"/>
                <a:gd name="T22" fmla="*/ 1936 w 2291"/>
                <a:gd name="T23" fmla="*/ 1124 h 1349"/>
                <a:gd name="T24" fmla="*/ 1198 w 2291"/>
                <a:gd name="T25" fmla="*/ 1080 h 1349"/>
                <a:gd name="T26" fmla="*/ 1446 w 2291"/>
                <a:gd name="T27" fmla="*/ 937 h 1349"/>
                <a:gd name="T28" fmla="*/ 1133 w 2291"/>
                <a:gd name="T29" fmla="*/ 428 h 1349"/>
                <a:gd name="T30" fmla="*/ 612 w 2291"/>
                <a:gd name="T31" fmla="*/ 1349 h 1349"/>
                <a:gd name="T32" fmla="*/ 0 w 2291"/>
                <a:gd name="T33" fmla="*/ 1002 h 1349"/>
                <a:gd name="T34" fmla="*/ 481 w 2291"/>
                <a:gd name="T35" fmla="*/ 155 h 1349"/>
                <a:gd name="T36" fmla="*/ 501 w 2291"/>
                <a:gd name="T37" fmla="*/ 125 h 1349"/>
                <a:gd name="T38" fmla="*/ 527 w 2291"/>
                <a:gd name="T39" fmla="*/ 98 h 1349"/>
                <a:gd name="T40" fmla="*/ 557 w 2291"/>
                <a:gd name="T41" fmla="*/ 74 h 1349"/>
                <a:gd name="T42" fmla="*/ 592 w 2291"/>
                <a:gd name="T43" fmla="*/ 54 h 1349"/>
                <a:gd name="T44" fmla="*/ 632 w 2291"/>
                <a:gd name="T45" fmla="*/ 38 h 1349"/>
                <a:gd name="T46" fmla="*/ 676 w 2291"/>
                <a:gd name="T47" fmla="*/ 25 h 1349"/>
                <a:gd name="T48" fmla="*/ 724 w 2291"/>
                <a:gd name="T49" fmla="*/ 15 h 1349"/>
                <a:gd name="T50" fmla="*/ 774 w 2291"/>
                <a:gd name="T51" fmla="*/ 11 h 1349"/>
                <a:gd name="T52" fmla="*/ 828 w 2291"/>
                <a:gd name="T53" fmla="*/ 9 h 1349"/>
                <a:gd name="T54" fmla="*/ 883 w 2291"/>
                <a:gd name="T55" fmla="*/ 6 h 1349"/>
                <a:gd name="T56" fmla="*/ 940 w 2291"/>
                <a:gd name="T57" fmla="*/ 4 h 1349"/>
                <a:gd name="T58" fmla="*/ 999 w 2291"/>
                <a:gd name="T59" fmla="*/ 3 h 1349"/>
                <a:gd name="T60" fmla="*/ 1059 w 2291"/>
                <a:gd name="T61" fmla="*/ 2 h 1349"/>
                <a:gd name="T62" fmla="*/ 1119 w 2291"/>
                <a:gd name="T63" fmla="*/ 1 h 1349"/>
                <a:gd name="T64" fmla="*/ 1179 w 2291"/>
                <a:gd name="T65" fmla="*/ 1 h 1349"/>
                <a:gd name="T66" fmla="*/ 1238 w 2291"/>
                <a:gd name="T67" fmla="*/ 0 h 1349"/>
                <a:gd name="T68" fmla="*/ 1295 w 2291"/>
                <a:gd name="T69" fmla="*/ 0 h 1349"/>
                <a:gd name="T70" fmla="*/ 1319 w 2291"/>
                <a:gd name="T71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91" h="1349">
                  <a:moveTo>
                    <a:pt x="1319" y="0"/>
                  </a:moveTo>
                  <a:lnTo>
                    <a:pt x="1529" y="0"/>
                  </a:lnTo>
                  <a:lnTo>
                    <a:pt x="1542" y="0"/>
                  </a:lnTo>
                  <a:lnTo>
                    <a:pt x="1579" y="0"/>
                  </a:lnTo>
                  <a:lnTo>
                    <a:pt x="1610" y="0"/>
                  </a:lnTo>
                  <a:lnTo>
                    <a:pt x="1636" y="0"/>
                  </a:lnTo>
                  <a:lnTo>
                    <a:pt x="1655" y="0"/>
                  </a:lnTo>
                  <a:lnTo>
                    <a:pt x="1667" y="1"/>
                  </a:lnTo>
                  <a:lnTo>
                    <a:pt x="1670" y="1"/>
                  </a:lnTo>
                  <a:lnTo>
                    <a:pt x="2043" y="595"/>
                  </a:lnTo>
                  <a:lnTo>
                    <a:pt x="2291" y="453"/>
                  </a:lnTo>
                  <a:lnTo>
                    <a:pt x="1936" y="1124"/>
                  </a:lnTo>
                  <a:lnTo>
                    <a:pt x="1198" y="1080"/>
                  </a:lnTo>
                  <a:lnTo>
                    <a:pt x="1446" y="937"/>
                  </a:lnTo>
                  <a:lnTo>
                    <a:pt x="1133" y="428"/>
                  </a:lnTo>
                  <a:lnTo>
                    <a:pt x="612" y="1349"/>
                  </a:lnTo>
                  <a:lnTo>
                    <a:pt x="0" y="1002"/>
                  </a:lnTo>
                  <a:lnTo>
                    <a:pt x="481" y="155"/>
                  </a:lnTo>
                  <a:lnTo>
                    <a:pt x="501" y="125"/>
                  </a:lnTo>
                  <a:lnTo>
                    <a:pt x="527" y="98"/>
                  </a:lnTo>
                  <a:lnTo>
                    <a:pt x="557" y="74"/>
                  </a:lnTo>
                  <a:lnTo>
                    <a:pt x="592" y="54"/>
                  </a:lnTo>
                  <a:lnTo>
                    <a:pt x="632" y="38"/>
                  </a:lnTo>
                  <a:lnTo>
                    <a:pt x="676" y="25"/>
                  </a:lnTo>
                  <a:lnTo>
                    <a:pt x="724" y="15"/>
                  </a:lnTo>
                  <a:lnTo>
                    <a:pt x="774" y="11"/>
                  </a:lnTo>
                  <a:lnTo>
                    <a:pt x="828" y="9"/>
                  </a:lnTo>
                  <a:lnTo>
                    <a:pt x="883" y="6"/>
                  </a:lnTo>
                  <a:lnTo>
                    <a:pt x="940" y="4"/>
                  </a:lnTo>
                  <a:lnTo>
                    <a:pt x="999" y="3"/>
                  </a:lnTo>
                  <a:lnTo>
                    <a:pt x="1059" y="2"/>
                  </a:lnTo>
                  <a:lnTo>
                    <a:pt x="1119" y="1"/>
                  </a:lnTo>
                  <a:lnTo>
                    <a:pt x="1179" y="1"/>
                  </a:lnTo>
                  <a:lnTo>
                    <a:pt x="1238" y="0"/>
                  </a:lnTo>
                  <a:lnTo>
                    <a:pt x="1295" y="0"/>
                  </a:lnTo>
                  <a:lnTo>
                    <a:pt x="13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80"/>
            <p:cNvSpPr>
              <a:spLocks/>
            </p:cNvSpPr>
            <p:nvPr/>
          </p:nvSpPr>
          <p:spPr bwMode="auto">
            <a:xfrm>
              <a:off x="11228388" y="2894013"/>
              <a:ext cx="196850" cy="271463"/>
            </a:xfrm>
            <a:custGeom>
              <a:avLst/>
              <a:gdLst>
                <a:gd name="T0" fmla="*/ 1132 w 1622"/>
                <a:gd name="T1" fmla="*/ 0 h 2232"/>
                <a:gd name="T2" fmla="*/ 1595 w 1622"/>
                <a:gd name="T3" fmla="*/ 857 h 2232"/>
                <a:gd name="T4" fmla="*/ 1609 w 1622"/>
                <a:gd name="T5" fmla="*/ 890 h 2232"/>
                <a:gd name="T6" fmla="*/ 1619 w 1622"/>
                <a:gd name="T7" fmla="*/ 927 h 2232"/>
                <a:gd name="T8" fmla="*/ 1622 w 1622"/>
                <a:gd name="T9" fmla="*/ 966 h 2232"/>
                <a:gd name="T10" fmla="*/ 1621 w 1622"/>
                <a:gd name="T11" fmla="*/ 1006 h 2232"/>
                <a:gd name="T12" fmla="*/ 1614 w 1622"/>
                <a:gd name="T13" fmla="*/ 1048 h 2232"/>
                <a:gd name="T14" fmla="*/ 1602 w 1622"/>
                <a:gd name="T15" fmla="*/ 1092 h 2232"/>
                <a:gd name="T16" fmla="*/ 1583 w 1622"/>
                <a:gd name="T17" fmla="*/ 1138 h 2232"/>
                <a:gd name="T18" fmla="*/ 1561 w 1622"/>
                <a:gd name="T19" fmla="*/ 1183 h 2232"/>
                <a:gd name="T20" fmla="*/ 1539 w 1622"/>
                <a:gd name="T21" fmla="*/ 1221 h 2232"/>
                <a:gd name="T22" fmla="*/ 1516 w 1622"/>
                <a:gd name="T23" fmla="*/ 1260 h 2232"/>
                <a:gd name="T24" fmla="*/ 1492 w 1622"/>
                <a:gd name="T25" fmla="*/ 1301 h 2232"/>
                <a:gd name="T26" fmla="*/ 1467 w 1622"/>
                <a:gd name="T27" fmla="*/ 1343 h 2232"/>
                <a:gd name="T28" fmla="*/ 1443 w 1622"/>
                <a:gd name="T29" fmla="*/ 1386 h 2232"/>
                <a:gd name="T30" fmla="*/ 1417 w 1622"/>
                <a:gd name="T31" fmla="*/ 1428 h 2232"/>
                <a:gd name="T32" fmla="*/ 1391 w 1622"/>
                <a:gd name="T33" fmla="*/ 1471 h 2232"/>
                <a:gd name="T34" fmla="*/ 1365 w 1622"/>
                <a:gd name="T35" fmla="*/ 1514 h 2232"/>
                <a:gd name="T36" fmla="*/ 1339 w 1622"/>
                <a:gd name="T37" fmla="*/ 1556 h 2232"/>
                <a:gd name="T38" fmla="*/ 1313 w 1622"/>
                <a:gd name="T39" fmla="*/ 1598 h 2232"/>
                <a:gd name="T40" fmla="*/ 1289 w 1622"/>
                <a:gd name="T41" fmla="*/ 1638 h 2232"/>
                <a:gd name="T42" fmla="*/ 1264 w 1622"/>
                <a:gd name="T43" fmla="*/ 1677 h 2232"/>
                <a:gd name="T44" fmla="*/ 1240 w 1622"/>
                <a:gd name="T45" fmla="*/ 1715 h 2232"/>
                <a:gd name="T46" fmla="*/ 1219 w 1622"/>
                <a:gd name="T47" fmla="*/ 1751 h 2232"/>
                <a:gd name="T48" fmla="*/ 1197 w 1622"/>
                <a:gd name="T49" fmla="*/ 1784 h 2232"/>
                <a:gd name="T50" fmla="*/ 1177 w 1622"/>
                <a:gd name="T51" fmla="*/ 1815 h 2232"/>
                <a:gd name="T52" fmla="*/ 1160 w 1622"/>
                <a:gd name="T53" fmla="*/ 1844 h 2232"/>
                <a:gd name="T54" fmla="*/ 1143 w 1622"/>
                <a:gd name="T55" fmla="*/ 1870 h 2232"/>
                <a:gd name="T56" fmla="*/ 1129 w 1622"/>
                <a:gd name="T57" fmla="*/ 1893 h 2232"/>
                <a:gd name="T58" fmla="*/ 1117 w 1622"/>
                <a:gd name="T59" fmla="*/ 1912 h 2232"/>
                <a:gd name="T60" fmla="*/ 1107 w 1622"/>
                <a:gd name="T61" fmla="*/ 1927 h 2232"/>
                <a:gd name="T62" fmla="*/ 1099 w 1622"/>
                <a:gd name="T63" fmla="*/ 1938 h 2232"/>
                <a:gd name="T64" fmla="*/ 1095 w 1622"/>
                <a:gd name="T65" fmla="*/ 1945 h 2232"/>
                <a:gd name="T66" fmla="*/ 1094 w 1622"/>
                <a:gd name="T67" fmla="*/ 1947 h 2232"/>
                <a:gd name="T68" fmla="*/ 393 w 1622"/>
                <a:gd name="T69" fmla="*/ 1947 h 2232"/>
                <a:gd name="T70" fmla="*/ 381 w 1622"/>
                <a:gd name="T71" fmla="*/ 2232 h 2232"/>
                <a:gd name="T72" fmla="*/ 0 w 1622"/>
                <a:gd name="T73" fmla="*/ 1576 h 2232"/>
                <a:gd name="T74" fmla="*/ 428 w 1622"/>
                <a:gd name="T75" fmla="*/ 989 h 2232"/>
                <a:gd name="T76" fmla="*/ 419 w 1622"/>
                <a:gd name="T77" fmla="*/ 1260 h 2232"/>
                <a:gd name="T78" fmla="*/ 1017 w 1622"/>
                <a:gd name="T79" fmla="*/ 1266 h 2232"/>
                <a:gd name="T80" fmla="*/ 514 w 1622"/>
                <a:gd name="T81" fmla="*/ 334 h 2232"/>
                <a:gd name="T82" fmla="*/ 1132 w 1622"/>
                <a:gd name="T83" fmla="*/ 0 h 2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22" h="2232">
                  <a:moveTo>
                    <a:pt x="1132" y="0"/>
                  </a:moveTo>
                  <a:lnTo>
                    <a:pt x="1595" y="857"/>
                  </a:lnTo>
                  <a:lnTo>
                    <a:pt x="1609" y="890"/>
                  </a:lnTo>
                  <a:lnTo>
                    <a:pt x="1619" y="927"/>
                  </a:lnTo>
                  <a:lnTo>
                    <a:pt x="1622" y="966"/>
                  </a:lnTo>
                  <a:lnTo>
                    <a:pt x="1621" y="1006"/>
                  </a:lnTo>
                  <a:lnTo>
                    <a:pt x="1614" y="1048"/>
                  </a:lnTo>
                  <a:lnTo>
                    <a:pt x="1602" y="1092"/>
                  </a:lnTo>
                  <a:lnTo>
                    <a:pt x="1583" y="1138"/>
                  </a:lnTo>
                  <a:lnTo>
                    <a:pt x="1561" y="1183"/>
                  </a:lnTo>
                  <a:lnTo>
                    <a:pt x="1539" y="1221"/>
                  </a:lnTo>
                  <a:lnTo>
                    <a:pt x="1516" y="1260"/>
                  </a:lnTo>
                  <a:lnTo>
                    <a:pt x="1492" y="1301"/>
                  </a:lnTo>
                  <a:lnTo>
                    <a:pt x="1467" y="1343"/>
                  </a:lnTo>
                  <a:lnTo>
                    <a:pt x="1443" y="1386"/>
                  </a:lnTo>
                  <a:lnTo>
                    <a:pt x="1417" y="1428"/>
                  </a:lnTo>
                  <a:lnTo>
                    <a:pt x="1391" y="1471"/>
                  </a:lnTo>
                  <a:lnTo>
                    <a:pt x="1365" y="1514"/>
                  </a:lnTo>
                  <a:lnTo>
                    <a:pt x="1339" y="1556"/>
                  </a:lnTo>
                  <a:lnTo>
                    <a:pt x="1313" y="1598"/>
                  </a:lnTo>
                  <a:lnTo>
                    <a:pt x="1289" y="1638"/>
                  </a:lnTo>
                  <a:lnTo>
                    <a:pt x="1264" y="1677"/>
                  </a:lnTo>
                  <a:lnTo>
                    <a:pt x="1240" y="1715"/>
                  </a:lnTo>
                  <a:lnTo>
                    <a:pt x="1219" y="1751"/>
                  </a:lnTo>
                  <a:lnTo>
                    <a:pt x="1197" y="1784"/>
                  </a:lnTo>
                  <a:lnTo>
                    <a:pt x="1177" y="1815"/>
                  </a:lnTo>
                  <a:lnTo>
                    <a:pt x="1160" y="1844"/>
                  </a:lnTo>
                  <a:lnTo>
                    <a:pt x="1143" y="1870"/>
                  </a:lnTo>
                  <a:lnTo>
                    <a:pt x="1129" y="1893"/>
                  </a:lnTo>
                  <a:lnTo>
                    <a:pt x="1117" y="1912"/>
                  </a:lnTo>
                  <a:lnTo>
                    <a:pt x="1107" y="1927"/>
                  </a:lnTo>
                  <a:lnTo>
                    <a:pt x="1099" y="1938"/>
                  </a:lnTo>
                  <a:lnTo>
                    <a:pt x="1095" y="1945"/>
                  </a:lnTo>
                  <a:lnTo>
                    <a:pt x="1094" y="1947"/>
                  </a:lnTo>
                  <a:lnTo>
                    <a:pt x="393" y="1947"/>
                  </a:lnTo>
                  <a:lnTo>
                    <a:pt x="381" y="2232"/>
                  </a:lnTo>
                  <a:lnTo>
                    <a:pt x="0" y="1576"/>
                  </a:lnTo>
                  <a:lnTo>
                    <a:pt x="428" y="989"/>
                  </a:lnTo>
                  <a:lnTo>
                    <a:pt x="419" y="1260"/>
                  </a:lnTo>
                  <a:lnTo>
                    <a:pt x="1017" y="1266"/>
                  </a:lnTo>
                  <a:lnTo>
                    <a:pt x="514" y="334"/>
                  </a:lnTo>
                  <a:lnTo>
                    <a:pt x="1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10059071" y="2763555"/>
            <a:ext cx="484050" cy="405506"/>
            <a:chOff x="10113963" y="2789238"/>
            <a:chExt cx="420687" cy="352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6" name="Freeform 85"/>
            <p:cNvSpPr>
              <a:spLocks/>
            </p:cNvSpPr>
            <p:nvPr/>
          </p:nvSpPr>
          <p:spPr bwMode="auto">
            <a:xfrm>
              <a:off x="10233025" y="2963863"/>
              <a:ext cx="57150" cy="57150"/>
            </a:xfrm>
            <a:custGeom>
              <a:avLst/>
              <a:gdLst>
                <a:gd name="T0" fmla="*/ 232 w 464"/>
                <a:gd name="T1" fmla="*/ 0 h 463"/>
                <a:gd name="T2" fmla="*/ 270 w 464"/>
                <a:gd name="T3" fmla="*/ 3 h 463"/>
                <a:gd name="T4" fmla="*/ 305 w 464"/>
                <a:gd name="T5" fmla="*/ 11 h 463"/>
                <a:gd name="T6" fmla="*/ 338 w 464"/>
                <a:gd name="T7" fmla="*/ 25 h 463"/>
                <a:gd name="T8" fmla="*/ 368 w 464"/>
                <a:gd name="T9" fmla="*/ 45 h 463"/>
                <a:gd name="T10" fmla="*/ 395 w 464"/>
                <a:gd name="T11" fmla="*/ 68 h 463"/>
                <a:gd name="T12" fmla="*/ 419 w 464"/>
                <a:gd name="T13" fmla="*/ 95 h 463"/>
                <a:gd name="T14" fmla="*/ 437 w 464"/>
                <a:gd name="T15" fmla="*/ 125 h 463"/>
                <a:gd name="T16" fmla="*/ 452 w 464"/>
                <a:gd name="T17" fmla="*/ 158 h 463"/>
                <a:gd name="T18" fmla="*/ 461 w 464"/>
                <a:gd name="T19" fmla="*/ 194 h 463"/>
                <a:gd name="T20" fmla="*/ 464 w 464"/>
                <a:gd name="T21" fmla="*/ 231 h 463"/>
                <a:gd name="T22" fmla="*/ 461 w 464"/>
                <a:gd name="T23" fmla="*/ 269 h 463"/>
                <a:gd name="T24" fmla="*/ 452 w 464"/>
                <a:gd name="T25" fmla="*/ 306 h 463"/>
                <a:gd name="T26" fmla="*/ 437 w 464"/>
                <a:gd name="T27" fmla="*/ 338 h 463"/>
                <a:gd name="T28" fmla="*/ 419 w 464"/>
                <a:gd name="T29" fmla="*/ 369 h 463"/>
                <a:gd name="T30" fmla="*/ 395 w 464"/>
                <a:gd name="T31" fmla="*/ 396 h 463"/>
                <a:gd name="T32" fmla="*/ 368 w 464"/>
                <a:gd name="T33" fmla="*/ 418 h 463"/>
                <a:gd name="T34" fmla="*/ 338 w 464"/>
                <a:gd name="T35" fmla="*/ 438 h 463"/>
                <a:gd name="T36" fmla="*/ 305 w 464"/>
                <a:gd name="T37" fmla="*/ 452 h 463"/>
                <a:gd name="T38" fmla="*/ 270 w 464"/>
                <a:gd name="T39" fmla="*/ 460 h 463"/>
                <a:gd name="T40" fmla="*/ 232 w 464"/>
                <a:gd name="T41" fmla="*/ 463 h 463"/>
                <a:gd name="T42" fmla="*/ 194 w 464"/>
                <a:gd name="T43" fmla="*/ 460 h 463"/>
                <a:gd name="T44" fmla="*/ 159 w 464"/>
                <a:gd name="T45" fmla="*/ 452 h 463"/>
                <a:gd name="T46" fmla="*/ 125 w 464"/>
                <a:gd name="T47" fmla="*/ 438 h 463"/>
                <a:gd name="T48" fmla="*/ 95 w 464"/>
                <a:gd name="T49" fmla="*/ 418 h 463"/>
                <a:gd name="T50" fmla="*/ 68 w 464"/>
                <a:gd name="T51" fmla="*/ 396 h 463"/>
                <a:gd name="T52" fmla="*/ 45 w 464"/>
                <a:gd name="T53" fmla="*/ 369 h 463"/>
                <a:gd name="T54" fmla="*/ 25 w 464"/>
                <a:gd name="T55" fmla="*/ 338 h 463"/>
                <a:gd name="T56" fmla="*/ 11 w 464"/>
                <a:gd name="T57" fmla="*/ 306 h 463"/>
                <a:gd name="T58" fmla="*/ 3 w 464"/>
                <a:gd name="T59" fmla="*/ 269 h 463"/>
                <a:gd name="T60" fmla="*/ 0 w 464"/>
                <a:gd name="T61" fmla="*/ 231 h 463"/>
                <a:gd name="T62" fmla="*/ 3 w 464"/>
                <a:gd name="T63" fmla="*/ 194 h 463"/>
                <a:gd name="T64" fmla="*/ 11 w 464"/>
                <a:gd name="T65" fmla="*/ 158 h 463"/>
                <a:gd name="T66" fmla="*/ 25 w 464"/>
                <a:gd name="T67" fmla="*/ 125 h 463"/>
                <a:gd name="T68" fmla="*/ 45 w 464"/>
                <a:gd name="T69" fmla="*/ 95 h 463"/>
                <a:gd name="T70" fmla="*/ 68 w 464"/>
                <a:gd name="T71" fmla="*/ 68 h 463"/>
                <a:gd name="T72" fmla="*/ 95 w 464"/>
                <a:gd name="T73" fmla="*/ 45 h 463"/>
                <a:gd name="T74" fmla="*/ 125 w 464"/>
                <a:gd name="T75" fmla="*/ 25 h 463"/>
                <a:gd name="T76" fmla="*/ 159 w 464"/>
                <a:gd name="T77" fmla="*/ 11 h 463"/>
                <a:gd name="T78" fmla="*/ 194 w 464"/>
                <a:gd name="T79" fmla="*/ 3 h 463"/>
                <a:gd name="T80" fmla="*/ 232 w 464"/>
                <a:gd name="T81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4" h="463">
                  <a:moveTo>
                    <a:pt x="232" y="0"/>
                  </a:moveTo>
                  <a:lnTo>
                    <a:pt x="270" y="3"/>
                  </a:lnTo>
                  <a:lnTo>
                    <a:pt x="305" y="11"/>
                  </a:lnTo>
                  <a:lnTo>
                    <a:pt x="338" y="25"/>
                  </a:lnTo>
                  <a:lnTo>
                    <a:pt x="368" y="45"/>
                  </a:lnTo>
                  <a:lnTo>
                    <a:pt x="395" y="68"/>
                  </a:lnTo>
                  <a:lnTo>
                    <a:pt x="419" y="95"/>
                  </a:lnTo>
                  <a:lnTo>
                    <a:pt x="437" y="125"/>
                  </a:lnTo>
                  <a:lnTo>
                    <a:pt x="452" y="158"/>
                  </a:lnTo>
                  <a:lnTo>
                    <a:pt x="461" y="194"/>
                  </a:lnTo>
                  <a:lnTo>
                    <a:pt x="464" y="231"/>
                  </a:lnTo>
                  <a:lnTo>
                    <a:pt x="461" y="269"/>
                  </a:lnTo>
                  <a:lnTo>
                    <a:pt x="452" y="306"/>
                  </a:lnTo>
                  <a:lnTo>
                    <a:pt x="437" y="338"/>
                  </a:lnTo>
                  <a:lnTo>
                    <a:pt x="419" y="369"/>
                  </a:lnTo>
                  <a:lnTo>
                    <a:pt x="395" y="396"/>
                  </a:lnTo>
                  <a:lnTo>
                    <a:pt x="368" y="418"/>
                  </a:lnTo>
                  <a:lnTo>
                    <a:pt x="338" y="438"/>
                  </a:lnTo>
                  <a:lnTo>
                    <a:pt x="305" y="452"/>
                  </a:lnTo>
                  <a:lnTo>
                    <a:pt x="270" y="460"/>
                  </a:lnTo>
                  <a:lnTo>
                    <a:pt x="232" y="463"/>
                  </a:lnTo>
                  <a:lnTo>
                    <a:pt x="194" y="460"/>
                  </a:lnTo>
                  <a:lnTo>
                    <a:pt x="159" y="452"/>
                  </a:lnTo>
                  <a:lnTo>
                    <a:pt x="125" y="438"/>
                  </a:lnTo>
                  <a:lnTo>
                    <a:pt x="95" y="418"/>
                  </a:lnTo>
                  <a:lnTo>
                    <a:pt x="68" y="396"/>
                  </a:lnTo>
                  <a:lnTo>
                    <a:pt x="45" y="369"/>
                  </a:lnTo>
                  <a:lnTo>
                    <a:pt x="25" y="338"/>
                  </a:lnTo>
                  <a:lnTo>
                    <a:pt x="11" y="306"/>
                  </a:lnTo>
                  <a:lnTo>
                    <a:pt x="3" y="269"/>
                  </a:lnTo>
                  <a:lnTo>
                    <a:pt x="0" y="231"/>
                  </a:lnTo>
                  <a:lnTo>
                    <a:pt x="3" y="194"/>
                  </a:lnTo>
                  <a:lnTo>
                    <a:pt x="11" y="158"/>
                  </a:lnTo>
                  <a:lnTo>
                    <a:pt x="25" y="125"/>
                  </a:lnTo>
                  <a:lnTo>
                    <a:pt x="45" y="95"/>
                  </a:lnTo>
                  <a:lnTo>
                    <a:pt x="68" y="68"/>
                  </a:lnTo>
                  <a:lnTo>
                    <a:pt x="95" y="45"/>
                  </a:lnTo>
                  <a:lnTo>
                    <a:pt x="125" y="25"/>
                  </a:lnTo>
                  <a:lnTo>
                    <a:pt x="159" y="11"/>
                  </a:lnTo>
                  <a:lnTo>
                    <a:pt x="194" y="3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86"/>
            <p:cNvSpPr>
              <a:spLocks noEditPoints="1"/>
            </p:cNvSpPr>
            <p:nvPr/>
          </p:nvSpPr>
          <p:spPr bwMode="auto">
            <a:xfrm>
              <a:off x="10113963" y="2789238"/>
              <a:ext cx="420687" cy="352425"/>
            </a:xfrm>
            <a:custGeom>
              <a:avLst/>
              <a:gdLst>
                <a:gd name="T0" fmla="*/ 2959 w 3446"/>
                <a:gd name="T1" fmla="*/ 1255 h 2884"/>
                <a:gd name="T2" fmla="*/ 3182 w 3446"/>
                <a:gd name="T3" fmla="*/ 1623 h 2884"/>
                <a:gd name="T4" fmla="*/ 3270 w 3446"/>
                <a:gd name="T5" fmla="*/ 1479 h 2884"/>
                <a:gd name="T6" fmla="*/ 3175 w 3446"/>
                <a:gd name="T7" fmla="*/ 1235 h 2884"/>
                <a:gd name="T8" fmla="*/ 2942 w 3446"/>
                <a:gd name="T9" fmla="*/ 1134 h 2884"/>
                <a:gd name="T10" fmla="*/ 302 w 3446"/>
                <a:gd name="T11" fmla="*/ 1206 h 2884"/>
                <a:gd name="T12" fmla="*/ 177 w 3446"/>
                <a:gd name="T13" fmla="*/ 1431 h 2884"/>
                <a:gd name="T14" fmla="*/ 236 w 3446"/>
                <a:gd name="T15" fmla="*/ 1677 h 2884"/>
                <a:gd name="T16" fmla="*/ 401 w 3446"/>
                <a:gd name="T17" fmla="*/ 1380 h 2884"/>
                <a:gd name="T18" fmla="*/ 542 w 3446"/>
                <a:gd name="T19" fmla="*/ 1136 h 2884"/>
                <a:gd name="T20" fmla="*/ 1354 w 3446"/>
                <a:gd name="T21" fmla="*/ 1011 h 2884"/>
                <a:gd name="T22" fmla="*/ 872 w 3446"/>
                <a:gd name="T23" fmla="*/ 1187 h 2884"/>
                <a:gd name="T24" fmla="*/ 543 w 3446"/>
                <a:gd name="T25" fmla="*/ 1476 h 2884"/>
                <a:gd name="T26" fmla="*/ 421 w 3446"/>
                <a:gd name="T27" fmla="*/ 1842 h 2884"/>
                <a:gd name="T28" fmla="*/ 543 w 3446"/>
                <a:gd name="T29" fmla="*/ 2206 h 2884"/>
                <a:gd name="T30" fmla="*/ 872 w 3446"/>
                <a:gd name="T31" fmla="*/ 2496 h 2884"/>
                <a:gd name="T32" fmla="*/ 1354 w 3446"/>
                <a:gd name="T33" fmla="*/ 2672 h 2884"/>
                <a:gd name="T34" fmla="*/ 1925 w 3446"/>
                <a:gd name="T35" fmla="*/ 2699 h 2884"/>
                <a:gd name="T36" fmla="*/ 2446 w 3446"/>
                <a:gd name="T37" fmla="*/ 2569 h 2884"/>
                <a:gd name="T38" fmla="*/ 2832 w 3446"/>
                <a:gd name="T39" fmla="*/ 2314 h 2884"/>
                <a:gd name="T40" fmla="*/ 3028 w 3446"/>
                <a:gd name="T41" fmla="*/ 1969 h 2884"/>
                <a:gd name="T42" fmla="*/ 2988 w 3446"/>
                <a:gd name="T43" fmla="*/ 1591 h 2884"/>
                <a:gd name="T44" fmla="*/ 2721 w 3446"/>
                <a:gd name="T45" fmla="*/ 1273 h 2884"/>
                <a:gd name="T46" fmla="*/ 2284 w 3446"/>
                <a:gd name="T47" fmla="*/ 1055 h 2884"/>
                <a:gd name="T48" fmla="*/ 1731 w 3446"/>
                <a:gd name="T49" fmla="*/ 973 h 2884"/>
                <a:gd name="T50" fmla="*/ 2625 w 3446"/>
                <a:gd name="T51" fmla="*/ 238 h 2884"/>
                <a:gd name="T52" fmla="*/ 2564 w 3446"/>
                <a:gd name="T53" fmla="*/ 426 h 2884"/>
                <a:gd name="T54" fmla="*/ 2679 w 3446"/>
                <a:gd name="T55" fmla="*/ 585 h 2884"/>
                <a:gd name="T56" fmla="*/ 2879 w 3446"/>
                <a:gd name="T57" fmla="*/ 585 h 2884"/>
                <a:gd name="T58" fmla="*/ 2994 w 3446"/>
                <a:gd name="T59" fmla="*/ 426 h 2884"/>
                <a:gd name="T60" fmla="*/ 2934 w 3446"/>
                <a:gd name="T61" fmla="*/ 238 h 2884"/>
                <a:gd name="T62" fmla="*/ 2780 w 3446"/>
                <a:gd name="T63" fmla="*/ 0 h 2884"/>
                <a:gd name="T64" fmla="*/ 3004 w 3446"/>
                <a:gd name="T65" fmla="*/ 69 h 2884"/>
                <a:gd name="T66" fmla="*/ 3160 w 3446"/>
                <a:gd name="T67" fmla="*/ 295 h 2884"/>
                <a:gd name="T68" fmla="*/ 3126 w 3446"/>
                <a:gd name="T69" fmla="*/ 575 h 2884"/>
                <a:gd name="T70" fmla="*/ 2921 w 3446"/>
                <a:gd name="T71" fmla="*/ 756 h 2884"/>
                <a:gd name="T72" fmla="*/ 2638 w 3446"/>
                <a:gd name="T73" fmla="*/ 756 h 2884"/>
                <a:gd name="T74" fmla="*/ 2433 w 3446"/>
                <a:gd name="T75" fmla="*/ 575 h 2884"/>
                <a:gd name="T76" fmla="*/ 2391 w 3446"/>
                <a:gd name="T77" fmla="*/ 353 h 2884"/>
                <a:gd name="T78" fmla="*/ 2227 w 3446"/>
                <a:gd name="T79" fmla="*/ 859 h 2884"/>
                <a:gd name="T80" fmla="*/ 2717 w 3446"/>
                <a:gd name="T81" fmla="*/ 1015 h 2884"/>
                <a:gd name="T82" fmla="*/ 2997 w 3446"/>
                <a:gd name="T83" fmla="*/ 962 h 2884"/>
                <a:gd name="T84" fmla="*/ 3279 w 3446"/>
                <a:gd name="T85" fmla="*/ 1093 h 2884"/>
                <a:gd name="T86" fmla="*/ 3434 w 3446"/>
                <a:gd name="T87" fmla="*/ 1367 h 2884"/>
                <a:gd name="T88" fmla="*/ 3394 w 3446"/>
                <a:gd name="T89" fmla="*/ 1705 h 2884"/>
                <a:gd name="T90" fmla="*/ 3202 w 3446"/>
                <a:gd name="T91" fmla="*/ 1984 h 2884"/>
                <a:gd name="T92" fmla="*/ 3012 w 3446"/>
                <a:gd name="T93" fmla="*/ 2368 h 2884"/>
                <a:gd name="T94" fmla="*/ 2637 w 3446"/>
                <a:gd name="T95" fmla="*/ 2667 h 2884"/>
                <a:gd name="T96" fmla="*/ 2126 w 3446"/>
                <a:gd name="T97" fmla="*/ 2846 h 2884"/>
                <a:gd name="T98" fmla="*/ 1523 w 3446"/>
                <a:gd name="T99" fmla="*/ 2873 h 2884"/>
                <a:gd name="T100" fmla="*/ 959 w 3446"/>
                <a:gd name="T101" fmla="*/ 2731 h 2884"/>
                <a:gd name="T102" fmla="*/ 528 w 3446"/>
                <a:gd name="T103" fmla="*/ 2450 h 2884"/>
                <a:gd name="T104" fmla="*/ 283 w 3446"/>
                <a:gd name="T105" fmla="*/ 2069 h 2884"/>
                <a:gd name="T106" fmla="*/ 99 w 3446"/>
                <a:gd name="T107" fmla="*/ 1785 h 2884"/>
                <a:gd name="T108" fmla="*/ 0 w 3446"/>
                <a:gd name="T109" fmla="*/ 1478 h 2884"/>
                <a:gd name="T110" fmla="*/ 97 w 3446"/>
                <a:gd name="T111" fmla="*/ 1172 h 2884"/>
                <a:gd name="T112" fmla="*/ 344 w 3446"/>
                <a:gd name="T113" fmla="*/ 986 h 2884"/>
                <a:gd name="T114" fmla="*/ 648 w 3446"/>
                <a:gd name="T115" fmla="*/ 982 h 2884"/>
                <a:gd name="T116" fmla="*/ 843 w 3446"/>
                <a:gd name="T117" fmla="*/ 1008 h 2884"/>
                <a:gd name="T118" fmla="*/ 1410 w 3446"/>
                <a:gd name="T119" fmla="*/ 825 h 2884"/>
                <a:gd name="T120" fmla="*/ 2500 w 3446"/>
                <a:gd name="T121" fmla="*/ 118 h 2884"/>
                <a:gd name="T122" fmla="*/ 2733 w 3446"/>
                <a:gd name="T123" fmla="*/ 2 h 2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46" h="2884">
                  <a:moveTo>
                    <a:pt x="2942" y="1134"/>
                  </a:moveTo>
                  <a:lnTo>
                    <a:pt x="2908" y="1136"/>
                  </a:lnTo>
                  <a:lnTo>
                    <a:pt x="2875" y="1142"/>
                  </a:lnTo>
                  <a:lnTo>
                    <a:pt x="2842" y="1151"/>
                  </a:lnTo>
                  <a:lnTo>
                    <a:pt x="2903" y="1202"/>
                  </a:lnTo>
                  <a:lnTo>
                    <a:pt x="2959" y="1255"/>
                  </a:lnTo>
                  <a:lnTo>
                    <a:pt x="3009" y="1311"/>
                  </a:lnTo>
                  <a:lnTo>
                    <a:pt x="3054" y="1369"/>
                  </a:lnTo>
                  <a:lnTo>
                    <a:pt x="3095" y="1429"/>
                  </a:lnTo>
                  <a:lnTo>
                    <a:pt x="3130" y="1493"/>
                  </a:lnTo>
                  <a:lnTo>
                    <a:pt x="3160" y="1556"/>
                  </a:lnTo>
                  <a:lnTo>
                    <a:pt x="3182" y="1623"/>
                  </a:lnTo>
                  <a:lnTo>
                    <a:pt x="3201" y="1690"/>
                  </a:lnTo>
                  <a:lnTo>
                    <a:pt x="3224" y="1653"/>
                  </a:lnTo>
                  <a:lnTo>
                    <a:pt x="3244" y="1613"/>
                  </a:lnTo>
                  <a:lnTo>
                    <a:pt x="3259" y="1571"/>
                  </a:lnTo>
                  <a:lnTo>
                    <a:pt x="3267" y="1526"/>
                  </a:lnTo>
                  <a:lnTo>
                    <a:pt x="3270" y="1479"/>
                  </a:lnTo>
                  <a:lnTo>
                    <a:pt x="3267" y="1431"/>
                  </a:lnTo>
                  <a:lnTo>
                    <a:pt x="3259" y="1386"/>
                  </a:lnTo>
                  <a:lnTo>
                    <a:pt x="3245" y="1345"/>
                  </a:lnTo>
                  <a:lnTo>
                    <a:pt x="3225" y="1305"/>
                  </a:lnTo>
                  <a:lnTo>
                    <a:pt x="3202" y="1268"/>
                  </a:lnTo>
                  <a:lnTo>
                    <a:pt x="3175" y="1235"/>
                  </a:lnTo>
                  <a:lnTo>
                    <a:pt x="3142" y="1206"/>
                  </a:lnTo>
                  <a:lnTo>
                    <a:pt x="3108" y="1180"/>
                  </a:lnTo>
                  <a:lnTo>
                    <a:pt x="3069" y="1161"/>
                  </a:lnTo>
                  <a:lnTo>
                    <a:pt x="3030" y="1146"/>
                  </a:lnTo>
                  <a:lnTo>
                    <a:pt x="2987" y="1137"/>
                  </a:lnTo>
                  <a:lnTo>
                    <a:pt x="2942" y="1134"/>
                  </a:lnTo>
                  <a:close/>
                  <a:moveTo>
                    <a:pt x="503" y="1134"/>
                  </a:moveTo>
                  <a:lnTo>
                    <a:pt x="459" y="1137"/>
                  </a:lnTo>
                  <a:lnTo>
                    <a:pt x="416" y="1146"/>
                  </a:lnTo>
                  <a:lnTo>
                    <a:pt x="375" y="1161"/>
                  </a:lnTo>
                  <a:lnTo>
                    <a:pt x="338" y="1180"/>
                  </a:lnTo>
                  <a:lnTo>
                    <a:pt x="302" y="1206"/>
                  </a:lnTo>
                  <a:lnTo>
                    <a:pt x="271" y="1235"/>
                  </a:lnTo>
                  <a:lnTo>
                    <a:pt x="243" y="1268"/>
                  </a:lnTo>
                  <a:lnTo>
                    <a:pt x="219" y="1305"/>
                  </a:lnTo>
                  <a:lnTo>
                    <a:pt x="200" y="1345"/>
                  </a:lnTo>
                  <a:lnTo>
                    <a:pt x="186" y="1386"/>
                  </a:lnTo>
                  <a:lnTo>
                    <a:pt x="177" y="1431"/>
                  </a:lnTo>
                  <a:lnTo>
                    <a:pt x="174" y="1479"/>
                  </a:lnTo>
                  <a:lnTo>
                    <a:pt x="177" y="1522"/>
                  </a:lnTo>
                  <a:lnTo>
                    <a:pt x="185" y="1564"/>
                  </a:lnTo>
                  <a:lnTo>
                    <a:pt x="197" y="1604"/>
                  </a:lnTo>
                  <a:lnTo>
                    <a:pt x="214" y="1642"/>
                  </a:lnTo>
                  <a:lnTo>
                    <a:pt x="236" y="1677"/>
                  </a:lnTo>
                  <a:lnTo>
                    <a:pt x="259" y="1709"/>
                  </a:lnTo>
                  <a:lnTo>
                    <a:pt x="275" y="1640"/>
                  </a:lnTo>
                  <a:lnTo>
                    <a:pt x="298" y="1572"/>
                  </a:lnTo>
                  <a:lnTo>
                    <a:pt x="327" y="1506"/>
                  </a:lnTo>
                  <a:lnTo>
                    <a:pt x="361" y="1441"/>
                  </a:lnTo>
                  <a:lnTo>
                    <a:pt x="401" y="1380"/>
                  </a:lnTo>
                  <a:lnTo>
                    <a:pt x="447" y="1320"/>
                  </a:lnTo>
                  <a:lnTo>
                    <a:pt x="498" y="1263"/>
                  </a:lnTo>
                  <a:lnTo>
                    <a:pt x="555" y="1207"/>
                  </a:lnTo>
                  <a:lnTo>
                    <a:pt x="615" y="1156"/>
                  </a:lnTo>
                  <a:lnTo>
                    <a:pt x="580" y="1144"/>
                  </a:lnTo>
                  <a:lnTo>
                    <a:pt x="542" y="1136"/>
                  </a:lnTo>
                  <a:lnTo>
                    <a:pt x="503" y="1134"/>
                  </a:lnTo>
                  <a:close/>
                  <a:moveTo>
                    <a:pt x="1731" y="973"/>
                  </a:moveTo>
                  <a:lnTo>
                    <a:pt x="1635" y="976"/>
                  </a:lnTo>
                  <a:lnTo>
                    <a:pt x="1538" y="983"/>
                  </a:lnTo>
                  <a:lnTo>
                    <a:pt x="1444" y="995"/>
                  </a:lnTo>
                  <a:lnTo>
                    <a:pt x="1354" y="1011"/>
                  </a:lnTo>
                  <a:lnTo>
                    <a:pt x="1265" y="1030"/>
                  </a:lnTo>
                  <a:lnTo>
                    <a:pt x="1180" y="1055"/>
                  </a:lnTo>
                  <a:lnTo>
                    <a:pt x="1097" y="1082"/>
                  </a:lnTo>
                  <a:lnTo>
                    <a:pt x="1018" y="1114"/>
                  </a:lnTo>
                  <a:lnTo>
                    <a:pt x="943" y="1148"/>
                  </a:lnTo>
                  <a:lnTo>
                    <a:pt x="872" y="1187"/>
                  </a:lnTo>
                  <a:lnTo>
                    <a:pt x="806" y="1228"/>
                  </a:lnTo>
                  <a:lnTo>
                    <a:pt x="743" y="1273"/>
                  </a:lnTo>
                  <a:lnTo>
                    <a:pt x="685" y="1320"/>
                  </a:lnTo>
                  <a:lnTo>
                    <a:pt x="632" y="1369"/>
                  </a:lnTo>
                  <a:lnTo>
                    <a:pt x="585" y="1422"/>
                  </a:lnTo>
                  <a:lnTo>
                    <a:pt x="543" y="1476"/>
                  </a:lnTo>
                  <a:lnTo>
                    <a:pt x="507" y="1532"/>
                  </a:lnTo>
                  <a:lnTo>
                    <a:pt x="476" y="1591"/>
                  </a:lnTo>
                  <a:lnTo>
                    <a:pt x="453" y="1652"/>
                  </a:lnTo>
                  <a:lnTo>
                    <a:pt x="434" y="1714"/>
                  </a:lnTo>
                  <a:lnTo>
                    <a:pt x="425" y="1777"/>
                  </a:lnTo>
                  <a:lnTo>
                    <a:pt x="421" y="1842"/>
                  </a:lnTo>
                  <a:lnTo>
                    <a:pt x="425" y="1906"/>
                  </a:lnTo>
                  <a:lnTo>
                    <a:pt x="434" y="1969"/>
                  </a:lnTo>
                  <a:lnTo>
                    <a:pt x="453" y="2031"/>
                  </a:lnTo>
                  <a:lnTo>
                    <a:pt x="476" y="2092"/>
                  </a:lnTo>
                  <a:lnTo>
                    <a:pt x="507" y="2151"/>
                  </a:lnTo>
                  <a:lnTo>
                    <a:pt x="543" y="2206"/>
                  </a:lnTo>
                  <a:lnTo>
                    <a:pt x="585" y="2261"/>
                  </a:lnTo>
                  <a:lnTo>
                    <a:pt x="632" y="2314"/>
                  </a:lnTo>
                  <a:lnTo>
                    <a:pt x="685" y="2363"/>
                  </a:lnTo>
                  <a:lnTo>
                    <a:pt x="743" y="2410"/>
                  </a:lnTo>
                  <a:lnTo>
                    <a:pt x="806" y="2454"/>
                  </a:lnTo>
                  <a:lnTo>
                    <a:pt x="872" y="2496"/>
                  </a:lnTo>
                  <a:lnTo>
                    <a:pt x="943" y="2534"/>
                  </a:lnTo>
                  <a:lnTo>
                    <a:pt x="1018" y="2569"/>
                  </a:lnTo>
                  <a:lnTo>
                    <a:pt x="1097" y="2600"/>
                  </a:lnTo>
                  <a:lnTo>
                    <a:pt x="1180" y="2628"/>
                  </a:lnTo>
                  <a:lnTo>
                    <a:pt x="1265" y="2652"/>
                  </a:lnTo>
                  <a:lnTo>
                    <a:pt x="1354" y="2672"/>
                  </a:lnTo>
                  <a:lnTo>
                    <a:pt x="1444" y="2688"/>
                  </a:lnTo>
                  <a:lnTo>
                    <a:pt x="1538" y="2699"/>
                  </a:lnTo>
                  <a:lnTo>
                    <a:pt x="1635" y="2707"/>
                  </a:lnTo>
                  <a:lnTo>
                    <a:pt x="1731" y="2709"/>
                  </a:lnTo>
                  <a:lnTo>
                    <a:pt x="1829" y="2707"/>
                  </a:lnTo>
                  <a:lnTo>
                    <a:pt x="1925" y="2699"/>
                  </a:lnTo>
                  <a:lnTo>
                    <a:pt x="2019" y="2688"/>
                  </a:lnTo>
                  <a:lnTo>
                    <a:pt x="2110" y="2672"/>
                  </a:lnTo>
                  <a:lnTo>
                    <a:pt x="2198" y="2652"/>
                  </a:lnTo>
                  <a:lnTo>
                    <a:pt x="2284" y="2628"/>
                  </a:lnTo>
                  <a:lnTo>
                    <a:pt x="2366" y="2600"/>
                  </a:lnTo>
                  <a:lnTo>
                    <a:pt x="2446" y="2569"/>
                  </a:lnTo>
                  <a:lnTo>
                    <a:pt x="2521" y="2534"/>
                  </a:lnTo>
                  <a:lnTo>
                    <a:pt x="2592" y="2496"/>
                  </a:lnTo>
                  <a:lnTo>
                    <a:pt x="2659" y="2454"/>
                  </a:lnTo>
                  <a:lnTo>
                    <a:pt x="2721" y="2410"/>
                  </a:lnTo>
                  <a:lnTo>
                    <a:pt x="2779" y="2363"/>
                  </a:lnTo>
                  <a:lnTo>
                    <a:pt x="2832" y="2314"/>
                  </a:lnTo>
                  <a:lnTo>
                    <a:pt x="2879" y="2261"/>
                  </a:lnTo>
                  <a:lnTo>
                    <a:pt x="2921" y="2206"/>
                  </a:lnTo>
                  <a:lnTo>
                    <a:pt x="2958" y="2151"/>
                  </a:lnTo>
                  <a:lnTo>
                    <a:pt x="2988" y="2092"/>
                  </a:lnTo>
                  <a:lnTo>
                    <a:pt x="3011" y="2031"/>
                  </a:lnTo>
                  <a:lnTo>
                    <a:pt x="3028" y="1969"/>
                  </a:lnTo>
                  <a:lnTo>
                    <a:pt x="3039" y="1906"/>
                  </a:lnTo>
                  <a:lnTo>
                    <a:pt x="3042" y="1842"/>
                  </a:lnTo>
                  <a:lnTo>
                    <a:pt x="3039" y="1777"/>
                  </a:lnTo>
                  <a:lnTo>
                    <a:pt x="3028" y="1714"/>
                  </a:lnTo>
                  <a:lnTo>
                    <a:pt x="3011" y="1652"/>
                  </a:lnTo>
                  <a:lnTo>
                    <a:pt x="2988" y="1591"/>
                  </a:lnTo>
                  <a:lnTo>
                    <a:pt x="2958" y="1532"/>
                  </a:lnTo>
                  <a:lnTo>
                    <a:pt x="2921" y="1476"/>
                  </a:lnTo>
                  <a:lnTo>
                    <a:pt x="2879" y="1422"/>
                  </a:lnTo>
                  <a:lnTo>
                    <a:pt x="2832" y="1369"/>
                  </a:lnTo>
                  <a:lnTo>
                    <a:pt x="2779" y="1320"/>
                  </a:lnTo>
                  <a:lnTo>
                    <a:pt x="2721" y="1273"/>
                  </a:lnTo>
                  <a:lnTo>
                    <a:pt x="2659" y="1228"/>
                  </a:lnTo>
                  <a:lnTo>
                    <a:pt x="2592" y="1187"/>
                  </a:lnTo>
                  <a:lnTo>
                    <a:pt x="2521" y="1148"/>
                  </a:lnTo>
                  <a:lnTo>
                    <a:pt x="2446" y="1114"/>
                  </a:lnTo>
                  <a:lnTo>
                    <a:pt x="2366" y="1082"/>
                  </a:lnTo>
                  <a:lnTo>
                    <a:pt x="2284" y="1055"/>
                  </a:lnTo>
                  <a:lnTo>
                    <a:pt x="2198" y="1030"/>
                  </a:lnTo>
                  <a:lnTo>
                    <a:pt x="2110" y="1011"/>
                  </a:lnTo>
                  <a:lnTo>
                    <a:pt x="2019" y="995"/>
                  </a:lnTo>
                  <a:lnTo>
                    <a:pt x="1925" y="983"/>
                  </a:lnTo>
                  <a:lnTo>
                    <a:pt x="1829" y="976"/>
                  </a:lnTo>
                  <a:lnTo>
                    <a:pt x="1731" y="973"/>
                  </a:lnTo>
                  <a:close/>
                  <a:moveTo>
                    <a:pt x="2780" y="174"/>
                  </a:moveTo>
                  <a:lnTo>
                    <a:pt x="2745" y="177"/>
                  </a:lnTo>
                  <a:lnTo>
                    <a:pt x="2710" y="185"/>
                  </a:lnTo>
                  <a:lnTo>
                    <a:pt x="2679" y="198"/>
                  </a:lnTo>
                  <a:lnTo>
                    <a:pt x="2651" y="215"/>
                  </a:lnTo>
                  <a:lnTo>
                    <a:pt x="2625" y="238"/>
                  </a:lnTo>
                  <a:lnTo>
                    <a:pt x="2604" y="263"/>
                  </a:lnTo>
                  <a:lnTo>
                    <a:pt x="2585" y="292"/>
                  </a:lnTo>
                  <a:lnTo>
                    <a:pt x="2572" y="323"/>
                  </a:lnTo>
                  <a:lnTo>
                    <a:pt x="2564" y="356"/>
                  </a:lnTo>
                  <a:lnTo>
                    <a:pt x="2562" y="391"/>
                  </a:lnTo>
                  <a:lnTo>
                    <a:pt x="2564" y="426"/>
                  </a:lnTo>
                  <a:lnTo>
                    <a:pt x="2572" y="460"/>
                  </a:lnTo>
                  <a:lnTo>
                    <a:pt x="2585" y="491"/>
                  </a:lnTo>
                  <a:lnTo>
                    <a:pt x="2604" y="519"/>
                  </a:lnTo>
                  <a:lnTo>
                    <a:pt x="2625" y="545"/>
                  </a:lnTo>
                  <a:lnTo>
                    <a:pt x="2651" y="566"/>
                  </a:lnTo>
                  <a:lnTo>
                    <a:pt x="2679" y="585"/>
                  </a:lnTo>
                  <a:lnTo>
                    <a:pt x="2710" y="598"/>
                  </a:lnTo>
                  <a:lnTo>
                    <a:pt x="2745" y="606"/>
                  </a:lnTo>
                  <a:lnTo>
                    <a:pt x="2780" y="608"/>
                  </a:lnTo>
                  <a:lnTo>
                    <a:pt x="2814" y="606"/>
                  </a:lnTo>
                  <a:lnTo>
                    <a:pt x="2848" y="598"/>
                  </a:lnTo>
                  <a:lnTo>
                    <a:pt x="2879" y="585"/>
                  </a:lnTo>
                  <a:lnTo>
                    <a:pt x="2908" y="566"/>
                  </a:lnTo>
                  <a:lnTo>
                    <a:pt x="2933" y="545"/>
                  </a:lnTo>
                  <a:lnTo>
                    <a:pt x="2955" y="519"/>
                  </a:lnTo>
                  <a:lnTo>
                    <a:pt x="2973" y="491"/>
                  </a:lnTo>
                  <a:lnTo>
                    <a:pt x="2985" y="460"/>
                  </a:lnTo>
                  <a:lnTo>
                    <a:pt x="2994" y="426"/>
                  </a:lnTo>
                  <a:lnTo>
                    <a:pt x="2997" y="391"/>
                  </a:lnTo>
                  <a:lnTo>
                    <a:pt x="2994" y="356"/>
                  </a:lnTo>
                  <a:lnTo>
                    <a:pt x="2987" y="323"/>
                  </a:lnTo>
                  <a:lnTo>
                    <a:pt x="2973" y="292"/>
                  </a:lnTo>
                  <a:lnTo>
                    <a:pt x="2955" y="263"/>
                  </a:lnTo>
                  <a:lnTo>
                    <a:pt x="2934" y="238"/>
                  </a:lnTo>
                  <a:lnTo>
                    <a:pt x="2908" y="215"/>
                  </a:lnTo>
                  <a:lnTo>
                    <a:pt x="2879" y="198"/>
                  </a:lnTo>
                  <a:lnTo>
                    <a:pt x="2848" y="185"/>
                  </a:lnTo>
                  <a:lnTo>
                    <a:pt x="2814" y="177"/>
                  </a:lnTo>
                  <a:lnTo>
                    <a:pt x="2780" y="174"/>
                  </a:lnTo>
                  <a:close/>
                  <a:moveTo>
                    <a:pt x="2780" y="0"/>
                  </a:moveTo>
                  <a:lnTo>
                    <a:pt x="2780" y="0"/>
                  </a:lnTo>
                  <a:lnTo>
                    <a:pt x="2828" y="2"/>
                  </a:lnTo>
                  <a:lnTo>
                    <a:pt x="2876" y="12"/>
                  </a:lnTo>
                  <a:lnTo>
                    <a:pt x="2921" y="25"/>
                  </a:lnTo>
                  <a:lnTo>
                    <a:pt x="2964" y="45"/>
                  </a:lnTo>
                  <a:lnTo>
                    <a:pt x="3004" y="69"/>
                  </a:lnTo>
                  <a:lnTo>
                    <a:pt x="3040" y="98"/>
                  </a:lnTo>
                  <a:lnTo>
                    <a:pt x="3073" y="131"/>
                  </a:lnTo>
                  <a:lnTo>
                    <a:pt x="3102" y="167"/>
                  </a:lnTo>
                  <a:lnTo>
                    <a:pt x="3126" y="207"/>
                  </a:lnTo>
                  <a:lnTo>
                    <a:pt x="3146" y="250"/>
                  </a:lnTo>
                  <a:lnTo>
                    <a:pt x="3160" y="295"/>
                  </a:lnTo>
                  <a:lnTo>
                    <a:pt x="3169" y="342"/>
                  </a:lnTo>
                  <a:lnTo>
                    <a:pt x="3172" y="391"/>
                  </a:lnTo>
                  <a:lnTo>
                    <a:pt x="3169" y="440"/>
                  </a:lnTo>
                  <a:lnTo>
                    <a:pt x="3160" y="487"/>
                  </a:lnTo>
                  <a:lnTo>
                    <a:pt x="3146" y="532"/>
                  </a:lnTo>
                  <a:lnTo>
                    <a:pt x="3126" y="575"/>
                  </a:lnTo>
                  <a:lnTo>
                    <a:pt x="3102" y="615"/>
                  </a:lnTo>
                  <a:lnTo>
                    <a:pt x="3073" y="651"/>
                  </a:lnTo>
                  <a:lnTo>
                    <a:pt x="3040" y="684"/>
                  </a:lnTo>
                  <a:lnTo>
                    <a:pt x="3004" y="712"/>
                  </a:lnTo>
                  <a:lnTo>
                    <a:pt x="2964" y="737"/>
                  </a:lnTo>
                  <a:lnTo>
                    <a:pt x="2921" y="756"/>
                  </a:lnTo>
                  <a:lnTo>
                    <a:pt x="2876" y="771"/>
                  </a:lnTo>
                  <a:lnTo>
                    <a:pt x="2828" y="780"/>
                  </a:lnTo>
                  <a:lnTo>
                    <a:pt x="2780" y="783"/>
                  </a:lnTo>
                  <a:lnTo>
                    <a:pt x="2731" y="780"/>
                  </a:lnTo>
                  <a:lnTo>
                    <a:pt x="2683" y="771"/>
                  </a:lnTo>
                  <a:lnTo>
                    <a:pt x="2638" y="756"/>
                  </a:lnTo>
                  <a:lnTo>
                    <a:pt x="2595" y="737"/>
                  </a:lnTo>
                  <a:lnTo>
                    <a:pt x="2555" y="712"/>
                  </a:lnTo>
                  <a:lnTo>
                    <a:pt x="2519" y="684"/>
                  </a:lnTo>
                  <a:lnTo>
                    <a:pt x="2486" y="651"/>
                  </a:lnTo>
                  <a:lnTo>
                    <a:pt x="2457" y="615"/>
                  </a:lnTo>
                  <a:lnTo>
                    <a:pt x="2433" y="575"/>
                  </a:lnTo>
                  <a:lnTo>
                    <a:pt x="2413" y="532"/>
                  </a:lnTo>
                  <a:lnTo>
                    <a:pt x="2398" y="487"/>
                  </a:lnTo>
                  <a:lnTo>
                    <a:pt x="2390" y="440"/>
                  </a:lnTo>
                  <a:lnTo>
                    <a:pt x="2386" y="391"/>
                  </a:lnTo>
                  <a:lnTo>
                    <a:pt x="2389" y="371"/>
                  </a:lnTo>
                  <a:lnTo>
                    <a:pt x="2391" y="353"/>
                  </a:lnTo>
                  <a:lnTo>
                    <a:pt x="1998" y="258"/>
                  </a:lnTo>
                  <a:lnTo>
                    <a:pt x="1808" y="801"/>
                  </a:lnTo>
                  <a:lnTo>
                    <a:pt x="1916" y="808"/>
                  </a:lnTo>
                  <a:lnTo>
                    <a:pt x="2023" y="821"/>
                  </a:lnTo>
                  <a:lnTo>
                    <a:pt x="2126" y="837"/>
                  </a:lnTo>
                  <a:lnTo>
                    <a:pt x="2227" y="859"/>
                  </a:lnTo>
                  <a:lnTo>
                    <a:pt x="2325" y="886"/>
                  </a:lnTo>
                  <a:lnTo>
                    <a:pt x="2419" y="917"/>
                  </a:lnTo>
                  <a:lnTo>
                    <a:pt x="2509" y="954"/>
                  </a:lnTo>
                  <a:lnTo>
                    <a:pt x="2595" y="994"/>
                  </a:lnTo>
                  <a:lnTo>
                    <a:pt x="2677" y="1038"/>
                  </a:lnTo>
                  <a:lnTo>
                    <a:pt x="2717" y="1015"/>
                  </a:lnTo>
                  <a:lnTo>
                    <a:pt x="2759" y="996"/>
                  </a:lnTo>
                  <a:lnTo>
                    <a:pt x="2803" y="980"/>
                  </a:lnTo>
                  <a:lnTo>
                    <a:pt x="2848" y="969"/>
                  </a:lnTo>
                  <a:lnTo>
                    <a:pt x="2894" y="961"/>
                  </a:lnTo>
                  <a:lnTo>
                    <a:pt x="2942" y="959"/>
                  </a:lnTo>
                  <a:lnTo>
                    <a:pt x="2997" y="962"/>
                  </a:lnTo>
                  <a:lnTo>
                    <a:pt x="3050" y="971"/>
                  </a:lnTo>
                  <a:lnTo>
                    <a:pt x="3101" y="986"/>
                  </a:lnTo>
                  <a:lnTo>
                    <a:pt x="3150" y="1005"/>
                  </a:lnTo>
                  <a:lnTo>
                    <a:pt x="3196" y="1030"/>
                  </a:lnTo>
                  <a:lnTo>
                    <a:pt x="3239" y="1060"/>
                  </a:lnTo>
                  <a:lnTo>
                    <a:pt x="3279" y="1093"/>
                  </a:lnTo>
                  <a:lnTo>
                    <a:pt x="3316" y="1131"/>
                  </a:lnTo>
                  <a:lnTo>
                    <a:pt x="3348" y="1172"/>
                  </a:lnTo>
                  <a:lnTo>
                    <a:pt x="3377" y="1217"/>
                  </a:lnTo>
                  <a:lnTo>
                    <a:pt x="3401" y="1264"/>
                  </a:lnTo>
                  <a:lnTo>
                    <a:pt x="3420" y="1315"/>
                  </a:lnTo>
                  <a:lnTo>
                    <a:pt x="3434" y="1367"/>
                  </a:lnTo>
                  <a:lnTo>
                    <a:pt x="3443" y="1422"/>
                  </a:lnTo>
                  <a:lnTo>
                    <a:pt x="3446" y="1479"/>
                  </a:lnTo>
                  <a:lnTo>
                    <a:pt x="3443" y="1539"/>
                  </a:lnTo>
                  <a:lnTo>
                    <a:pt x="3432" y="1597"/>
                  </a:lnTo>
                  <a:lnTo>
                    <a:pt x="3417" y="1653"/>
                  </a:lnTo>
                  <a:lnTo>
                    <a:pt x="3394" y="1705"/>
                  </a:lnTo>
                  <a:lnTo>
                    <a:pt x="3367" y="1756"/>
                  </a:lnTo>
                  <a:lnTo>
                    <a:pt x="3335" y="1802"/>
                  </a:lnTo>
                  <a:lnTo>
                    <a:pt x="3298" y="1844"/>
                  </a:lnTo>
                  <a:lnTo>
                    <a:pt x="3258" y="1882"/>
                  </a:lnTo>
                  <a:lnTo>
                    <a:pt x="3212" y="1914"/>
                  </a:lnTo>
                  <a:lnTo>
                    <a:pt x="3202" y="1984"/>
                  </a:lnTo>
                  <a:lnTo>
                    <a:pt x="3185" y="2053"/>
                  </a:lnTo>
                  <a:lnTo>
                    <a:pt x="3162" y="2119"/>
                  </a:lnTo>
                  <a:lnTo>
                    <a:pt x="3133" y="2185"/>
                  </a:lnTo>
                  <a:lnTo>
                    <a:pt x="3098" y="2248"/>
                  </a:lnTo>
                  <a:lnTo>
                    <a:pt x="3058" y="2309"/>
                  </a:lnTo>
                  <a:lnTo>
                    <a:pt x="3012" y="2368"/>
                  </a:lnTo>
                  <a:lnTo>
                    <a:pt x="2961" y="2424"/>
                  </a:lnTo>
                  <a:lnTo>
                    <a:pt x="2906" y="2479"/>
                  </a:lnTo>
                  <a:lnTo>
                    <a:pt x="2845" y="2531"/>
                  </a:lnTo>
                  <a:lnTo>
                    <a:pt x="2780" y="2579"/>
                  </a:lnTo>
                  <a:lnTo>
                    <a:pt x="2710" y="2624"/>
                  </a:lnTo>
                  <a:lnTo>
                    <a:pt x="2637" y="2667"/>
                  </a:lnTo>
                  <a:lnTo>
                    <a:pt x="2561" y="2706"/>
                  </a:lnTo>
                  <a:lnTo>
                    <a:pt x="2480" y="2741"/>
                  </a:lnTo>
                  <a:lnTo>
                    <a:pt x="2396" y="2773"/>
                  </a:lnTo>
                  <a:lnTo>
                    <a:pt x="2309" y="2802"/>
                  </a:lnTo>
                  <a:lnTo>
                    <a:pt x="2219" y="2826"/>
                  </a:lnTo>
                  <a:lnTo>
                    <a:pt x="2126" y="2846"/>
                  </a:lnTo>
                  <a:lnTo>
                    <a:pt x="2030" y="2862"/>
                  </a:lnTo>
                  <a:lnTo>
                    <a:pt x="1933" y="2874"/>
                  </a:lnTo>
                  <a:lnTo>
                    <a:pt x="1834" y="2882"/>
                  </a:lnTo>
                  <a:lnTo>
                    <a:pt x="1731" y="2884"/>
                  </a:lnTo>
                  <a:lnTo>
                    <a:pt x="1627" y="2880"/>
                  </a:lnTo>
                  <a:lnTo>
                    <a:pt x="1523" y="2873"/>
                  </a:lnTo>
                  <a:lnTo>
                    <a:pt x="1422" y="2861"/>
                  </a:lnTo>
                  <a:lnTo>
                    <a:pt x="1324" y="2844"/>
                  </a:lnTo>
                  <a:lnTo>
                    <a:pt x="1228" y="2821"/>
                  </a:lnTo>
                  <a:lnTo>
                    <a:pt x="1135" y="2796"/>
                  </a:lnTo>
                  <a:lnTo>
                    <a:pt x="1045" y="2766"/>
                  </a:lnTo>
                  <a:lnTo>
                    <a:pt x="959" y="2731"/>
                  </a:lnTo>
                  <a:lnTo>
                    <a:pt x="876" y="2693"/>
                  </a:lnTo>
                  <a:lnTo>
                    <a:pt x="798" y="2651"/>
                  </a:lnTo>
                  <a:lnTo>
                    <a:pt x="724" y="2606"/>
                  </a:lnTo>
                  <a:lnTo>
                    <a:pt x="653" y="2556"/>
                  </a:lnTo>
                  <a:lnTo>
                    <a:pt x="588" y="2505"/>
                  </a:lnTo>
                  <a:lnTo>
                    <a:pt x="528" y="2450"/>
                  </a:lnTo>
                  <a:lnTo>
                    <a:pt x="472" y="2392"/>
                  </a:lnTo>
                  <a:lnTo>
                    <a:pt x="423" y="2332"/>
                  </a:lnTo>
                  <a:lnTo>
                    <a:pt x="379" y="2270"/>
                  </a:lnTo>
                  <a:lnTo>
                    <a:pt x="341" y="2204"/>
                  </a:lnTo>
                  <a:lnTo>
                    <a:pt x="309" y="2138"/>
                  </a:lnTo>
                  <a:lnTo>
                    <a:pt x="283" y="2069"/>
                  </a:lnTo>
                  <a:lnTo>
                    <a:pt x="265" y="1998"/>
                  </a:lnTo>
                  <a:lnTo>
                    <a:pt x="253" y="1925"/>
                  </a:lnTo>
                  <a:lnTo>
                    <a:pt x="209" y="1896"/>
                  </a:lnTo>
                  <a:lnTo>
                    <a:pt x="168" y="1863"/>
                  </a:lnTo>
                  <a:lnTo>
                    <a:pt x="131" y="1825"/>
                  </a:lnTo>
                  <a:lnTo>
                    <a:pt x="99" y="1785"/>
                  </a:lnTo>
                  <a:lnTo>
                    <a:pt x="70" y="1740"/>
                  </a:lnTo>
                  <a:lnTo>
                    <a:pt x="45" y="1692"/>
                  </a:lnTo>
                  <a:lnTo>
                    <a:pt x="26" y="1642"/>
                  </a:lnTo>
                  <a:lnTo>
                    <a:pt x="12" y="1589"/>
                  </a:lnTo>
                  <a:lnTo>
                    <a:pt x="3" y="1535"/>
                  </a:lnTo>
                  <a:lnTo>
                    <a:pt x="0" y="1478"/>
                  </a:lnTo>
                  <a:lnTo>
                    <a:pt x="3" y="1422"/>
                  </a:lnTo>
                  <a:lnTo>
                    <a:pt x="12" y="1367"/>
                  </a:lnTo>
                  <a:lnTo>
                    <a:pt x="26" y="1315"/>
                  </a:lnTo>
                  <a:lnTo>
                    <a:pt x="45" y="1264"/>
                  </a:lnTo>
                  <a:lnTo>
                    <a:pt x="69" y="1217"/>
                  </a:lnTo>
                  <a:lnTo>
                    <a:pt x="97" y="1172"/>
                  </a:lnTo>
                  <a:lnTo>
                    <a:pt x="130" y="1131"/>
                  </a:lnTo>
                  <a:lnTo>
                    <a:pt x="167" y="1093"/>
                  </a:lnTo>
                  <a:lnTo>
                    <a:pt x="206" y="1059"/>
                  </a:lnTo>
                  <a:lnTo>
                    <a:pt x="250" y="1030"/>
                  </a:lnTo>
                  <a:lnTo>
                    <a:pt x="296" y="1005"/>
                  </a:lnTo>
                  <a:lnTo>
                    <a:pt x="344" y="986"/>
                  </a:lnTo>
                  <a:lnTo>
                    <a:pt x="396" y="971"/>
                  </a:lnTo>
                  <a:lnTo>
                    <a:pt x="448" y="962"/>
                  </a:lnTo>
                  <a:lnTo>
                    <a:pt x="503" y="959"/>
                  </a:lnTo>
                  <a:lnTo>
                    <a:pt x="553" y="961"/>
                  </a:lnTo>
                  <a:lnTo>
                    <a:pt x="601" y="969"/>
                  </a:lnTo>
                  <a:lnTo>
                    <a:pt x="648" y="982"/>
                  </a:lnTo>
                  <a:lnTo>
                    <a:pt x="693" y="998"/>
                  </a:lnTo>
                  <a:lnTo>
                    <a:pt x="736" y="1018"/>
                  </a:lnTo>
                  <a:lnTo>
                    <a:pt x="776" y="1043"/>
                  </a:lnTo>
                  <a:lnTo>
                    <a:pt x="770" y="1048"/>
                  </a:lnTo>
                  <a:lnTo>
                    <a:pt x="764" y="1053"/>
                  </a:lnTo>
                  <a:lnTo>
                    <a:pt x="843" y="1008"/>
                  </a:lnTo>
                  <a:lnTo>
                    <a:pt x="928" y="966"/>
                  </a:lnTo>
                  <a:lnTo>
                    <a:pt x="1017" y="929"/>
                  </a:lnTo>
                  <a:lnTo>
                    <a:pt x="1111" y="896"/>
                  </a:lnTo>
                  <a:lnTo>
                    <a:pt x="1207" y="867"/>
                  </a:lnTo>
                  <a:lnTo>
                    <a:pt x="1307" y="843"/>
                  </a:lnTo>
                  <a:lnTo>
                    <a:pt x="1410" y="825"/>
                  </a:lnTo>
                  <a:lnTo>
                    <a:pt x="1515" y="811"/>
                  </a:lnTo>
                  <a:lnTo>
                    <a:pt x="1623" y="803"/>
                  </a:lnTo>
                  <a:lnTo>
                    <a:pt x="1885" y="52"/>
                  </a:lnTo>
                  <a:lnTo>
                    <a:pt x="2447" y="186"/>
                  </a:lnTo>
                  <a:lnTo>
                    <a:pt x="2471" y="150"/>
                  </a:lnTo>
                  <a:lnTo>
                    <a:pt x="2500" y="118"/>
                  </a:lnTo>
                  <a:lnTo>
                    <a:pt x="2533" y="88"/>
                  </a:lnTo>
                  <a:lnTo>
                    <a:pt x="2567" y="62"/>
                  </a:lnTo>
                  <a:lnTo>
                    <a:pt x="2606" y="40"/>
                  </a:lnTo>
                  <a:lnTo>
                    <a:pt x="2646" y="23"/>
                  </a:lnTo>
                  <a:lnTo>
                    <a:pt x="2689" y="10"/>
                  </a:lnTo>
                  <a:lnTo>
                    <a:pt x="2733" y="2"/>
                  </a:lnTo>
                  <a:lnTo>
                    <a:pt x="27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87"/>
            <p:cNvSpPr>
              <a:spLocks/>
            </p:cNvSpPr>
            <p:nvPr/>
          </p:nvSpPr>
          <p:spPr bwMode="auto">
            <a:xfrm>
              <a:off x="10355263" y="2963863"/>
              <a:ext cx="57150" cy="57150"/>
            </a:xfrm>
            <a:custGeom>
              <a:avLst/>
              <a:gdLst>
                <a:gd name="T0" fmla="*/ 232 w 464"/>
                <a:gd name="T1" fmla="*/ 0 h 463"/>
                <a:gd name="T2" fmla="*/ 270 w 464"/>
                <a:gd name="T3" fmla="*/ 3 h 463"/>
                <a:gd name="T4" fmla="*/ 305 w 464"/>
                <a:gd name="T5" fmla="*/ 11 h 463"/>
                <a:gd name="T6" fmla="*/ 338 w 464"/>
                <a:gd name="T7" fmla="*/ 25 h 463"/>
                <a:gd name="T8" fmla="*/ 370 w 464"/>
                <a:gd name="T9" fmla="*/ 45 h 463"/>
                <a:gd name="T10" fmla="*/ 396 w 464"/>
                <a:gd name="T11" fmla="*/ 68 h 463"/>
                <a:gd name="T12" fmla="*/ 420 w 464"/>
                <a:gd name="T13" fmla="*/ 95 h 463"/>
                <a:gd name="T14" fmla="*/ 438 w 464"/>
                <a:gd name="T15" fmla="*/ 125 h 463"/>
                <a:gd name="T16" fmla="*/ 452 w 464"/>
                <a:gd name="T17" fmla="*/ 158 h 463"/>
                <a:gd name="T18" fmla="*/ 461 w 464"/>
                <a:gd name="T19" fmla="*/ 194 h 463"/>
                <a:gd name="T20" fmla="*/ 464 w 464"/>
                <a:gd name="T21" fmla="*/ 231 h 463"/>
                <a:gd name="T22" fmla="*/ 461 w 464"/>
                <a:gd name="T23" fmla="*/ 269 h 463"/>
                <a:gd name="T24" fmla="*/ 452 w 464"/>
                <a:gd name="T25" fmla="*/ 306 h 463"/>
                <a:gd name="T26" fmla="*/ 438 w 464"/>
                <a:gd name="T27" fmla="*/ 338 h 463"/>
                <a:gd name="T28" fmla="*/ 420 w 464"/>
                <a:gd name="T29" fmla="*/ 369 h 463"/>
                <a:gd name="T30" fmla="*/ 396 w 464"/>
                <a:gd name="T31" fmla="*/ 396 h 463"/>
                <a:gd name="T32" fmla="*/ 370 w 464"/>
                <a:gd name="T33" fmla="*/ 418 h 463"/>
                <a:gd name="T34" fmla="*/ 338 w 464"/>
                <a:gd name="T35" fmla="*/ 438 h 463"/>
                <a:gd name="T36" fmla="*/ 305 w 464"/>
                <a:gd name="T37" fmla="*/ 452 h 463"/>
                <a:gd name="T38" fmla="*/ 270 w 464"/>
                <a:gd name="T39" fmla="*/ 460 h 463"/>
                <a:gd name="T40" fmla="*/ 232 w 464"/>
                <a:gd name="T41" fmla="*/ 463 h 463"/>
                <a:gd name="T42" fmla="*/ 194 w 464"/>
                <a:gd name="T43" fmla="*/ 460 h 463"/>
                <a:gd name="T44" fmla="*/ 159 w 464"/>
                <a:gd name="T45" fmla="*/ 452 h 463"/>
                <a:gd name="T46" fmla="*/ 125 w 464"/>
                <a:gd name="T47" fmla="*/ 438 h 463"/>
                <a:gd name="T48" fmla="*/ 95 w 464"/>
                <a:gd name="T49" fmla="*/ 418 h 463"/>
                <a:gd name="T50" fmla="*/ 68 w 464"/>
                <a:gd name="T51" fmla="*/ 396 h 463"/>
                <a:gd name="T52" fmla="*/ 45 w 464"/>
                <a:gd name="T53" fmla="*/ 369 h 463"/>
                <a:gd name="T54" fmla="*/ 26 w 464"/>
                <a:gd name="T55" fmla="*/ 338 h 463"/>
                <a:gd name="T56" fmla="*/ 11 w 464"/>
                <a:gd name="T57" fmla="*/ 306 h 463"/>
                <a:gd name="T58" fmla="*/ 3 w 464"/>
                <a:gd name="T59" fmla="*/ 269 h 463"/>
                <a:gd name="T60" fmla="*/ 0 w 464"/>
                <a:gd name="T61" fmla="*/ 231 h 463"/>
                <a:gd name="T62" fmla="*/ 3 w 464"/>
                <a:gd name="T63" fmla="*/ 194 h 463"/>
                <a:gd name="T64" fmla="*/ 11 w 464"/>
                <a:gd name="T65" fmla="*/ 158 h 463"/>
                <a:gd name="T66" fmla="*/ 26 w 464"/>
                <a:gd name="T67" fmla="*/ 125 h 463"/>
                <a:gd name="T68" fmla="*/ 45 w 464"/>
                <a:gd name="T69" fmla="*/ 95 h 463"/>
                <a:gd name="T70" fmla="*/ 68 w 464"/>
                <a:gd name="T71" fmla="*/ 68 h 463"/>
                <a:gd name="T72" fmla="*/ 95 w 464"/>
                <a:gd name="T73" fmla="*/ 45 h 463"/>
                <a:gd name="T74" fmla="*/ 125 w 464"/>
                <a:gd name="T75" fmla="*/ 25 h 463"/>
                <a:gd name="T76" fmla="*/ 159 w 464"/>
                <a:gd name="T77" fmla="*/ 11 h 463"/>
                <a:gd name="T78" fmla="*/ 194 w 464"/>
                <a:gd name="T79" fmla="*/ 3 h 463"/>
                <a:gd name="T80" fmla="*/ 232 w 464"/>
                <a:gd name="T81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4" h="463">
                  <a:moveTo>
                    <a:pt x="232" y="0"/>
                  </a:moveTo>
                  <a:lnTo>
                    <a:pt x="270" y="3"/>
                  </a:lnTo>
                  <a:lnTo>
                    <a:pt x="305" y="11"/>
                  </a:lnTo>
                  <a:lnTo>
                    <a:pt x="338" y="25"/>
                  </a:lnTo>
                  <a:lnTo>
                    <a:pt x="370" y="45"/>
                  </a:lnTo>
                  <a:lnTo>
                    <a:pt x="396" y="68"/>
                  </a:lnTo>
                  <a:lnTo>
                    <a:pt x="420" y="95"/>
                  </a:lnTo>
                  <a:lnTo>
                    <a:pt x="438" y="125"/>
                  </a:lnTo>
                  <a:lnTo>
                    <a:pt x="452" y="158"/>
                  </a:lnTo>
                  <a:lnTo>
                    <a:pt x="461" y="194"/>
                  </a:lnTo>
                  <a:lnTo>
                    <a:pt x="464" y="231"/>
                  </a:lnTo>
                  <a:lnTo>
                    <a:pt x="461" y="269"/>
                  </a:lnTo>
                  <a:lnTo>
                    <a:pt x="452" y="306"/>
                  </a:lnTo>
                  <a:lnTo>
                    <a:pt x="438" y="338"/>
                  </a:lnTo>
                  <a:lnTo>
                    <a:pt x="420" y="369"/>
                  </a:lnTo>
                  <a:lnTo>
                    <a:pt x="396" y="396"/>
                  </a:lnTo>
                  <a:lnTo>
                    <a:pt x="370" y="418"/>
                  </a:lnTo>
                  <a:lnTo>
                    <a:pt x="338" y="438"/>
                  </a:lnTo>
                  <a:lnTo>
                    <a:pt x="305" y="452"/>
                  </a:lnTo>
                  <a:lnTo>
                    <a:pt x="270" y="460"/>
                  </a:lnTo>
                  <a:lnTo>
                    <a:pt x="232" y="463"/>
                  </a:lnTo>
                  <a:lnTo>
                    <a:pt x="194" y="460"/>
                  </a:lnTo>
                  <a:lnTo>
                    <a:pt x="159" y="452"/>
                  </a:lnTo>
                  <a:lnTo>
                    <a:pt x="125" y="438"/>
                  </a:lnTo>
                  <a:lnTo>
                    <a:pt x="95" y="418"/>
                  </a:lnTo>
                  <a:lnTo>
                    <a:pt x="68" y="396"/>
                  </a:lnTo>
                  <a:lnTo>
                    <a:pt x="45" y="369"/>
                  </a:lnTo>
                  <a:lnTo>
                    <a:pt x="26" y="338"/>
                  </a:lnTo>
                  <a:lnTo>
                    <a:pt x="11" y="306"/>
                  </a:lnTo>
                  <a:lnTo>
                    <a:pt x="3" y="269"/>
                  </a:lnTo>
                  <a:lnTo>
                    <a:pt x="0" y="231"/>
                  </a:lnTo>
                  <a:lnTo>
                    <a:pt x="3" y="194"/>
                  </a:lnTo>
                  <a:lnTo>
                    <a:pt x="11" y="158"/>
                  </a:lnTo>
                  <a:lnTo>
                    <a:pt x="26" y="125"/>
                  </a:lnTo>
                  <a:lnTo>
                    <a:pt x="45" y="95"/>
                  </a:lnTo>
                  <a:lnTo>
                    <a:pt x="68" y="68"/>
                  </a:lnTo>
                  <a:lnTo>
                    <a:pt x="95" y="45"/>
                  </a:lnTo>
                  <a:lnTo>
                    <a:pt x="125" y="25"/>
                  </a:lnTo>
                  <a:lnTo>
                    <a:pt x="159" y="11"/>
                  </a:lnTo>
                  <a:lnTo>
                    <a:pt x="194" y="3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88"/>
            <p:cNvSpPr>
              <a:spLocks/>
            </p:cNvSpPr>
            <p:nvPr/>
          </p:nvSpPr>
          <p:spPr bwMode="auto">
            <a:xfrm>
              <a:off x="10250488" y="3052763"/>
              <a:ext cx="144462" cy="41275"/>
            </a:xfrm>
            <a:custGeom>
              <a:avLst/>
              <a:gdLst>
                <a:gd name="T0" fmla="*/ 106 w 1183"/>
                <a:gd name="T1" fmla="*/ 2 h 335"/>
                <a:gd name="T2" fmla="*/ 142 w 1183"/>
                <a:gd name="T3" fmla="*/ 19 h 335"/>
                <a:gd name="T4" fmla="*/ 155 w 1183"/>
                <a:gd name="T5" fmla="*/ 29 h 335"/>
                <a:gd name="T6" fmla="*/ 184 w 1183"/>
                <a:gd name="T7" fmla="*/ 48 h 335"/>
                <a:gd name="T8" fmla="*/ 228 w 1183"/>
                <a:gd name="T9" fmla="*/ 73 h 335"/>
                <a:gd name="T10" fmla="*/ 286 w 1183"/>
                <a:gd name="T11" fmla="*/ 101 h 335"/>
                <a:gd name="T12" fmla="*/ 357 w 1183"/>
                <a:gd name="T13" fmla="*/ 126 h 335"/>
                <a:gd name="T14" fmla="*/ 439 w 1183"/>
                <a:gd name="T15" fmla="*/ 148 h 335"/>
                <a:gd name="T16" fmla="*/ 531 w 1183"/>
                <a:gd name="T17" fmla="*/ 161 h 335"/>
                <a:gd name="T18" fmla="*/ 633 w 1183"/>
                <a:gd name="T19" fmla="*/ 161 h 335"/>
                <a:gd name="T20" fmla="*/ 743 w 1183"/>
                <a:gd name="T21" fmla="*/ 146 h 335"/>
                <a:gd name="T22" fmla="*/ 861 w 1183"/>
                <a:gd name="T23" fmla="*/ 110 h 335"/>
                <a:gd name="T24" fmla="*/ 984 w 1183"/>
                <a:gd name="T25" fmla="*/ 52 h 335"/>
                <a:gd name="T26" fmla="*/ 1066 w 1183"/>
                <a:gd name="T27" fmla="*/ 5 h 335"/>
                <a:gd name="T28" fmla="*/ 1104 w 1183"/>
                <a:gd name="T29" fmla="*/ 0 h 335"/>
                <a:gd name="T30" fmla="*/ 1140 w 1183"/>
                <a:gd name="T31" fmla="*/ 12 h 335"/>
                <a:gd name="T32" fmla="*/ 1169 w 1183"/>
                <a:gd name="T33" fmla="*/ 38 h 335"/>
                <a:gd name="T34" fmla="*/ 1183 w 1183"/>
                <a:gd name="T35" fmla="*/ 76 h 335"/>
                <a:gd name="T36" fmla="*/ 1178 w 1183"/>
                <a:gd name="T37" fmla="*/ 113 h 335"/>
                <a:gd name="T38" fmla="*/ 1159 w 1183"/>
                <a:gd name="T39" fmla="*/ 147 h 335"/>
                <a:gd name="T40" fmla="*/ 1078 w 1183"/>
                <a:gd name="T41" fmla="*/ 200 h 335"/>
                <a:gd name="T42" fmla="*/ 948 w 1183"/>
                <a:gd name="T43" fmla="*/ 264 h 335"/>
                <a:gd name="T44" fmla="*/ 824 w 1183"/>
                <a:gd name="T45" fmla="*/ 305 h 335"/>
                <a:gd name="T46" fmla="*/ 704 w 1183"/>
                <a:gd name="T47" fmla="*/ 328 h 335"/>
                <a:gd name="T48" fmla="*/ 591 w 1183"/>
                <a:gd name="T49" fmla="*/ 335 h 335"/>
                <a:gd name="T50" fmla="*/ 479 w 1183"/>
                <a:gd name="T51" fmla="*/ 328 h 335"/>
                <a:gd name="T52" fmla="*/ 377 w 1183"/>
                <a:gd name="T53" fmla="*/ 310 h 335"/>
                <a:gd name="T54" fmla="*/ 286 w 1183"/>
                <a:gd name="T55" fmla="*/ 284 h 335"/>
                <a:gd name="T56" fmla="*/ 207 w 1183"/>
                <a:gd name="T57" fmla="*/ 254 h 335"/>
                <a:gd name="T58" fmla="*/ 141 w 1183"/>
                <a:gd name="T59" fmla="*/ 222 h 335"/>
                <a:gd name="T60" fmla="*/ 90 w 1183"/>
                <a:gd name="T61" fmla="*/ 193 h 335"/>
                <a:gd name="T62" fmla="*/ 54 w 1183"/>
                <a:gd name="T63" fmla="*/ 170 h 335"/>
                <a:gd name="T64" fmla="*/ 35 w 1183"/>
                <a:gd name="T65" fmla="*/ 156 h 335"/>
                <a:gd name="T66" fmla="*/ 18 w 1183"/>
                <a:gd name="T67" fmla="*/ 140 h 335"/>
                <a:gd name="T68" fmla="*/ 2 w 1183"/>
                <a:gd name="T69" fmla="*/ 105 h 335"/>
                <a:gd name="T70" fmla="*/ 2 w 1183"/>
                <a:gd name="T71" fmla="*/ 67 h 335"/>
                <a:gd name="T72" fmla="*/ 18 w 1183"/>
                <a:gd name="T73" fmla="*/ 32 h 335"/>
                <a:gd name="T74" fmla="*/ 49 w 1183"/>
                <a:gd name="T75" fmla="*/ 7 h 335"/>
                <a:gd name="T76" fmla="*/ 87 w 1183"/>
                <a:gd name="T77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83" h="335">
                  <a:moveTo>
                    <a:pt x="87" y="0"/>
                  </a:moveTo>
                  <a:lnTo>
                    <a:pt x="106" y="2"/>
                  </a:lnTo>
                  <a:lnTo>
                    <a:pt x="125" y="8"/>
                  </a:lnTo>
                  <a:lnTo>
                    <a:pt x="142" y="19"/>
                  </a:lnTo>
                  <a:lnTo>
                    <a:pt x="146" y="22"/>
                  </a:lnTo>
                  <a:lnTo>
                    <a:pt x="155" y="29"/>
                  </a:lnTo>
                  <a:lnTo>
                    <a:pt x="168" y="37"/>
                  </a:lnTo>
                  <a:lnTo>
                    <a:pt x="184" y="48"/>
                  </a:lnTo>
                  <a:lnTo>
                    <a:pt x="204" y="60"/>
                  </a:lnTo>
                  <a:lnTo>
                    <a:pt x="228" y="73"/>
                  </a:lnTo>
                  <a:lnTo>
                    <a:pt x="255" y="87"/>
                  </a:lnTo>
                  <a:lnTo>
                    <a:pt x="286" y="101"/>
                  </a:lnTo>
                  <a:lnTo>
                    <a:pt x="319" y="113"/>
                  </a:lnTo>
                  <a:lnTo>
                    <a:pt x="357" y="126"/>
                  </a:lnTo>
                  <a:lnTo>
                    <a:pt x="396" y="138"/>
                  </a:lnTo>
                  <a:lnTo>
                    <a:pt x="439" y="148"/>
                  </a:lnTo>
                  <a:lnTo>
                    <a:pt x="484" y="155"/>
                  </a:lnTo>
                  <a:lnTo>
                    <a:pt x="531" y="161"/>
                  </a:lnTo>
                  <a:lnTo>
                    <a:pt x="582" y="163"/>
                  </a:lnTo>
                  <a:lnTo>
                    <a:pt x="633" y="161"/>
                  </a:lnTo>
                  <a:lnTo>
                    <a:pt x="687" y="155"/>
                  </a:lnTo>
                  <a:lnTo>
                    <a:pt x="743" y="146"/>
                  </a:lnTo>
                  <a:lnTo>
                    <a:pt x="801" y="131"/>
                  </a:lnTo>
                  <a:lnTo>
                    <a:pt x="861" y="110"/>
                  </a:lnTo>
                  <a:lnTo>
                    <a:pt x="921" y="85"/>
                  </a:lnTo>
                  <a:lnTo>
                    <a:pt x="984" y="52"/>
                  </a:lnTo>
                  <a:lnTo>
                    <a:pt x="1047" y="14"/>
                  </a:lnTo>
                  <a:lnTo>
                    <a:pt x="1066" y="5"/>
                  </a:lnTo>
                  <a:lnTo>
                    <a:pt x="1085" y="0"/>
                  </a:lnTo>
                  <a:lnTo>
                    <a:pt x="1104" y="0"/>
                  </a:lnTo>
                  <a:lnTo>
                    <a:pt x="1123" y="4"/>
                  </a:lnTo>
                  <a:lnTo>
                    <a:pt x="1140" y="12"/>
                  </a:lnTo>
                  <a:lnTo>
                    <a:pt x="1156" y="23"/>
                  </a:lnTo>
                  <a:lnTo>
                    <a:pt x="1169" y="38"/>
                  </a:lnTo>
                  <a:lnTo>
                    <a:pt x="1177" y="57"/>
                  </a:lnTo>
                  <a:lnTo>
                    <a:pt x="1183" y="76"/>
                  </a:lnTo>
                  <a:lnTo>
                    <a:pt x="1183" y="94"/>
                  </a:lnTo>
                  <a:lnTo>
                    <a:pt x="1178" y="113"/>
                  </a:lnTo>
                  <a:lnTo>
                    <a:pt x="1171" y="131"/>
                  </a:lnTo>
                  <a:lnTo>
                    <a:pt x="1159" y="147"/>
                  </a:lnTo>
                  <a:lnTo>
                    <a:pt x="1144" y="160"/>
                  </a:lnTo>
                  <a:lnTo>
                    <a:pt x="1078" y="200"/>
                  </a:lnTo>
                  <a:lnTo>
                    <a:pt x="1013" y="235"/>
                  </a:lnTo>
                  <a:lnTo>
                    <a:pt x="948" y="264"/>
                  </a:lnTo>
                  <a:lnTo>
                    <a:pt x="885" y="286"/>
                  </a:lnTo>
                  <a:lnTo>
                    <a:pt x="824" y="305"/>
                  </a:lnTo>
                  <a:lnTo>
                    <a:pt x="763" y="318"/>
                  </a:lnTo>
                  <a:lnTo>
                    <a:pt x="704" y="328"/>
                  </a:lnTo>
                  <a:lnTo>
                    <a:pt x="647" y="334"/>
                  </a:lnTo>
                  <a:lnTo>
                    <a:pt x="591" y="335"/>
                  </a:lnTo>
                  <a:lnTo>
                    <a:pt x="534" y="334"/>
                  </a:lnTo>
                  <a:lnTo>
                    <a:pt x="479" y="328"/>
                  </a:lnTo>
                  <a:lnTo>
                    <a:pt x="427" y="321"/>
                  </a:lnTo>
                  <a:lnTo>
                    <a:pt x="377" y="310"/>
                  </a:lnTo>
                  <a:lnTo>
                    <a:pt x="330" y="298"/>
                  </a:lnTo>
                  <a:lnTo>
                    <a:pt x="286" y="284"/>
                  </a:lnTo>
                  <a:lnTo>
                    <a:pt x="245" y="269"/>
                  </a:lnTo>
                  <a:lnTo>
                    <a:pt x="207" y="254"/>
                  </a:lnTo>
                  <a:lnTo>
                    <a:pt x="172" y="238"/>
                  </a:lnTo>
                  <a:lnTo>
                    <a:pt x="141" y="222"/>
                  </a:lnTo>
                  <a:lnTo>
                    <a:pt x="114" y="207"/>
                  </a:lnTo>
                  <a:lnTo>
                    <a:pt x="90" y="193"/>
                  </a:lnTo>
                  <a:lnTo>
                    <a:pt x="70" y="181"/>
                  </a:lnTo>
                  <a:lnTo>
                    <a:pt x="54" y="170"/>
                  </a:lnTo>
                  <a:lnTo>
                    <a:pt x="42" y="162"/>
                  </a:lnTo>
                  <a:lnTo>
                    <a:pt x="35" y="156"/>
                  </a:lnTo>
                  <a:lnTo>
                    <a:pt x="32" y="154"/>
                  </a:lnTo>
                  <a:lnTo>
                    <a:pt x="18" y="140"/>
                  </a:lnTo>
                  <a:lnTo>
                    <a:pt x="7" y="123"/>
                  </a:lnTo>
                  <a:lnTo>
                    <a:pt x="2" y="105"/>
                  </a:lnTo>
                  <a:lnTo>
                    <a:pt x="0" y="87"/>
                  </a:lnTo>
                  <a:lnTo>
                    <a:pt x="2" y="67"/>
                  </a:lnTo>
                  <a:lnTo>
                    <a:pt x="8" y="49"/>
                  </a:lnTo>
                  <a:lnTo>
                    <a:pt x="18" y="32"/>
                  </a:lnTo>
                  <a:lnTo>
                    <a:pt x="33" y="18"/>
                  </a:lnTo>
                  <a:lnTo>
                    <a:pt x="49" y="7"/>
                  </a:lnTo>
                  <a:lnTo>
                    <a:pt x="68" y="2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9156846" y="2759139"/>
            <a:ext cx="417512" cy="414338"/>
            <a:chOff x="9180513" y="2759075"/>
            <a:chExt cx="417512" cy="4143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4" name="Freeform 93"/>
            <p:cNvSpPr>
              <a:spLocks/>
            </p:cNvSpPr>
            <p:nvPr/>
          </p:nvSpPr>
          <p:spPr bwMode="auto">
            <a:xfrm>
              <a:off x="9309100" y="2963863"/>
              <a:ext cx="49212" cy="50800"/>
            </a:xfrm>
            <a:custGeom>
              <a:avLst/>
              <a:gdLst>
                <a:gd name="T0" fmla="*/ 189 w 379"/>
                <a:gd name="T1" fmla="*/ 0 h 375"/>
                <a:gd name="T2" fmla="*/ 223 w 379"/>
                <a:gd name="T3" fmla="*/ 3 h 375"/>
                <a:gd name="T4" fmla="*/ 255 w 379"/>
                <a:gd name="T5" fmla="*/ 12 h 375"/>
                <a:gd name="T6" fmla="*/ 285 w 379"/>
                <a:gd name="T7" fmla="*/ 25 h 375"/>
                <a:gd name="T8" fmla="*/ 312 w 379"/>
                <a:gd name="T9" fmla="*/ 44 h 375"/>
                <a:gd name="T10" fmla="*/ 334 w 379"/>
                <a:gd name="T11" fmla="*/ 66 h 375"/>
                <a:gd name="T12" fmla="*/ 353 w 379"/>
                <a:gd name="T13" fmla="*/ 93 h 375"/>
                <a:gd name="T14" fmla="*/ 366 w 379"/>
                <a:gd name="T15" fmla="*/ 122 h 375"/>
                <a:gd name="T16" fmla="*/ 376 w 379"/>
                <a:gd name="T17" fmla="*/ 154 h 375"/>
                <a:gd name="T18" fmla="*/ 379 w 379"/>
                <a:gd name="T19" fmla="*/ 188 h 375"/>
                <a:gd name="T20" fmla="*/ 376 w 379"/>
                <a:gd name="T21" fmla="*/ 220 h 375"/>
                <a:gd name="T22" fmla="*/ 366 w 379"/>
                <a:gd name="T23" fmla="*/ 252 h 375"/>
                <a:gd name="T24" fmla="*/ 353 w 379"/>
                <a:gd name="T25" fmla="*/ 282 h 375"/>
                <a:gd name="T26" fmla="*/ 334 w 379"/>
                <a:gd name="T27" fmla="*/ 308 h 375"/>
                <a:gd name="T28" fmla="*/ 312 w 379"/>
                <a:gd name="T29" fmla="*/ 331 h 375"/>
                <a:gd name="T30" fmla="*/ 285 w 379"/>
                <a:gd name="T31" fmla="*/ 349 h 375"/>
                <a:gd name="T32" fmla="*/ 255 w 379"/>
                <a:gd name="T33" fmla="*/ 362 h 375"/>
                <a:gd name="T34" fmla="*/ 223 w 379"/>
                <a:gd name="T35" fmla="*/ 372 h 375"/>
                <a:gd name="T36" fmla="*/ 189 w 379"/>
                <a:gd name="T37" fmla="*/ 375 h 375"/>
                <a:gd name="T38" fmla="*/ 155 w 379"/>
                <a:gd name="T39" fmla="*/ 372 h 375"/>
                <a:gd name="T40" fmla="*/ 123 w 379"/>
                <a:gd name="T41" fmla="*/ 362 h 375"/>
                <a:gd name="T42" fmla="*/ 94 w 379"/>
                <a:gd name="T43" fmla="*/ 349 h 375"/>
                <a:gd name="T44" fmla="*/ 67 w 379"/>
                <a:gd name="T45" fmla="*/ 331 h 375"/>
                <a:gd name="T46" fmla="*/ 45 w 379"/>
                <a:gd name="T47" fmla="*/ 308 h 375"/>
                <a:gd name="T48" fmla="*/ 26 w 379"/>
                <a:gd name="T49" fmla="*/ 282 h 375"/>
                <a:gd name="T50" fmla="*/ 13 w 379"/>
                <a:gd name="T51" fmla="*/ 252 h 375"/>
                <a:gd name="T52" fmla="*/ 3 w 379"/>
                <a:gd name="T53" fmla="*/ 220 h 375"/>
                <a:gd name="T54" fmla="*/ 0 w 379"/>
                <a:gd name="T55" fmla="*/ 188 h 375"/>
                <a:gd name="T56" fmla="*/ 3 w 379"/>
                <a:gd name="T57" fmla="*/ 154 h 375"/>
                <a:gd name="T58" fmla="*/ 13 w 379"/>
                <a:gd name="T59" fmla="*/ 122 h 375"/>
                <a:gd name="T60" fmla="*/ 26 w 379"/>
                <a:gd name="T61" fmla="*/ 93 h 375"/>
                <a:gd name="T62" fmla="*/ 45 w 379"/>
                <a:gd name="T63" fmla="*/ 66 h 375"/>
                <a:gd name="T64" fmla="*/ 67 w 379"/>
                <a:gd name="T65" fmla="*/ 44 h 375"/>
                <a:gd name="T66" fmla="*/ 94 w 379"/>
                <a:gd name="T67" fmla="*/ 25 h 375"/>
                <a:gd name="T68" fmla="*/ 123 w 379"/>
                <a:gd name="T69" fmla="*/ 12 h 375"/>
                <a:gd name="T70" fmla="*/ 155 w 379"/>
                <a:gd name="T71" fmla="*/ 3 h 375"/>
                <a:gd name="T72" fmla="*/ 189 w 379"/>
                <a:gd name="T73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79" h="375">
                  <a:moveTo>
                    <a:pt x="189" y="0"/>
                  </a:moveTo>
                  <a:lnTo>
                    <a:pt x="223" y="3"/>
                  </a:lnTo>
                  <a:lnTo>
                    <a:pt x="255" y="12"/>
                  </a:lnTo>
                  <a:lnTo>
                    <a:pt x="285" y="25"/>
                  </a:lnTo>
                  <a:lnTo>
                    <a:pt x="312" y="44"/>
                  </a:lnTo>
                  <a:lnTo>
                    <a:pt x="334" y="66"/>
                  </a:lnTo>
                  <a:lnTo>
                    <a:pt x="353" y="93"/>
                  </a:lnTo>
                  <a:lnTo>
                    <a:pt x="366" y="122"/>
                  </a:lnTo>
                  <a:lnTo>
                    <a:pt x="376" y="154"/>
                  </a:lnTo>
                  <a:lnTo>
                    <a:pt x="379" y="188"/>
                  </a:lnTo>
                  <a:lnTo>
                    <a:pt x="376" y="220"/>
                  </a:lnTo>
                  <a:lnTo>
                    <a:pt x="366" y="252"/>
                  </a:lnTo>
                  <a:lnTo>
                    <a:pt x="353" y="282"/>
                  </a:lnTo>
                  <a:lnTo>
                    <a:pt x="334" y="308"/>
                  </a:lnTo>
                  <a:lnTo>
                    <a:pt x="312" y="331"/>
                  </a:lnTo>
                  <a:lnTo>
                    <a:pt x="285" y="349"/>
                  </a:lnTo>
                  <a:lnTo>
                    <a:pt x="255" y="362"/>
                  </a:lnTo>
                  <a:lnTo>
                    <a:pt x="223" y="372"/>
                  </a:lnTo>
                  <a:lnTo>
                    <a:pt x="189" y="375"/>
                  </a:lnTo>
                  <a:lnTo>
                    <a:pt x="155" y="372"/>
                  </a:lnTo>
                  <a:lnTo>
                    <a:pt x="123" y="362"/>
                  </a:lnTo>
                  <a:lnTo>
                    <a:pt x="94" y="349"/>
                  </a:lnTo>
                  <a:lnTo>
                    <a:pt x="67" y="331"/>
                  </a:lnTo>
                  <a:lnTo>
                    <a:pt x="45" y="308"/>
                  </a:lnTo>
                  <a:lnTo>
                    <a:pt x="26" y="282"/>
                  </a:lnTo>
                  <a:lnTo>
                    <a:pt x="13" y="252"/>
                  </a:lnTo>
                  <a:lnTo>
                    <a:pt x="3" y="220"/>
                  </a:lnTo>
                  <a:lnTo>
                    <a:pt x="0" y="188"/>
                  </a:lnTo>
                  <a:lnTo>
                    <a:pt x="3" y="154"/>
                  </a:lnTo>
                  <a:lnTo>
                    <a:pt x="13" y="122"/>
                  </a:lnTo>
                  <a:lnTo>
                    <a:pt x="26" y="93"/>
                  </a:lnTo>
                  <a:lnTo>
                    <a:pt x="45" y="66"/>
                  </a:lnTo>
                  <a:lnTo>
                    <a:pt x="67" y="44"/>
                  </a:lnTo>
                  <a:lnTo>
                    <a:pt x="94" y="25"/>
                  </a:lnTo>
                  <a:lnTo>
                    <a:pt x="123" y="12"/>
                  </a:lnTo>
                  <a:lnTo>
                    <a:pt x="155" y="3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94"/>
            <p:cNvSpPr>
              <a:spLocks noEditPoints="1"/>
            </p:cNvSpPr>
            <p:nvPr/>
          </p:nvSpPr>
          <p:spPr bwMode="auto">
            <a:xfrm>
              <a:off x="9180513" y="2759075"/>
              <a:ext cx="417512" cy="414338"/>
            </a:xfrm>
            <a:custGeom>
              <a:avLst/>
              <a:gdLst>
                <a:gd name="T0" fmla="*/ 2355 w 3155"/>
                <a:gd name="T1" fmla="*/ 403 h 3127"/>
                <a:gd name="T2" fmla="*/ 2247 w 3155"/>
                <a:gd name="T3" fmla="*/ 456 h 3127"/>
                <a:gd name="T4" fmla="*/ 2167 w 3155"/>
                <a:gd name="T5" fmla="*/ 544 h 3127"/>
                <a:gd name="T6" fmla="*/ 1409 w 3155"/>
                <a:gd name="T7" fmla="*/ 1049 h 3127"/>
                <a:gd name="T8" fmla="*/ 1158 w 3155"/>
                <a:gd name="T9" fmla="*/ 1094 h 3127"/>
                <a:gd name="T10" fmla="*/ 931 w 3155"/>
                <a:gd name="T11" fmla="*/ 1174 h 3127"/>
                <a:gd name="T12" fmla="*/ 800 w 3155"/>
                <a:gd name="T13" fmla="*/ 1241 h 3127"/>
                <a:gd name="T14" fmla="*/ 768 w 3155"/>
                <a:gd name="T15" fmla="*/ 1212 h 3127"/>
                <a:gd name="T16" fmla="*/ 634 w 3155"/>
                <a:gd name="T17" fmla="*/ 1172 h 3127"/>
                <a:gd name="T18" fmla="*/ 492 w 3155"/>
                <a:gd name="T19" fmla="*/ 1180 h 3127"/>
                <a:gd name="T20" fmla="*/ 366 w 3155"/>
                <a:gd name="T21" fmla="*/ 1234 h 3127"/>
                <a:gd name="T22" fmla="*/ 266 w 3155"/>
                <a:gd name="T23" fmla="*/ 1326 h 3127"/>
                <a:gd name="T24" fmla="*/ 200 w 3155"/>
                <a:gd name="T25" fmla="*/ 1446 h 3127"/>
                <a:gd name="T26" fmla="*/ 176 w 3155"/>
                <a:gd name="T27" fmla="*/ 1588 h 3127"/>
                <a:gd name="T28" fmla="*/ 202 w 3155"/>
                <a:gd name="T29" fmla="*/ 1735 h 3127"/>
                <a:gd name="T30" fmla="*/ 273 w 3155"/>
                <a:gd name="T31" fmla="*/ 1858 h 3127"/>
                <a:gd name="T32" fmla="*/ 381 w 3155"/>
                <a:gd name="T33" fmla="*/ 1949 h 3127"/>
                <a:gd name="T34" fmla="*/ 430 w 3155"/>
                <a:gd name="T35" fmla="*/ 2129 h 3127"/>
                <a:gd name="T36" fmla="*/ 531 w 3155"/>
                <a:gd name="T37" fmla="*/ 2293 h 3127"/>
                <a:gd name="T38" fmla="*/ 676 w 3155"/>
                <a:gd name="T39" fmla="*/ 2436 h 3127"/>
                <a:gd name="T40" fmla="*/ 861 w 3155"/>
                <a:gd name="T41" fmla="*/ 2555 h 3127"/>
                <a:gd name="T42" fmla="*/ 1079 w 3155"/>
                <a:gd name="T43" fmla="*/ 2646 h 3127"/>
                <a:gd name="T44" fmla="*/ 1322 w 3155"/>
                <a:gd name="T45" fmla="*/ 2703 h 3127"/>
                <a:gd name="T46" fmla="*/ 1585 w 3155"/>
                <a:gd name="T47" fmla="*/ 2724 h 3127"/>
                <a:gd name="T48" fmla="*/ 1851 w 3155"/>
                <a:gd name="T49" fmla="*/ 2703 h 3127"/>
                <a:gd name="T50" fmla="*/ 2095 w 3155"/>
                <a:gd name="T51" fmla="*/ 2645 h 3127"/>
                <a:gd name="T52" fmla="*/ 2313 w 3155"/>
                <a:gd name="T53" fmla="*/ 2553 h 3127"/>
                <a:gd name="T54" fmla="*/ 2498 w 3155"/>
                <a:gd name="T55" fmla="*/ 2433 h 3127"/>
                <a:gd name="T56" fmla="*/ 2644 w 3155"/>
                <a:gd name="T57" fmla="*/ 2287 h 3127"/>
                <a:gd name="T58" fmla="*/ 2743 w 3155"/>
                <a:gd name="T59" fmla="*/ 2122 h 3127"/>
                <a:gd name="T60" fmla="*/ 2790 w 3155"/>
                <a:gd name="T61" fmla="*/ 1941 h 3127"/>
                <a:gd name="T62" fmla="*/ 2890 w 3155"/>
                <a:gd name="T63" fmla="*/ 1849 h 3127"/>
                <a:gd name="T64" fmla="*/ 2956 w 3155"/>
                <a:gd name="T65" fmla="*/ 1728 h 3127"/>
                <a:gd name="T66" fmla="*/ 2980 w 3155"/>
                <a:gd name="T67" fmla="*/ 1588 h 3127"/>
                <a:gd name="T68" fmla="*/ 2956 w 3155"/>
                <a:gd name="T69" fmla="*/ 1446 h 3127"/>
                <a:gd name="T70" fmla="*/ 2890 w 3155"/>
                <a:gd name="T71" fmla="*/ 1326 h 3127"/>
                <a:gd name="T72" fmla="*/ 2790 w 3155"/>
                <a:gd name="T73" fmla="*/ 1234 h 3127"/>
                <a:gd name="T74" fmla="*/ 2664 w 3155"/>
                <a:gd name="T75" fmla="*/ 1180 h 3127"/>
                <a:gd name="T76" fmla="*/ 2523 w 3155"/>
                <a:gd name="T77" fmla="*/ 1172 h 3127"/>
                <a:gd name="T78" fmla="*/ 2394 w 3155"/>
                <a:gd name="T79" fmla="*/ 1210 h 3127"/>
                <a:gd name="T80" fmla="*/ 2218 w 3155"/>
                <a:gd name="T81" fmla="*/ 1164 h 3127"/>
                <a:gd name="T82" fmla="*/ 1989 w 3155"/>
                <a:gd name="T83" fmla="*/ 1088 h 3127"/>
                <a:gd name="T84" fmla="*/ 1736 w 3155"/>
                <a:gd name="T85" fmla="*/ 1047 h 3127"/>
                <a:gd name="T86" fmla="*/ 2121 w 3155"/>
                <a:gd name="T87" fmla="*/ 678 h 3127"/>
                <a:gd name="T88" fmla="*/ 2121 w 3155"/>
                <a:gd name="T89" fmla="*/ 753 h 3127"/>
                <a:gd name="T90" fmla="*/ 2162 w 3155"/>
                <a:gd name="T91" fmla="*/ 869 h 3127"/>
                <a:gd name="T92" fmla="*/ 2243 w 3155"/>
                <a:gd name="T93" fmla="*/ 960 h 3127"/>
                <a:gd name="T94" fmla="*/ 2353 w 3155"/>
                <a:gd name="T95" fmla="*/ 1014 h 3127"/>
                <a:gd name="T96" fmla="*/ 2481 w 3155"/>
                <a:gd name="T97" fmla="*/ 1023 h 3127"/>
                <a:gd name="T98" fmla="*/ 2600 w 3155"/>
                <a:gd name="T99" fmla="*/ 983 h 3127"/>
                <a:gd name="T100" fmla="*/ 2691 w 3155"/>
                <a:gd name="T101" fmla="*/ 903 h 3127"/>
                <a:gd name="T102" fmla="*/ 2746 w 3155"/>
                <a:gd name="T103" fmla="*/ 794 h 3127"/>
                <a:gd name="T104" fmla="*/ 2754 w 3155"/>
                <a:gd name="T105" fmla="*/ 667 h 3127"/>
                <a:gd name="T106" fmla="*/ 2714 w 3155"/>
                <a:gd name="T107" fmla="*/ 549 h 3127"/>
                <a:gd name="T108" fmla="*/ 2634 w 3155"/>
                <a:gd name="T109" fmla="*/ 458 h 3127"/>
                <a:gd name="T110" fmla="*/ 2523 w 3155"/>
                <a:gd name="T111" fmla="*/ 404 h 3127"/>
                <a:gd name="T112" fmla="*/ 0 w 3155"/>
                <a:gd name="T113" fmla="*/ 0 h 3127"/>
                <a:gd name="T114" fmla="*/ 0 w 3155"/>
                <a:gd name="T115" fmla="*/ 3127 h 3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55" h="3127">
                  <a:moveTo>
                    <a:pt x="2438" y="393"/>
                  </a:moveTo>
                  <a:lnTo>
                    <a:pt x="2395" y="395"/>
                  </a:lnTo>
                  <a:lnTo>
                    <a:pt x="2355" y="403"/>
                  </a:lnTo>
                  <a:lnTo>
                    <a:pt x="2317" y="416"/>
                  </a:lnTo>
                  <a:lnTo>
                    <a:pt x="2281" y="435"/>
                  </a:lnTo>
                  <a:lnTo>
                    <a:pt x="2247" y="456"/>
                  </a:lnTo>
                  <a:lnTo>
                    <a:pt x="2217" y="482"/>
                  </a:lnTo>
                  <a:lnTo>
                    <a:pt x="2190" y="511"/>
                  </a:lnTo>
                  <a:lnTo>
                    <a:pt x="2167" y="544"/>
                  </a:lnTo>
                  <a:lnTo>
                    <a:pt x="1710" y="436"/>
                  </a:lnTo>
                  <a:lnTo>
                    <a:pt x="1497" y="1042"/>
                  </a:lnTo>
                  <a:lnTo>
                    <a:pt x="1409" y="1049"/>
                  </a:lnTo>
                  <a:lnTo>
                    <a:pt x="1323" y="1060"/>
                  </a:lnTo>
                  <a:lnTo>
                    <a:pt x="1239" y="1076"/>
                  </a:lnTo>
                  <a:lnTo>
                    <a:pt x="1158" y="1094"/>
                  </a:lnTo>
                  <a:lnTo>
                    <a:pt x="1080" y="1117"/>
                  </a:lnTo>
                  <a:lnTo>
                    <a:pt x="1004" y="1144"/>
                  </a:lnTo>
                  <a:lnTo>
                    <a:pt x="931" y="1174"/>
                  </a:lnTo>
                  <a:lnTo>
                    <a:pt x="862" y="1207"/>
                  </a:lnTo>
                  <a:lnTo>
                    <a:pt x="797" y="1244"/>
                  </a:lnTo>
                  <a:lnTo>
                    <a:pt x="800" y="1241"/>
                  </a:lnTo>
                  <a:lnTo>
                    <a:pt x="804" y="1238"/>
                  </a:lnTo>
                  <a:lnTo>
                    <a:pt x="808" y="1236"/>
                  </a:lnTo>
                  <a:lnTo>
                    <a:pt x="768" y="1212"/>
                  </a:lnTo>
                  <a:lnTo>
                    <a:pt x="726" y="1194"/>
                  </a:lnTo>
                  <a:lnTo>
                    <a:pt x="681" y="1180"/>
                  </a:lnTo>
                  <a:lnTo>
                    <a:pt x="634" y="1172"/>
                  </a:lnTo>
                  <a:lnTo>
                    <a:pt x="586" y="1169"/>
                  </a:lnTo>
                  <a:lnTo>
                    <a:pt x="538" y="1172"/>
                  </a:lnTo>
                  <a:lnTo>
                    <a:pt x="492" y="1180"/>
                  </a:lnTo>
                  <a:lnTo>
                    <a:pt x="447" y="1193"/>
                  </a:lnTo>
                  <a:lnTo>
                    <a:pt x="405" y="1211"/>
                  </a:lnTo>
                  <a:lnTo>
                    <a:pt x="366" y="1234"/>
                  </a:lnTo>
                  <a:lnTo>
                    <a:pt x="329" y="1260"/>
                  </a:lnTo>
                  <a:lnTo>
                    <a:pt x="296" y="1291"/>
                  </a:lnTo>
                  <a:lnTo>
                    <a:pt x="266" y="1326"/>
                  </a:lnTo>
                  <a:lnTo>
                    <a:pt x="240" y="1364"/>
                  </a:lnTo>
                  <a:lnTo>
                    <a:pt x="218" y="1404"/>
                  </a:lnTo>
                  <a:lnTo>
                    <a:pt x="200" y="1446"/>
                  </a:lnTo>
                  <a:lnTo>
                    <a:pt x="187" y="1491"/>
                  </a:lnTo>
                  <a:lnTo>
                    <a:pt x="178" y="1539"/>
                  </a:lnTo>
                  <a:lnTo>
                    <a:pt x="176" y="1588"/>
                  </a:lnTo>
                  <a:lnTo>
                    <a:pt x="179" y="1639"/>
                  </a:lnTo>
                  <a:lnTo>
                    <a:pt x="188" y="1688"/>
                  </a:lnTo>
                  <a:lnTo>
                    <a:pt x="202" y="1735"/>
                  </a:lnTo>
                  <a:lnTo>
                    <a:pt x="222" y="1779"/>
                  </a:lnTo>
                  <a:lnTo>
                    <a:pt x="245" y="1819"/>
                  </a:lnTo>
                  <a:lnTo>
                    <a:pt x="273" y="1858"/>
                  </a:lnTo>
                  <a:lnTo>
                    <a:pt x="306" y="1892"/>
                  </a:lnTo>
                  <a:lnTo>
                    <a:pt x="342" y="1923"/>
                  </a:lnTo>
                  <a:lnTo>
                    <a:pt x="381" y="1949"/>
                  </a:lnTo>
                  <a:lnTo>
                    <a:pt x="392" y="2010"/>
                  </a:lnTo>
                  <a:lnTo>
                    <a:pt x="408" y="2071"/>
                  </a:lnTo>
                  <a:lnTo>
                    <a:pt x="430" y="2129"/>
                  </a:lnTo>
                  <a:lnTo>
                    <a:pt x="459" y="2185"/>
                  </a:lnTo>
                  <a:lnTo>
                    <a:pt x="492" y="2239"/>
                  </a:lnTo>
                  <a:lnTo>
                    <a:pt x="531" y="2293"/>
                  </a:lnTo>
                  <a:lnTo>
                    <a:pt x="574" y="2343"/>
                  </a:lnTo>
                  <a:lnTo>
                    <a:pt x="624" y="2391"/>
                  </a:lnTo>
                  <a:lnTo>
                    <a:pt x="676" y="2436"/>
                  </a:lnTo>
                  <a:lnTo>
                    <a:pt x="734" y="2478"/>
                  </a:lnTo>
                  <a:lnTo>
                    <a:pt x="796" y="2518"/>
                  </a:lnTo>
                  <a:lnTo>
                    <a:pt x="861" y="2555"/>
                  </a:lnTo>
                  <a:lnTo>
                    <a:pt x="930" y="2589"/>
                  </a:lnTo>
                  <a:lnTo>
                    <a:pt x="1002" y="2619"/>
                  </a:lnTo>
                  <a:lnTo>
                    <a:pt x="1079" y="2646"/>
                  </a:lnTo>
                  <a:lnTo>
                    <a:pt x="1157" y="2669"/>
                  </a:lnTo>
                  <a:lnTo>
                    <a:pt x="1238" y="2688"/>
                  </a:lnTo>
                  <a:lnTo>
                    <a:pt x="1322" y="2703"/>
                  </a:lnTo>
                  <a:lnTo>
                    <a:pt x="1408" y="2715"/>
                  </a:lnTo>
                  <a:lnTo>
                    <a:pt x="1495" y="2722"/>
                  </a:lnTo>
                  <a:lnTo>
                    <a:pt x="1585" y="2724"/>
                  </a:lnTo>
                  <a:lnTo>
                    <a:pt x="1676" y="2722"/>
                  </a:lnTo>
                  <a:lnTo>
                    <a:pt x="1764" y="2715"/>
                  </a:lnTo>
                  <a:lnTo>
                    <a:pt x="1851" y="2703"/>
                  </a:lnTo>
                  <a:lnTo>
                    <a:pt x="1934" y="2688"/>
                  </a:lnTo>
                  <a:lnTo>
                    <a:pt x="2016" y="2669"/>
                  </a:lnTo>
                  <a:lnTo>
                    <a:pt x="2095" y="2645"/>
                  </a:lnTo>
                  <a:lnTo>
                    <a:pt x="2172" y="2617"/>
                  </a:lnTo>
                  <a:lnTo>
                    <a:pt x="2244" y="2587"/>
                  </a:lnTo>
                  <a:lnTo>
                    <a:pt x="2313" y="2553"/>
                  </a:lnTo>
                  <a:lnTo>
                    <a:pt x="2379" y="2516"/>
                  </a:lnTo>
                  <a:lnTo>
                    <a:pt x="2441" y="2475"/>
                  </a:lnTo>
                  <a:lnTo>
                    <a:pt x="2498" y="2433"/>
                  </a:lnTo>
                  <a:lnTo>
                    <a:pt x="2551" y="2387"/>
                  </a:lnTo>
                  <a:lnTo>
                    <a:pt x="2600" y="2337"/>
                  </a:lnTo>
                  <a:lnTo>
                    <a:pt x="2644" y="2287"/>
                  </a:lnTo>
                  <a:lnTo>
                    <a:pt x="2682" y="2234"/>
                  </a:lnTo>
                  <a:lnTo>
                    <a:pt x="2716" y="2179"/>
                  </a:lnTo>
                  <a:lnTo>
                    <a:pt x="2743" y="2122"/>
                  </a:lnTo>
                  <a:lnTo>
                    <a:pt x="2766" y="2063"/>
                  </a:lnTo>
                  <a:lnTo>
                    <a:pt x="2781" y="2002"/>
                  </a:lnTo>
                  <a:lnTo>
                    <a:pt x="2790" y="1941"/>
                  </a:lnTo>
                  <a:lnTo>
                    <a:pt x="2827" y="1913"/>
                  </a:lnTo>
                  <a:lnTo>
                    <a:pt x="2860" y="1884"/>
                  </a:lnTo>
                  <a:lnTo>
                    <a:pt x="2890" y="1849"/>
                  </a:lnTo>
                  <a:lnTo>
                    <a:pt x="2916" y="1812"/>
                  </a:lnTo>
                  <a:lnTo>
                    <a:pt x="2939" y="1771"/>
                  </a:lnTo>
                  <a:lnTo>
                    <a:pt x="2956" y="1728"/>
                  </a:lnTo>
                  <a:lnTo>
                    <a:pt x="2970" y="1684"/>
                  </a:lnTo>
                  <a:lnTo>
                    <a:pt x="2977" y="1637"/>
                  </a:lnTo>
                  <a:lnTo>
                    <a:pt x="2980" y="1588"/>
                  </a:lnTo>
                  <a:lnTo>
                    <a:pt x="2977" y="1539"/>
                  </a:lnTo>
                  <a:lnTo>
                    <a:pt x="2970" y="1491"/>
                  </a:lnTo>
                  <a:lnTo>
                    <a:pt x="2956" y="1446"/>
                  </a:lnTo>
                  <a:lnTo>
                    <a:pt x="2939" y="1404"/>
                  </a:lnTo>
                  <a:lnTo>
                    <a:pt x="2916" y="1364"/>
                  </a:lnTo>
                  <a:lnTo>
                    <a:pt x="2890" y="1326"/>
                  </a:lnTo>
                  <a:lnTo>
                    <a:pt x="2860" y="1291"/>
                  </a:lnTo>
                  <a:lnTo>
                    <a:pt x="2826" y="1260"/>
                  </a:lnTo>
                  <a:lnTo>
                    <a:pt x="2790" y="1234"/>
                  </a:lnTo>
                  <a:lnTo>
                    <a:pt x="2750" y="1211"/>
                  </a:lnTo>
                  <a:lnTo>
                    <a:pt x="2709" y="1193"/>
                  </a:lnTo>
                  <a:lnTo>
                    <a:pt x="2664" y="1180"/>
                  </a:lnTo>
                  <a:lnTo>
                    <a:pt x="2618" y="1172"/>
                  </a:lnTo>
                  <a:lnTo>
                    <a:pt x="2571" y="1169"/>
                  </a:lnTo>
                  <a:lnTo>
                    <a:pt x="2523" y="1172"/>
                  </a:lnTo>
                  <a:lnTo>
                    <a:pt x="2479" y="1180"/>
                  </a:lnTo>
                  <a:lnTo>
                    <a:pt x="2436" y="1192"/>
                  </a:lnTo>
                  <a:lnTo>
                    <a:pt x="2394" y="1210"/>
                  </a:lnTo>
                  <a:lnTo>
                    <a:pt x="2355" y="1232"/>
                  </a:lnTo>
                  <a:lnTo>
                    <a:pt x="2288" y="1196"/>
                  </a:lnTo>
                  <a:lnTo>
                    <a:pt x="2218" y="1164"/>
                  </a:lnTo>
                  <a:lnTo>
                    <a:pt x="2145" y="1135"/>
                  </a:lnTo>
                  <a:lnTo>
                    <a:pt x="2068" y="1109"/>
                  </a:lnTo>
                  <a:lnTo>
                    <a:pt x="1989" y="1088"/>
                  </a:lnTo>
                  <a:lnTo>
                    <a:pt x="1907" y="1070"/>
                  </a:lnTo>
                  <a:lnTo>
                    <a:pt x="1822" y="1056"/>
                  </a:lnTo>
                  <a:lnTo>
                    <a:pt x="1736" y="1047"/>
                  </a:lnTo>
                  <a:lnTo>
                    <a:pt x="1648" y="1041"/>
                  </a:lnTo>
                  <a:lnTo>
                    <a:pt x="1802" y="602"/>
                  </a:lnTo>
                  <a:lnTo>
                    <a:pt x="2121" y="678"/>
                  </a:lnTo>
                  <a:lnTo>
                    <a:pt x="2120" y="693"/>
                  </a:lnTo>
                  <a:lnTo>
                    <a:pt x="2119" y="710"/>
                  </a:lnTo>
                  <a:lnTo>
                    <a:pt x="2121" y="753"/>
                  </a:lnTo>
                  <a:lnTo>
                    <a:pt x="2130" y="794"/>
                  </a:lnTo>
                  <a:lnTo>
                    <a:pt x="2144" y="832"/>
                  </a:lnTo>
                  <a:lnTo>
                    <a:pt x="2162" y="869"/>
                  </a:lnTo>
                  <a:lnTo>
                    <a:pt x="2185" y="903"/>
                  </a:lnTo>
                  <a:lnTo>
                    <a:pt x="2212" y="933"/>
                  </a:lnTo>
                  <a:lnTo>
                    <a:pt x="2243" y="960"/>
                  </a:lnTo>
                  <a:lnTo>
                    <a:pt x="2277" y="983"/>
                  </a:lnTo>
                  <a:lnTo>
                    <a:pt x="2314" y="1001"/>
                  </a:lnTo>
                  <a:lnTo>
                    <a:pt x="2353" y="1014"/>
                  </a:lnTo>
                  <a:lnTo>
                    <a:pt x="2394" y="1023"/>
                  </a:lnTo>
                  <a:lnTo>
                    <a:pt x="2438" y="1026"/>
                  </a:lnTo>
                  <a:lnTo>
                    <a:pt x="2481" y="1023"/>
                  </a:lnTo>
                  <a:lnTo>
                    <a:pt x="2523" y="1014"/>
                  </a:lnTo>
                  <a:lnTo>
                    <a:pt x="2562" y="1001"/>
                  </a:lnTo>
                  <a:lnTo>
                    <a:pt x="2600" y="983"/>
                  </a:lnTo>
                  <a:lnTo>
                    <a:pt x="2634" y="960"/>
                  </a:lnTo>
                  <a:lnTo>
                    <a:pt x="2663" y="933"/>
                  </a:lnTo>
                  <a:lnTo>
                    <a:pt x="2691" y="903"/>
                  </a:lnTo>
                  <a:lnTo>
                    <a:pt x="2714" y="869"/>
                  </a:lnTo>
                  <a:lnTo>
                    <a:pt x="2733" y="832"/>
                  </a:lnTo>
                  <a:lnTo>
                    <a:pt x="2746" y="794"/>
                  </a:lnTo>
                  <a:lnTo>
                    <a:pt x="2754" y="753"/>
                  </a:lnTo>
                  <a:lnTo>
                    <a:pt x="2757" y="710"/>
                  </a:lnTo>
                  <a:lnTo>
                    <a:pt x="2754" y="667"/>
                  </a:lnTo>
                  <a:lnTo>
                    <a:pt x="2746" y="625"/>
                  </a:lnTo>
                  <a:lnTo>
                    <a:pt x="2733" y="586"/>
                  </a:lnTo>
                  <a:lnTo>
                    <a:pt x="2714" y="549"/>
                  </a:lnTo>
                  <a:lnTo>
                    <a:pt x="2691" y="516"/>
                  </a:lnTo>
                  <a:lnTo>
                    <a:pt x="2663" y="486"/>
                  </a:lnTo>
                  <a:lnTo>
                    <a:pt x="2634" y="458"/>
                  </a:lnTo>
                  <a:lnTo>
                    <a:pt x="2600" y="436"/>
                  </a:lnTo>
                  <a:lnTo>
                    <a:pt x="2562" y="417"/>
                  </a:lnTo>
                  <a:lnTo>
                    <a:pt x="2523" y="404"/>
                  </a:lnTo>
                  <a:lnTo>
                    <a:pt x="2481" y="396"/>
                  </a:lnTo>
                  <a:lnTo>
                    <a:pt x="2438" y="393"/>
                  </a:lnTo>
                  <a:close/>
                  <a:moveTo>
                    <a:pt x="0" y="0"/>
                  </a:moveTo>
                  <a:lnTo>
                    <a:pt x="3155" y="0"/>
                  </a:lnTo>
                  <a:lnTo>
                    <a:pt x="3155" y="3127"/>
                  </a:lnTo>
                  <a:lnTo>
                    <a:pt x="0" y="312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95"/>
            <p:cNvSpPr>
              <a:spLocks/>
            </p:cNvSpPr>
            <p:nvPr/>
          </p:nvSpPr>
          <p:spPr bwMode="auto">
            <a:xfrm>
              <a:off x="9417050" y="2963863"/>
              <a:ext cx="49212" cy="50800"/>
            </a:xfrm>
            <a:custGeom>
              <a:avLst/>
              <a:gdLst>
                <a:gd name="T0" fmla="*/ 189 w 377"/>
                <a:gd name="T1" fmla="*/ 0 h 374"/>
                <a:gd name="T2" fmla="*/ 223 w 377"/>
                <a:gd name="T3" fmla="*/ 3 h 374"/>
                <a:gd name="T4" fmla="*/ 255 w 377"/>
                <a:gd name="T5" fmla="*/ 11 h 374"/>
                <a:gd name="T6" fmla="*/ 284 w 377"/>
                <a:gd name="T7" fmla="*/ 25 h 374"/>
                <a:gd name="T8" fmla="*/ 310 w 377"/>
                <a:gd name="T9" fmla="*/ 44 h 374"/>
                <a:gd name="T10" fmla="*/ 333 w 377"/>
                <a:gd name="T11" fmla="*/ 66 h 374"/>
                <a:gd name="T12" fmla="*/ 352 w 377"/>
                <a:gd name="T13" fmla="*/ 92 h 374"/>
                <a:gd name="T14" fmla="*/ 366 w 377"/>
                <a:gd name="T15" fmla="*/ 121 h 374"/>
                <a:gd name="T16" fmla="*/ 375 w 377"/>
                <a:gd name="T17" fmla="*/ 153 h 374"/>
                <a:gd name="T18" fmla="*/ 377 w 377"/>
                <a:gd name="T19" fmla="*/ 187 h 374"/>
                <a:gd name="T20" fmla="*/ 375 w 377"/>
                <a:gd name="T21" fmla="*/ 220 h 374"/>
                <a:gd name="T22" fmla="*/ 366 w 377"/>
                <a:gd name="T23" fmla="*/ 252 h 374"/>
                <a:gd name="T24" fmla="*/ 352 w 377"/>
                <a:gd name="T25" fmla="*/ 281 h 374"/>
                <a:gd name="T26" fmla="*/ 333 w 377"/>
                <a:gd name="T27" fmla="*/ 307 h 374"/>
                <a:gd name="T28" fmla="*/ 310 w 377"/>
                <a:gd name="T29" fmla="*/ 330 h 374"/>
                <a:gd name="T30" fmla="*/ 284 w 377"/>
                <a:gd name="T31" fmla="*/ 348 h 374"/>
                <a:gd name="T32" fmla="*/ 255 w 377"/>
                <a:gd name="T33" fmla="*/ 361 h 374"/>
                <a:gd name="T34" fmla="*/ 223 w 377"/>
                <a:gd name="T35" fmla="*/ 371 h 374"/>
                <a:gd name="T36" fmla="*/ 189 w 377"/>
                <a:gd name="T37" fmla="*/ 374 h 374"/>
                <a:gd name="T38" fmla="*/ 155 w 377"/>
                <a:gd name="T39" fmla="*/ 371 h 374"/>
                <a:gd name="T40" fmla="*/ 123 w 377"/>
                <a:gd name="T41" fmla="*/ 361 h 374"/>
                <a:gd name="T42" fmla="*/ 94 w 377"/>
                <a:gd name="T43" fmla="*/ 348 h 374"/>
                <a:gd name="T44" fmla="*/ 67 w 377"/>
                <a:gd name="T45" fmla="*/ 330 h 374"/>
                <a:gd name="T46" fmla="*/ 44 w 377"/>
                <a:gd name="T47" fmla="*/ 307 h 374"/>
                <a:gd name="T48" fmla="*/ 26 w 377"/>
                <a:gd name="T49" fmla="*/ 281 h 374"/>
                <a:gd name="T50" fmla="*/ 12 w 377"/>
                <a:gd name="T51" fmla="*/ 252 h 374"/>
                <a:gd name="T52" fmla="*/ 3 w 377"/>
                <a:gd name="T53" fmla="*/ 220 h 374"/>
                <a:gd name="T54" fmla="*/ 0 w 377"/>
                <a:gd name="T55" fmla="*/ 187 h 374"/>
                <a:gd name="T56" fmla="*/ 3 w 377"/>
                <a:gd name="T57" fmla="*/ 153 h 374"/>
                <a:gd name="T58" fmla="*/ 12 w 377"/>
                <a:gd name="T59" fmla="*/ 121 h 374"/>
                <a:gd name="T60" fmla="*/ 26 w 377"/>
                <a:gd name="T61" fmla="*/ 92 h 374"/>
                <a:gd name="T62" fmla="*/ 44 w 377"/>
                <a:gd name="T63" fmla="*/ 66 h 374"/>
                <a:gd name="T64" fmla="*/ 67 w 377"/>
                <a:gd name="T65" fmla="*/ 44 h 374"/>
                <a:gd name="T66" fmla="*/ 94 w 377"/>
                <a:gd name="T67" fmla="*/ 25 h 374"/>
                <a:gd name="T68" fmla="*/ 123 w 377"/>
                <a:gd name="T69" fmla="*/ 11 h 374"/>
                <a:gd name="T70" fmla="*/ 155 w 377"/>
                <a:gd name="T71" fmla="*/ 3 h 374"/>
                <a:gd name="T72" fmla="*/ 189 w 377"/>
                <a:gd name="T73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77" h="374">
                  <a:moveTo>
                    <a:pt x="189" y="0"/>
                  </a:moveTo>
                  <a:lnTo>
                    <a:pt x="223" y="3"/>
                  </a:lnTo>
                  <a:lnTo>
                    <a:pt x="255" y="11"/>
                  </a:lnTo>
                  <a:lnTo>
                    <a:pt x="284" y="25"/>
                  </a:lnTo>
                  <a:lnTo>
                    <a:pt x="310" y="44"/>
                  </a:lnTo>
                  <a:lnTo>
                    <a:pt x="333" y="66"/>
                  </a:lnTo>
                  <a:lnTo>
                    <a:pt x="352" y="92"/>
                  </a:lnTo>
                  <a:lnTo>
                    <a:pt x="366" y="121"/>
                  </a:lnTo>
                  <a:lnTo>
                    <a:pt x="375" y="153"/>
                  </a:lnTo>
                  <a:lnTo>
                    <a:pt x="377" y="187"/>
                  </a:lnTo>
                  <a:lnTo>
                    <a:pt x="375" y="220"/>
                  </a:lnTo>
                  <a:lnTo>
                    <a:pt x="366" y="252"/>
                  </a:lnTo>
                  <a:lnTo>
                    <a:pt x="352" y="281"/>
                  </a:lnTo>
                  <a:lnTo>
                    <a:pt x="333" y="307"/>
                  </a:lnTo>
                  <a:lnTo>
                    <a:pt x="310" y="330"/>
                  </a:lnTo>
                  <a:lnTo>
                    <a:pt x="284" y="348"/>
                  </a:lnTo>
                  <a:lnTo>
                    <a:pt x="255" y="361"/>
                  </a:lnTo>
                  <a:lnTo>
                    <a:pt x="223" y="371"/>
                  </a:lnTo>
                  <a:lnTo>
                    <a:pt x="189" y="374"/>
                  </a:lnTo>
                  <a:lnTo>
                    <a:pt x="155" y="371"/>
                  </a:lnTo>
                  <a:lnTo>
                    <a:pt x="123" y="361"/>
                  </a:lnTo>
                  <a:lnTo>
                    <a:pt x="94" y="348"/>
                  </a:lnTo>
                  <a:lnTo>
                    <a:pt x="67" y="330"/>
                  </a:lnTo>
                  <a:lnTo>
                    <a:pt x="44" y="307"/>
                  </a:lnTo>
                  <a:lnTo>
                    <a:pt x="26" y="281"/>
                  </a:lnTo>
                  <a:lnTo>
                    <a:pt x="12" y="252"/>
                  </a:lnTo>
                  <a:lnTo>
                    <a:pt x="3" y="220"/>
                  </a:lnTo>
                  <a:lnTo>
                    <a:pt x="0" y="187"/>
                  </a:lnTo>
                  <a:lnTo>
                    <a:pt x="3" y="153"/>
                  </a:lnTo>
                  <a:lnTo>
                    <a:pt x="12" y="121"/>
                  </a:lnTo>
                  <a:lnTo>
                    <a:pt x="26" y="92"/>
                  </a:lnTo>
                  <a:lnTo>
                    <a:pt x="44" y="66"/>
                  </a:lnTo>
                  <a:lnTo>
                    <a:pt x="67" y="44"/>
                  </a:lnTo>
                  <a:lnTo>
                    <a:pt x="94" y="25"/>
                  </a:lnTo>
                  <a:lnTo>
                    <a:pt x="123" y="11"/>
                  </a:lnTo>
                  <a:lnTo>
                    <a:pt x="155" y="3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96"/>
            <p:cNvSpPr>
              <a:spLocks/>
            </p:cNvSpPr>
            <p:nvPr/>
          </p:nvSpPr>
          <p:spPr bwMode="auto">
            <a:xfrm>
              <a:off x="9324975" y="3043238"/>
              <a:ext cx="127000" cy="34925"/>
            </a:xfrm>
            <a:custGeom>
              <a:avLst/>
              <a:gdLst>
                <a:gd name="T0" fmla="*/ 906 w 963"/>
                <a:gd name="T1" fmla="*/ 1 h 271"/>
                <a:gd name="T2" fmla="*/ 938 w 963"/>
                <a:gd name="T3" fmla="*/ 18 h 271"/>
                <a:gd name="T4" fmla="*/ 960 w 963"/>
                <a:gd name="T5" fmla="*/ 48 h 271"/>
                <a:gd name="T6" fmla="*/ 962 w 963"/>
                <a:gd name="T7" fmla="*/ 84 h 271"/>
                <a:gd name="T8" fmla="*/ 945 w 963"/>
                <a:gd name="T9" fmla="*/ 117 h 271"/>
                <a:gd name="T10" fmla="*/ 870 w 963"/>
                <a:gd name="T11" fmla="*/ 166 h 271"/>
                <a:gd name="T12" fmla="*/ 753 w 963"/>
                <a:gd name="T13" fmla="*/ 221 h 271"/>
                <a:gd name="T14" fmla="*/ 639 w 963"/>
                <a:gd name="T15" fmla="*/ 255 h 271"/>
                <a:gd name="T16" fmla="*/ 532 w 963"/>
                <a:gd name="T17" fmla="*/ 270 h 271"/>
                <a:gd name="T18" fmla="*/ 432 w 963"/>
                <a:gd name="T19" fmla="*/ 270 h 271"/>
                <a:gd name="T20" fmla="*/ 340 w 963"/>
                <a:gd name="T21" fmla="*/ 258 h 271"/>
                <a:gd name="T22" fmla="*/ 258 w 963"/>
                <a:gd name="T23" fmla="*/ 237 h 271"/>
                <a:gd name="T24" fmla="*/ 186 w 963"/>
                <a:gd name="T25" fmla="*/ 213 h 271"/>
                <a:gd name="T26" fmla="*/ 126 w 963"/>
                <a:gd name="T27" fmla="*/ 185 h 271"/>
                <a:gd name="T28" fmla="*/ 78 w 963"/>
                <a:gd name="T29" fmla="*/ 160 h 271"/>
                <a:gd name="T30" fmla="*/ 46 w 963"/>
                <a:gd name="T31" fmla="*/ 139 h 271"/>
                <a:gd name="T32" fmla="*/ 29 w 963"/>
                <a:gd name="T33" fmla="*/ 127 h 271"/>
                <a:gd name="T34" fmla="*/ 13 w 963"/>
                <a:gd name="T35" fmla="*/ 112 h 271"/>
                <a:gd name="T36" fmla="*/ 0 w 963"/>
                <a:gd name="T37" fmla="*/ 78 h 271"/>
                <a:gd name="T38" fmla="*/ 5 w 963"/>
                <a:gd name="T39" fmla="*/ 42 h 271"/>
                <a:gd name="T40" fmla="*/ 29 w 963"/>
                <a:gd name="T41" fmla="*/ 14 h 271"/>
                <a:gd name="T42" fmla="*/ 63 w 963"/>
                <a:gd name="T43" fmla="*/ 0 h 271"/>
                <a:gd name="T44" fmla="*/ 99 w 963"/>
                <a:gd name="T45" fmla="*/ 5 h 271"/>
                <a:gd name="T46" fmla="*/ 118 w 963"/>
                <a:gd name="T47" fmla="*/ 19 h 271"/>
                <a:gd name="T48" fmla="*/ 139 w 963"/>
                <a:gd name="T49" fmla="*/ 33 h 271"/>
                <a:gd name="T50" fmla="*/ 174 w 963"/>
                <a:gd name="T51" fmla="*/ 53 h 271"/>
                <a:gd name="T52" fmla="*/ 224 w 963"/>
                <a:gd name="T53" fmla="*/ 78 h 271"/>
                <a:gd name="T54" fmla="*/ 286 w 963"/>
                <a:gd name="T55" fmla="*/ 102 h 271"/>
                <a:gd name="T56" fmla="*/ 359 w 963"/>
                <a:gd name="T57" fmla="*/ 120 h 271"/>
                <a:gd name="T58" fmla="*/ 441 w 963"/>
                <a:gd name="T59" fmla="*/ 130 h 271"/>
                <a:gd name="T60" fmla="*/ 534 w 963"/>
                <a:gd name="T61" fmla="*/ 129 h 271"/>
                <a:gd name="T62" fmla="*/ 634 w 963"/>
                <a:gd name="T63" fmla="*/ 111 h 271"/>
                <a:gd name="T64" fmla="*/ 740 w 963"/>
                <a:gd name="T65" fmla="*/ 73 h 271"/>
                <a:gd name="T66" fmla="*/ 853 w 963"/>
                <a:gd name="T67" fmla="*/ 12 h 271"/>
                <a:gd name="T68" fmla="*/ 888 w 963"/>
                <a:gd name="T69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63" h="271">
                  <a:moveTo>
                    <a:pt x="888" y="0"/>
                  </a:moveTo>
                  <a:lnTo>
                    <a:pt x="906" y="1"/>
                  </a:lnTo>
                  <a:lnTo>
                    <a:pt x="923" y="8"/>
                  </a:lnTo>
                  <a:lnTo>
                    <a:pt x="938" y="18"/>
                  </a:lnTo>
                  <a:lnTo>
                    <a:pt x="951" y="32"/>
                  </a:lnTo>
                  <a:lnTo>
                    <a:pt x="960" y="48"/>
                  </a:lnTo>
                  <a:lnTo>
                    <a:pt x="963" y="67"/>
                  </a:lnTo>
                  <a:lnTo>
                    <a:pt x="962" y="84"/>
                  </a:lnTo>
                  <a:lnTo>
                    <a:pt x="956" y="102"/>
                  </a:lnTo>
                  <a:lnTo>
                    <a:pt x="945" y="117"/>
                  </a:lnTo>
                  <a:lnTo>
                    <a:pt x="931" y="129"/>
                  </a:lnTo>
                  <a:lnTo>
                    <a:pt x="870" y="166"/>
                  </a:lnTo>
                  <a:lnTo>
                    <a:pt x="810" y="197"/>
                  </a:lnTo>
                  <a:lnTo>
                    <a:pt x="753" y="221"/>
                  </a:lnTo>
                  <a:lnTo>
                    <a:pt x="695" y="240"/>
                  </a:lnTo>
                  <a:lnTo>
                    <a:pt x="639" y="255"/>
                  </a:lnTo>
                  <a:lnTo>
                    <a:pt x="585" y="264"/>
                  </a:lnTo>
                  <a:lnTo>
                    <a:pt x="532" y="270"/>
                  </a:lnTo>
                  <a:lnTo>
                    <a:pt x="481" y="271"/>
                  </a:lnTo>
                  <a:lnTo>
                    <a:pt x="432" y="270"/>
                  </a:lnTo>
                  <a:lnTo>
                    <a:pt x="385" y="265"/>
                  </a:lnTo>
                  <a:lnTo>
                    <a:pt x="340" y="258"/>
                  </a:lnTo>
                  <a:lnTo>
                    <a:pt x="297" y="249"/>
                  </a:lnTo>
                  <a:lnTo>
                    <a:pt x="258" y="237"/>
                  </a:lnTo>
                  <a:lnTo>
                    <a:pt x="221" y="226"/>
                  </a:lnTo>
                  <a:lnTo>
                    <a:pt x="186" y="213"/>
                  </a:lnTo>
                  <a:lnTo>
                    <a:pt x="155" y="200"/>
                  </a:lnTo>
                  <a:lnTo>
                    <a:pt x="126" y="185"/>
                  </a:lnTo>
                  <a:lnTo>
                    <a:pt x="101" y="172"/>
                  </a:lnTo>
                  <a:lnTo>
                    <a:pt x="78" y="160"/>
                  </a:lnTo>
                  <a:lnTo>
                    <a:pt x="61" y="150"/>
                  </a:lnTo>
                  <a:lnTo>
                    <a:pt x="46" y="139"/>
                  </a:lnTo>
                  <a:lnTo>
                    <a:pt x="35" y="132"/>
                  </a:lnTo>
                  <a:lnTo>
                    <a:pt x="29" y="127"/>
                  </a:lnTo>
                  <a:lnTo>
                    <a:pt x="26" y="125"/>
                  </a:lnTo>
                  <a:lnTo>
                    <a:pt x="13" y="112"/>
                  </a:lnTo>
                  <a:lnTo>
                    <a:pt x="4" y="95"/>
                  </a:lnTo>
                  <a:lnTo>
                    <a:pt x="0" y="78"/>
                  </a:lnTo>
                  <a:lnTo>
                    <a:pt x="0" y="60"/>
                  </a:lnTo>
                  <a:lnTo>
                    <a:pt x="5" y="42"/>
                  </a:lnTo>
                  <a:lnTo>
                    <a:pt x="15" y="26"/>
                  </a:lnTo>
                  <a:lnTo>
                    <a:pt x="29" y="14"/>
                  </a:lnTo>
                  <a:lnTo>
                    <a:pt x="45" y="4"/>
                  </a:lnTo>
                  <a:lnTo>
                    <a:pt x="63" y="0"/>
                  </a:lnTo>
                  <a:lnTo>
                    <a:pt x="81" y="1"/>
                  </a:lnTo>
                  <a:lnTo>
                    <a:pt x="99" y="5"/>
                  </a:lnTo>
                  <a:lnTo>
                    <a:pt x="114" y="16"/>
                  </a:lnTo>
                  <a:lnTo>
                    <a:pt x="118" y="19"/>
                  </a:lnTo>
                  <a:lnTo>
                    <a:pt x="127" y="25"/>
                  </a:lnTo>
                  <a:lnTo>
                    <a:pt x="139" y="33"/>
                  </a:lnTo>
                  <a:lnTo>
                    <a:pt x="156" y="42"/>
                  </a:lnTo>
                  <a:lnTo>
                    <a:pt x="174" y="53"/>
                  </a:lnTo>
                  <a:lnTo>
                    <a:pt x="198" y="66"/>
                  </a:lnTo>
                  <a:lnTo>
                    <a:pt x="224" y="78"/>
                  </a:lnTo>
                  <a:lnTo>
                    <a:pt x="254" y="89"/>
                  </a:lnTo>
                  <a:lnTo>
                    <a:pt x="286" y="102"/>
                  </a:lnTo>
                  <a:lnTo>
                    <a:pt x="321" y="112"/>
                  </a:lnTo>
                  <a:lnTo>
                    <a:pt x="359" y="120"/>
                  </a:lnTo>
                  <a:lnTo>
                    <a:pt x="399" y="126"/>
                  </a:lnTo>
                  <a:lnTo>
                    <a:pt x="441" y="130"/>
                  </a:lnTo>
                  <a:lnTo>
                    <a:pt x="487" y="131"/>
                  </a:lnTo>
                  <a:lnTo>
                    <a:pt x="534" y="129"/>
                  </a:lnTo>
                  <a:lnTo>
                    <a:pt x="584" y="122"/>
                  </a:lnTo>
                  <a:lnTo>
                    <a:pt x="634" y="111"/>
                  </a:lnTo>
                  <a:lnTo>
                    <a:pt x="687" y="95"/>
                  </a:lnTo>
                  <a:lnTo>
                    <a:pt x="740" y="73"/>
                  </a:lnTo>
                  <a:lnTo>
                    <a:pt x="796" y="45"/>
                  </a:lnTo>
                  <a:lnTo>
                    <a:pt x="853" y="12"/>
                  </a:lnTo>
                  <a:lnTo>
                    <a:pt x="870" y="3"/>
                  </a:lnTo>
                  <a:lnTo>
                    <a:pt x="8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3" name="Freeform 101"/>
          <p:cNvSpPr>
            <a:spLocks noEditPoints="1"/>
          </p:cNvSpPr>
          <p:nvPr/>
        </p:nvSpPr>
        <p:spPr bwMode="auto">
          <a:xfrm>
            <a:off x="8293337" y="2728327"/>
            <a:ext cx="273542" cy="475962"/>
          </a:xfrm>
          <a:custGeom>
            <a:avLst/>
            <a:gdLst>
              <a:gd name="T0" fmla="*/ 891 w 1945"/>
              <a:gd name="T1" fmla="*/ 974 h 3393"/>
              <a:gd name="T2" fmla="*/ 786 w 1945"/>
              <a:gd name="T3" fmla="*/ 1032 h 3393"/>
              <a:gd name="T4" fmla="*/ 715 w 1945"/>
              <a:gd name="T5" fmla="*/ 1127 h 3393"/>
              <a:gd name="T6" fmla="*/ 689 w 1945"/>
              <a:gd name="T7" fmla="*/ 1248 h 3393"/>
              <a:gd name="T8" fmla="*/ 715 w 1945"/>
              <a:gd name="T9" fmla="*/ 1368 h 3393"/>
              <a:gd name="T10" fmla="*/ 786 w 1945"/>
              <a:gd name="T11" fmla="*/ 1463 h 3393"/>
              <a:gd name="T12" fmla="*/ 891 w 1945"/>
              <a:gd name="T13" fmla="*/ 1521 h 3393"/>
              <a:gd name="T14" fmla="*/ 1014 w 1945"/>
              <a:gd name="T15" fmla="*/ 1531 h 3393"/>
              <a:gd name="T16" fmla="*/ 1127 w 1945"/>
              <a:gd name="T17" fmla="*/ 1488 h 3393"/>
              <a:gd name="T18" fmla="*/ 1211 w 1945"/>
              <a:gd name="T19" fmla="*/ 1404 h 3393"/>
              <a:gd name="T20" fmla="*/ 1253 w 1945"/>
              <a:gd name="T21" fmla="*/ 1290 h 3393"/>
              <a:gd name="T22" fmla="*/ 1244 w 1945"/>
              <a:gd name="T23" fmla="*/ 1165 h 3393"/>
              <a:gd name="T24" fmla="*/ 1186 w 1945"/>
              <a:gd name="T25" fmla="*/ 1060 h 3393"/>
              <a:gd name="T26" fmla="*/ 1092 w 1945"/>
              <a:gd name="T27" fmla="*/ 988 h 3393"/>
              <a:gd name="T28" fmla="*/ 973 w 1945"/>
              <a:gd name="T29" fmla="*/ 962 h 3393"/>
              <a:gd name="T30" fmla="*/ 998 w 1945"/>
              <a:gd name="T31" fmla="*/ 3 h 3393"/>
              <a:gd name="T32" fmla="*/ 1052 w 1945"/>
              <a:gd name="T33" fmla="*/ 35 h 3393"/>
              <a:gd name="T34" fmla="*/ 1124 w 1945"/>
              <a:gd name="T35" fmla="*/ 127 h 3393"/>
              <a:gd name="T36" fmla="*/ 1212 w 1945"/>
              <a:gd name="T37" fmla="*/ 256 h 3393"/>
              <a:gd name="T38" fmla="*/ 1306 w 1945"/>
              <a:gd name="T39" fmla="*/ 421 h 3393"/>
              <a:gd name="T40" fmla="*/ 1400 w 1945"/>
              <a:gd name="T41" fmla="*/ 621 h 3393"/>
              <a:gd name="T42" fmla="*/ 1487 w 1945"/>
              <a:gd name="T43" fmla="*/ 856 h 3393"/>
              <a:gd name="T44" fmla="*/ 1558 w 1945"/>
              <a:gd name="T45" fmla="*/ 1129 h 3393"/>
              <a:gd name="T46" fmla="*/ 1606 w 1945"/>
              <a:gd name="T47" fmla="*/ 1435 h 3393"/>
              <a:gd name="T48" fmla="*/ 1623 w 1945"/>
              <a:gd name="T49" fmla="*/ 1778 h 3393"/>
              <a:gd name="T50" fmla="*/ 1746 w 1945"/>
              <a:gd name="T51" fmla="*/ 2295 h 3393"/>
              <a:gd name="T52" fmla="*/ 1853 w 1945"/>
              <a:gd name="T53" fmla="*/ 2417 h 3393"/>
              <a:gd name="T54" fmla="*/ 1921 w 1945"/>
              <a:gd name="T55" fmla="*/ 2562 h 3393"/>
              <a:gd name="T56" fmla="*/ 1945 w 1945"/>
              <a:gd name="T57" fmla="*/ 2724 h 3393"/>
              <a:gd name="T58" fmla="*/ 1937 w 1945"/>
              <a:gd name="T59" fmla="*/ 3273 h 3393"/>
              <a:gd name="T60" fmla="*/ 1901 w 1945"/>
              <a:gd name="T61" fmla="*/ 3312 h 3393"/>
              <a:gd name="T62" fmla="*/ 1850 w 1945"/>
              <a:gd name="T63" fmla="*/ 3320 h 3393"/>
              <a:gd name="T64" fmla="*/ 1561 w 1945"/>
              <a:gd name="T65" fmla="*/ 3135 h 3393"/>
              <a:gd name="T66" fmla="*/ 1445 w 1945"/>
              <a:gd name="T67" fmla="*/ 3080 h 3393"/>
              <a:gd name="T68" fmla="*/ 1318 w 1945"/>
              <a:gd name="T69" fmla="*/ 3061 h 3393"/>
              <a:gd name="T70" fmla="*/ 1127 w 1945"/>
              <a:gd name="T71" fmla="*/ 3333 h 3393"/>
              <a:gd name="T72" fmla="*/ 1089 w 1945"/>
              <a:gd name="T73" fmla="*/ 3382 h 3393"/>
              <a:gd name="T74" fmla="*/ 897 w 1945"/>
              <a:gd name="T75" fmla="*/ 3393 h 3393"/>
              <a:gd name="T76" fmla="*/ 839 w 1945"/>
              <a:gd name="T77" fmla="*/ 3369 h 3393"/>
              <a:gd name="T78" fmla="*/ 815 w 1945"/>
              <a:gd name="T79" fmla="*/ 3311 h 3393"/>
              <a:gd name="T80" fmla="*/ 575 w 1945"/>
              <a:gd name="T81" fmla="*/ 3064 h 3393"/>
              <a:gd name="T82" fmla="*/ 428 w 1945"/>
              <a:gd name="T83" fmla="*/ 3109 h 3393"/>
              <a:gd name="T84" fmla="*/ 112 w 1945"/>
              <a:gd name="T85" fmla="*/ 3316 h 3393"/>
              <a:gd name="T86" fmla="*/ 60 w 1945"/>
              <a:gd name="T87" fmla="*/ 3318 h 3393"/>
              <a:gd name="T88" fmla="*/ 17 w 1945"/>
              <a:gd name="T89" fmla="*/ 3288 h 3393"/>
              <a:gd name="T90" fmla="*/ 0 w 1945"/>
              <a:gd name="T91" fmla="*/ 3239 h 3393"/>
              <a:gd name="T92" fmla="*/ 11 w 1945"/>
              <a:gd name="T93" fmla="*/ 2615 h 3393"/>
              <a:gd name="T94" fmla="*/ 65 w 1945"/>
              <a:gd name="T95" fmla="*/ 2463 h 3393"/>
              <a:gd name="T96" fmla="*/ 160 w 1945"/>
              <a:gd name="T97" fmla="*/ 2332 h 3393"/>
              <a:gd name="T98" fmla="*/ 323 w 1945"/>
              <a:gd name="T99" fmla="*/ 2209 h 3393"/>
              <a:gd name="T100" fmla="*/ 330 w 1945"/>
              <a:gd name="T101" fmla="*/ 1545 h 3393"/>
              <a:gd name="T102" fmla="*/ 370 w 1945"/>
              <a:gd name="T103" fmla="*/ 1226 h 3393"/>
              <a:gd name="T104" fmla="*/ 435 w 1945"/>
              <a:gd name="T105" fmla="*/ 942 h 3393"/>
              <a:gd name="T106" fmla="*/ 519 w 1945"/>
              <a:gd name="T107" fmla="*/ 695 h 3393"/>
              <a:gd name="T108" fmla="*/ 613 w 1945"/>
              <a:gd name="T109" fmla="*/ 482 h 3393"/>
              <a:gd name="T110" fmla="*/ 710 w 1945"/>
              <a:gd name="T111" fmla="*/ 306 h 3393"/>
              <a:gd name="T112" fmla="*/ 802 w 1945"/>
              <a:gd name="T113" fmla="*/ 166 h 3393"/>
              <a:gd name="T114" fmla="*/ 882 w 1945"/>
              <a:gd name="T115" fmla="*/ 61 h 3393"/>
              <a:gd name="T116" fmla="*/ 938 w 1945"/>
              <a:gd name="T117" fmla="*/ 9 h 3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45" h="3393">
                <a:moveTo>
                  <a:pt x="973" y="962"/>
                </a:moveTo>
                <a:lnTo>
                  <a:pt x="931" y="964"/>
                </a:lnTo>
                <a:lnTo>
                  <a:pt x="891" y="974"/>
                </a:lnTo>
                <a:lnTo>
                  <a:pt x="854" y="988"/>
                </a:lnTo>
                <a:lnTo>
                  <a:pt x="818" y="1007"/>
                </a:lnTo>
                <a:lnTo>
                  <a:pt x="786" y="1032"/>
                </a:lnTo>
                <a:lnTo>
                  <a:pt x="759" y="1060"/>
                </a:lnTo>
                <a:lnTo>
                  <a:pt x="735" y="1092"/>
                </a:lnTo>
                <a:lnTo>
                  <a:pt x="715" y="1127"/>
                </a:lnTo>
                <a:lnTo>
                  <a:pt x="701" y="1165"/>
                </a:lnTo>
                <a:lnTo>
                  <a:pt x="693" y="1205"/>
                </a:lnTo>
                <a:lnTo>
                  <a:pt x="689" y="1248"/>
                </a:lnTo>
                <a:lnTo>
                  <a:pt x="693" y="1290"/>
                </a:lnTo>
                <a:lnTo>
                  <a:pt x="701" y="1331"/>
                </a:lnTo>
                <a:lnTo>
                  <a:pt x="715" y="1368"/>
                </a:lnTo>
                <a:lnTo>
                  <a:pt x="735" y="1404"/>
                </a:lnTo>
                <a:lnTo>
                  <a:pt x="759" y="1435"/>
                </a:lnTo>
                <a:lnTo>
                  <a:pt x="786" y="1463"/>
                </a:lnTo>
                <a:lnTo>
                  <a:pt x="818" y="1488"/>
                </a:lnTo>
                <a:lnTo>
                  <a:pt x="854" y="1507"/>
                </a:lnTo>
                <a:lnTo>
                  <a:pt x="891" y="1521"/>
                </a:lnTo>
                <a:lnTo>
                  <a:pt x="931" y="1531"/>
                </a:lnTo>
                <a:lnTo>
                  <a:pt x="973" y="1534"/>
                </a:lnTo>
                <a:lnTo>
                  <a:pt x="1014" y="1531"/>
                </a:lnTo>
                <a:lnTo>
                  <a:pt x="1055" y="1521"/>
                </a:lnTo>
                <a:lnTo>
                  <a:pt x="1092" y="1507"/>
                </a:lnTo>
                <a:lnTo>
                  <a:pt x="1127" y="1488"/>
                </a:lnTo>
                <a:lnTo>
                  <a:pt x="1158" y="1463"/>
                </a:lnTo>
                <a:lnTo>
                  <a:pt x="1186" y="1435"/>
                </a:lnTo>
                <a:lnTo>
                  <a:pt x="1211" y="1404"/>
                </a:lnTo>
                <a:lnTo>
                  <a:pt x="1230" y="1368"/>
                </a:lnTo>
                <a:lnTo>
                  <a:pt x="1244" y="1331"/>
                </a:lnTo>
                <a:lnTo>
                  <a:pt x="1253" y="1290"/>
                </a:lnTo>
                <a:lnTo>
                  <a:pt x="1256" y="1248"/>
                </a:lnTo>
                <a:lnTo>
                  <a:pt x="1253" y="1205"/>
                </a:lnTo>
                <a:lnTo>
                  <a:pt x="1244" y="1165"/>
                </a:lnTo>
                <a:lnTo>
                  <a:pt x="1230" y="1127"/>
                </a:lnTo>
                <a:lnTo>
                  <a:pt x="1211" y="1092"/>
                </a:lnTo>
                <a:lnTo>
                  <a:pt x="1186" y="1060"/>
                </a:lnTo>
                <a:lnTo>
                  <a:pt x="1158" y="1032"/>
                </a:lnTo>
                <a:lnTo>
                  <a:pt x="1127" y="1007"/>
                </a:lnTo>
                <a:lnTo>
                  <a:pt x="1092" y="988"/>
                </a:lnTo>
                <a:lnTo>
                  <a:pt x="1055" y="974"/>
                </a:lnTo>
                <a:lnTo>
                  <a:pt x="1014" y="964"/>
                </a:lnTo>
                <a:lnTo>
                  <a:pt x="973" y="962"/>
                </a:lnTo>
                <a:close/>
                <a:moveTo>
                  <a:pt x="978" y="0"/>
                </a:moveTo>
                <a:lnTo>
                  <a:pt x="978" y="0"/>
                </a:lnTo>
                <a:lnTo>
                  <a:pt x="998" y="3"/>
                </a:lnTo>
                <a:lnTo>
                  <a:pt x="1019" y="9"/>
                </a:lnTo>
                <a:lnTo>
                  <a:pt x="1036" y="20"/>
                </a:lnTo>
                <a:lnTo>
                  <a:pt x="1052" y="35"/>
                </a:lnTo>
                <a:lnTo>
                  <a:pt x="1074" y="62"/>
                </a:lnTo>
                <a:lnTo>
                  <a:pt x="1098" y="93"/>
                </a:lnTo>
                <a:lnTo>
                  <a:pt x="1124" y="127"/>
                </a:lnTo>
                <a:lnTo>
                  <a:pt x="1152" y="167"/>
                </a:lnTo>
                <a:lnTo>
                  <a:pt x="1182" y="209"/>
                </a:lnTo>
                <a:lnTo>
                  <a:pt x="1212" y="256"/>
                </a:lnTo>
                <a:lnTo>
                  <a:pt x="1243" y="307"/>
                </a:lnTo>
                <a:lnTo>
                  <a:pt x="1274" y="362"/>
                </a:lnTo>
                <a:lnTo>
                  <a:pt x="1306" y="421"/>
                </a:lnTo>
                <a:lnTo>
                  <a:pt x="1338" y="483"/>
                </a:lnTo>
                <a:lnTo>
                  <a:pt x="1369" y="550"/>
                </a:lnTo>
                <a:lnTo>
                  <a:pt x="1400" y="621"/>
                </a:lnTo>
                <a:lnTo>
                  <a:pt x="1430" y="695"/>
                </a:lnTo>
                <a:lnTo>
                  <a:pt x="1459" y="774"/>
                </a:lnTo>
                <a:lnTo>
                  <a:pt x="1487" y="856"/>
                </a:lnTo>
                <a:lnTo>
                  <a:pt x="1512" y="944"/>
                </a:lnTo>
                <a:lnTo>
                  <a:pt x="1536" y="1034"/>
                </a:lnTo>
                <a:lnTo>
                  <a:pt x="1558" y="1129"/>
                </a:lnTo>
                <a:lnTo>
                  <a:pt x="1576" y="1226"/>
                </a:lnTo>
                <a:lnTo>
                  <a:pt x="1592" y="1329"/>
                </a:lnTo>
                <a:lnTo>
                  <a:pt x="1606" y="1435"/>
                </a:lnTo>
                <a:lnTo>
                  <a:pt x="1616" y="1546"/>
                </a:lnTo>
                <a:lnTo>
                  <a:pt x="1621" y="1660"/>
                </a:lnTo>
                <a:lnTo>
                  <a:pt x="1623" y="1778"/>
                </a:lnTo>
                <a:lnTo>
                  <a:pt x="1623" y="2208"/>
                </a:lnTo>
                <a:lnTo>
                  <a:pt x="1702" y="2262"/>
                </a:lnTo>
                <a:lnTo>
                  <a:pt x="1746" y="2295"/>
                </a:lnTo>
                <a:lnTo>
                  <a:pt x="1785" y="2333"/>
                </a:lnTo>
                <a:lnTo>
                  <a:pt x="1821" y="2373"/>
                </a:lnTo>
                <a:lnTo>
                  <a:pt x="1853" y="2417"/>
                </a:lnTo>
                <a:lnTo>
                  <a:pt x="1880" y="2463"/>
                </a:lnTo>
                <a:lnTo>
                  <a:pt x="1903" y="2512"/>
                </a:lnTo>
                <a:lnTo>
                  <a:pt x="1921" y="2562"/>
                </a:lnTo>
                <a:lnTo>
                  <a:pt x="1934" y="2615"/>
                </a:lnTo>
                <a:lnTo>
                  <a:pt x="1943" y="2669"/>
                </a:lnTo>
                <a:lnTo>
                  <a:pt x="1945" y="2724"/>
                </a:lnTo>
                <a:lnTo>
                  <a:pt x="1945" y="3239"/>
                </a:lnTo>
                <a:lnTo>
                  <a:pt x="1943" y="3257"/>
                </a:lnTo>
                <a:lnTo>
                  <a:pt x="1937" y="3273"/>
                </a:lnTo>
                <a:lnTo>
                  <a:pt x="1929" y="3288"/>
                </a:lnTo>
                <a:lnTo>
                  <a:pt x="1916" y="3302"/>
                </a:lnTo>
                <a:lnTo>
                  <a:pt x="1901" y="3312"/>
                </a:lnTo>
                <a:lnTo>
                  <a:pt x="1885" y="3318"/>
                </a:lnTo>
                <a:lnTo>
                  <a:pt x="1868" y="3321"/>
                </a:lnTo>
                <a:lnTo>
                  <a:pt x="1850" y="3320"/>
                </a:lnTo>
                <a:lnTo>
                  <a:pt x="1833" y="3316"/>
                </a:lnTo>
                <a:lnTo>
                  <a:pt x="1818" y="3307"/>
                </a:lnTo>
                <a:lnTo>
                  <a:pt x="1561" y="3135"/>
                </a:lnTo>
                <a:lnTo>
                  <a:pt x="1525" y="3113"/>
                </a:lnTo>
                <a:lnTo>
                  <a:pt x="1486" y="3094"/>
                </a:lnTo>
                <a:lnTo>
                  <a:pt x="1445" y="3080"/>
                </a:lnTo>
                <a:lnTo>
                  <a:pt x="1403" y="3070"/>
                </a:lnTo>
                <a:lnTo>
                  <a:pt x="1362" y="3063"/>
                </a:lnTo>
                <a:lnTo>
                  <a:pt x="1318" y="3061"/>
                </a:lnTo>
                <a:lnTo>
                  <a:pt x="1131" y="3061"/>
                </a:lnTo>
                <a:lnTo>
                  <a:pt x="1131" y="3311"/>
                </a:lnTo>
                <a:lnTo>
                  <a:pt x="1127" y="3333"/>
                </a:lnTo>
                <a:lnTo>
                  <a:pt x="1119" y="3353"/>
                </a:lnTo>
                <a:lnTo>
                  <a:pt x="1106" y="3369"/>
                </a:lnTo>
                <a:lnTo>
                  <a:pt x="1089" y="3382"/>
                </a:lnTo>
                <a:lnTo>
                  <a:pt x="1070" y="3390"/>
                </a:lnTo>
                <a:lnTo>
                  <a:pt x="1048" y="3393"/>
                </a:lnTo>
                <a:lnTo>
                  <a:pt x="897" y="3393"/>
                </a:lnTo>
                <a:lnTo>
                  <a:pt x="875" y="3390"/>
                </a:lnTo>
                <a:lnTo>
                  <a:pt x="856" y="3382"/>
                </a:lnTo>
                <a:lnTo>
                  <a:pt x="839" y="3369"/>
                </a:lnTo>
                <a:lnTo>
                  <a:pt x="826" y="3353"/>
                </a:lnTo>
                <a:lnTo>
                  <a:pt x="817" y="3333"/>
                </a:lnTo>
                <a:lnTo>
                  <a:pt x="815" y="3311"/>
                </a:lnTo>
                <a:lnTo>
                  <a:pt x="815" y="3061"/>
                </a:lnTo>
                <a:lnTo>
                  <a:pt x="627" y="3061"/>
                </a:lnTo>
                <a:lnTo>
                  <a:pt x="575" y="3064"/>
                </a:lnTo>
                <a:lnTo>
                  <a:pt x="524" y="3073"/>
                </a:lnTo>
                <a:lnTo>
                  <a:pt x="475" y="3088"/>
                </a:lnTo>
                <a:lnTo>
                  <a:pt x="428" y="3109"/>
                </a:lnTo>
                <a:lnTo>
                  <a:pt x="384" y="3135"/>
                </a:lnTo>
                <a:lnTo>
                  <a:pt x="128" y="3307"/>
                </a:lnTo>
                <a:lnTo>
                  <a:pt x="112" y="3316"/>
                </a:lnTo>
                <a:lnTo>
                  <a:pt x="95" y="3320"/>
                </a:lnTo>
                <a:lnTo>
                  <a:pt x="78" y="3321"/>
                </a:lnTo>
                <a:lnTo>
                  <a:pt x="60" y="3318"/>
                </a:lnTo>
                <a:lnTo>
                  <a:pt x="44" y="3312"/>
                </a:lnTo>
                <a:lnTo>
                  <a:pt x="29" y="3302"/>
                </a:lnTo>
                <a:lnTo>
                  <a:pt x="17" y="3288"/>
                </a:lnTo>
                <a:lnTo>
                  <a:pt x="7" y="3273"/>
                </a:lnTo>
                <a:lnTo>
                  <a:pt x="2" y="3257"/>
                </a:lnTo>
                <a:lnTo>
                  <a:pt x="0" y="3239"/>
                </a:lnTo>
                <a:lnTo>
                  <a:pt x="0" y="2724"/>
                </a:lnTo>
                <a:lnTo>
                  <a:pt x="3" y="2669"/>
                </a:lnTo>
                <a:lnTo>
                  <a:pt x="11" y="2615"/>
                </a:lnTo>
                <a:lnTo>
                  <a:pt x="23" y="2562"/>
                </a:lnTo>
                <a:lnTo>
                  <a:pt x="41" y="2512"/>
                </a:lnTo>
                <a:lnTo>
                  <a:pt x="65" y="2463"/>
                </a:lnTo>
                <a:lnTo>
                  <a:pt x="92" y="2416"/>
                </a:lnTo>
                <a:lnTo>
                  <a:pt x="124" y="2373"/>
                </a:lnTo>
                <a:lnTo>
                  <a:pt x="160" y="2332"/>
                </a:lnTo>
                <a:lnTo>
                  <a:pt x="199" y="2295"/>
                </a:lnTo>
                <a:lnTo>
                  <a:pt x="243" y="2262"/>
                </a:lnTo>
                <a:lnTo>
                  <a:pt x="323" y="2209"/>
                </a:lnTo>
                <a:lnTo>
                  <a:pt x="323" y="1778"/>
                </a:lnTo>
                <a:lnTo>
                  <a:pt x="324" y="1660"/>
                </a:lnTo>
                <a:lnTo>
                  <a:pt x="330" y="1545"/>
                </a:lnTo>
                <a:lnTo>
                  <a:pt x="340" y="1435"/>
                </a:lnTo>
                <a:lnTo>
                  <a:pt x="354" y="1329"/>
                </a:lnTo>
                <a:lnTo>
                  <a:pt x="370" y="1226"/>
                </a:lnTo>
                <a:lnTo>
                  <a:pt x="389" y="1127"/>
                </a:lnTo>
                <a:lnTo>
                  <a:pt x="411" y="1033"/>
                </a:lnTo>
                <a:lnTo>
                  <a:pt x="435" y="942"/>
                </a:lnTo>
                <a:lnTo>
                  <a:pt x="461" y="855"/>
                </a:lnTo>
                <a:lnTo>
                  <a:pt x="489" y="774"/>
                </a:lnTo>
                <a:lnTo>
                  <a:pt x="519" y="695"/>
                </a:lnTo>
                <a:lnTo>
                  <a:pt x="549" y="620"/>
                </a:lnTo>
                <a:lnTo>
                  <a:pt x="581" y="549"/>
                </a:lnTo>
                <a:lnTo>
                  <a:pt x="613" y="482"/>
                </a:lnTo>
                <a:lnTo>
                  <a:pt x="645" y="420"/>
                </a:lnTo>
                <a:lnTo>
                  <a:pt x="678" y="361"/>
                </a:lnTo>
                <a:lnTo>
                  <a:pt x="710" y="306"/>
                </a:lnTo>
                <a:lnTo>
                  <a:pt x="742" y="255"/>
                </a:lnTo>
                <a:lnTo>
                  <a:pt x="773" y="208"/>
                </a:lnTo>
                <a:lnTo>
                  <a:pt x="802" y="166"/>
                </a:lnTo>
                <a:lnTo>
                  <a:pt x="830" y="126"/>
                </a:lnTo>
                <a:lnTo>
                  <a:pt x="857" y="92"/>
                </a:lnTo>
                <a:lnTo>
                  <a:pt x="882" y="61"/>
                </a:lnTo>
                <a:lnTo>
                  <a:pt x="905" y="34"/>
                </a:lnTo>
                <a:lnTo>
                  <a:pt x="920" y="20"/>
                </a:lnTo>
                <a:lnTo>
                  <a:pt x="938" y="9"/>
                </a:lnTo>
                <a:lnTo>
                  <a:pt x="957" y="3"/>
                </a:lnTo>
                <a:lnTo>
                  <a:pt x="97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" name="Freeform 106"/>
          <p:cNvSpPr>
            <a:spLocks noEditPoints="1"/>
          </p:cNvSpPr>
          <p:nvPr/>
        </p:nvSpPr>
        <p:spPr bwMode="auto">
          <a:xfrm>
            <a:off x="7285064" y="2763108"/>
            <a:ext cx="419100" cy="406400"/>
          </a:xfrm>
          <a:custGeom>
            <a:avLst/>
            <a:gdLst>
              <a:gd name="T0" fmla="*/ 594 w 3434"/>
              <a:gd name="T1" fmla="*/ 2403 h 3329"/>
              <a:gd name="T2" fmla="*/ 404 w 3434"/>
              <a:gd name="T3" fmla="*/ 2455 h 3329"/>
              <a:gd name="T4" fmla="*/ 274 w 3434"/>
              <a:gd name="T5" fmla="*/ 2609 h 3329"/>
              <a:gd name="T6" fmla="*/ 256 w 3434"/>
              <a:gd name="T7" fmla="*/ 2809 h 3329"/>
              <a:gd name="T8" fmla="*/ 352 w 3434"/>
              <a:gd name="T9" fmla="*/ 2981 h 3329"/>
              <a:gd name="T10" fmla="*/ 535 w 3434"/>
              <a:gd name="T11" fmla="*/ 3071 h 3329"/>
              <a:gd name="T12" fmla="*/ 729 w 3434"/>
              <a:gd name="T13" fmla="*/ 3041 h 3329"/>
              <a:gd name="T14" fmla="*/ 875 w 3434"/>
              <a:gd name="T15" fmla="*/ 2907 h 3329"/>
              <a:gd name="T16" fmla="*/ 918 w 3434"/>
              <a:gd name="T17" fmla="*/ 2708 h 3329"/>
              <a:gd name="T18" fmla="*/ 844 w 3434"/>
              <a:gd name="T19" fmla="*/ 2527 h 3329"/>
              <a:gd name="T20" fmla="*/ 674 w 3434"/>
              <a:gd name="T21" fmla="*/ 2415 h 3329"/>
              <a:gd name="T22" fmla="*/ 1886 w 3434"/>
              <a:gd name="T23" fmla="*/ 2411 h 3329"/>
              <a:gd name="T24" fmla="*/ 1718 w 3434"/>
              <a:gd name="T25" fmla="*/ 2524 h 3329"/>
              <a:gd name="T26" fmla="*/ 1644 w 3434"/>
              <a:gd name="T27" fmla="*/ 2706 h 3329"/>
              <a:gd name="T28" fmla="*/ 1690 w 3434"/>
              <a:gd name="T29" fmla="*/ 2905 h 3329"/>
              <a:gd name="T30" fmla="*/ 1836 w 3434"/>
              <a:gd name="T31" fmla="*/ 3038 h 3329"/>
              <a:gd name="T32" fmla="*/ 2032 w 3434"/>
              <a:gd name="T33" fmla="*/ 3066 h 3329"/>
              <a:gd name="T34" fmla="*/ 2214 w 3434"/>
              <a:gd name="T35" fmla="*/ 2975 h 3329"/>
              <a:gd name="T36" fmla="*/ 2308 w 3434"/>
              <a:gd name="T37" fmla="*/ 2802 h 3329"/>
              <a:gd name="T38" fmla="*/ 2287 w 3434"/>
              <a:gd name="T39" fmla="*/ 2602 h 3329"/>
              <a:gd name="T40" fmla="*/ 2157 w 3434"/>
              <a:gd name="T41" fmla="*/ 2450 h 3329"/>
              <a:gd name="T42" fmla="*/ 1968 w 3434"/>
              <a:gd name="T43" fmla="*/ 2399 h 3329"/>
              <a:gd name="T44" fmla="*/ 3425 w 3434"/>
              <a:gd name="T45" fmla="*/ 0 h 3329"/>
              <a:gd name="T46" fmla="*/ 1627 w 3434"/>
              <a:gd name="T47" fmla="*/ 2270 h 3329"/>
              <a:gd name="T48" fmla="*/ 1855 w 3434"/>
              <a:gd name="T49" fmla="*/ 2163 h 3329"/>
              <a:gd name="T50" fmla="*/ 2121 w 3434"/>
              <a:gd name="T51" fmla="*/ 2168 h 3329"/>
              <a:gd name="T52" fmla="*/ 2355 w 3434"/>
              <a:gd name="T53" fmla="*/ 2286 h 3329"/>
              <a:gd name="T54" fmla="*/ 2517 w 3434"/>
              <a:gd name="T55" fmla="*/ 2505 h 3329"/>
              <a:gd name="T56" fmla="*/ 2563 w 3434"/>
              <a:gd name="T57" fmla="*/ 2771 h 3329"/>
              <a:gd name="T58" fmla="*/ 2488 w 3434"/>
              <a:gd name="T59" fmla="*/ 3023 h 3329"/>
              <a:gd name="T60" fmla="*/ 2307 w 3434"/>
              <a:gd name="T61" fmla="*/ 3219 h 3329"/>
              <a:gd name="T62" fmla="*/ 2050 w 3434"/>
              <a:gd name="T63" fmla="*/ 3314 h 3329"/>
              <a:gd name="T64" fmla="*/ 1786 w 3434"/>
              <a:gd name="T65" fmla="*/ 3285 h 3329"/>
              <a:gd name="T66" fmla="*/ 1564 w 3434"/>
              <a:gd name="T67" fmla="*/ 3146 h 3329"/>
              <a:gd name="T68" fmla="*/ 1430 w 3434"/>
              <a:gd name="T69" fmla="*/ 2935 h 3329"/>
              <a:gd name="T70" fmla="*/ 1388 w 3434"/>
              <a:gd name="T71" fmla="*/ 2806 h 3329"/>
              <a:gd name="T72" fmla="*/ 1335 w 3434"/>
              <a:gd name="T73" fmla="*/ 2658 h 3329"/>
              <a:gd name="T74" fmla="*/ 1291 w 3434"/>
              <a:gd name="T75" fmla="*/ 2545 h 3329"/>
              <a:gd name="T76" fmla="*/ 1278 w 3434"/>
              <a:gd name="T77" fmla="*/ 2533 h 3329"/>
              <a:gd name="T78" fmla="*/ 1240 w 3434"/>
              <a:gd name="T79" fmla="*/ 2631 h 3329"/>
              <a:gd name="T80" fmla="*/ 1186 w 3434"/>
              <a:gd name="T81" fmla="*/ 2778 h 3329"/>
              <a:gd name="T82" fmla="*/ 1143 w 3434"/>
              <a:gd name="T83" fmla="*/ 2907 h 3329"/>
              <a:gd name="T84" fmla="*/ 1039 w 3434"/>
              <a:gd name="T85" fmla="*/ 3107 h 3329"/>
              <a:gd name="T86" fmla="*/ 829 w 3434"/>
              <a:gd name="T87" fmla="*/ 3269 h 3329"/>
              <a:gd name="T88" fmla="*/ 572 w 3434"/>
              <a:gd name="T89" fmla="*/ 3323 h 3329"/>
              <a:gd name="T90" fmla="*/ 308 w 3434"/>
              <a:gd name="T91" fmla="*/ 3253 h 3329"/>
              <a:gd name="T92" fmla="*/ 106 w 3434"/>
              <a:gd name="T93" fmla="*/ 3076 h 3329"/>
              <a:gd name="T94" fmla="*/ 8 w 3434"/>
              <a:gd name="T95" fmla="*/ 2833 h 3329"/>
              <a:gd name="T96" fmla="*/ 27 w 3434"/>
              <a:gd name="T97" fmla="*/ 2565 h 3329"/>
              <a:gd name="T98" fmla="*/ 167 w 3434"/>
              <a:gd name="T99" fmla="*/ 2330 h 3329"/>
              <a:gd name="T100" fmla="*/ 388 w 3434"/>
              <a:gd name="T101" fmla="*/ 2188 h 3329"/>
              <a:gd name="T102" fmla="*/ 651 w 3434"/>
              <a:gd name="T103" fmla="*/ 2158 h 3329"/>
              <a:gd name="T104" fmla="*/ 895 w 3434"/>
              <a:gd name="T105" fmla="*/ 2245 h 3329"/>
              <a:gd name="T106" fmla="*/ 796 w 3434"/>
              <a:gd name="T107" fmla="*/ 2 h 3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34" h="3329">
                <a:moveTo>
                  <a:pt x="3240" y="3051"/>
                </a:moveTo>
                <a:lnTo>
                  <a:pt x="3075" y="3329"/>
                </a:lnTo>
                <a:lnTo>
                  <a:pt x="2908" y="3052"/>
                </a:lnTo>
                <a:lnTo>
                  <a:pt x="3240" y="3051"/>
                </a:lnTo>
                <a:close/>
                <a:moveTo>
                  <a:pt x="594" y="2403"/>
                </a:moveTo>
                <a:lnTo>
                  <a:pt x="554" y="2405"/>
                </a:lnTo>
                <a:lnTo>
                  <a:pt x="514" y="2410"/>
                </a:lnTo>
                <a:lnTo>
                  <a:pt x="476" y="2421"/>
                </a:lnTo>
                <a:lnTo>
                  <a:pt x="440" y="2436"/>
                </a:lnTo>
                <a:lnTo>
                  <a:pt x="404" y="2455"/>
                </a:lnTo>
                <a:lnTo>
                  <a:pt x="372" y="2479"/>
                </a:lnTo>
                <a:lnTo>
                  <a:pt x="343" y="2506"/>
                </a:lnTo>
                <a:lnTo>
                  <a:pt x="316" y="2537"/>
                </a:lnTo>
                <a:lnTo>
                  <a:pt x="294" y="2571"/>
                </a:lnTo>
                <a:lnTo>
                  <a:pt x="274" y="2609"/>
                </a:lnTo>
                <a:lnTo>
                  <a:pt x="261" y="2649"/>
                </a:lnTo>
                <a:lnTo>
                  <a:pt x="253" y="2688"/>
                </a:lnTo>
                <a:lnTo>
                  <a:pt x="248" y="2729"/>
                </a:lnTo>
                <a:lnTo>
                  <a:pt x="250" y="2769"/>
                </a:lnTo>
                <a:lnTo>
                  <a:pt x="256" y="2809"/>
                </a:lnTo>
                <a:lnTo>
                  <a:pt x="267" y="2847"/>
                </a:lnTo>
                <a:lnTo>
                  <a:pt x="282" y="2884"/>
                </a:lnTo>
                <a:lnTo>
                  <a:pt x="301" y="2919"/>
                </a:lnTo>
                <a:lnTo>
                  <a:pt x="324" y="2951"/>
                </a:lnTo>
                <a:lnTo>
                  <a:pt x="352" y="2981"/>
                </a:lnTo>
                <a:lnTo>
                  <a:pt x="382" y="3007"/>
                </a:lnTo>
                <a:lnTo>
                  <a:pt x="416" y="3029"/>
                </a:lnTo>
                <a:lnTo>
                  <a:pt x="454" y="3049"/>
                </a:lnTo>
                <a:lnTo>
                  <a:pt x="494" y="3063"/>
                </a:lnTo>
                <a:lnTo>
                  <a:pt x="535" y="3071"/>
                </a:lnTo>
                <a:lnTo>
                  <a:pt x="574" y="3075"/>
                </a:lnTo>
                <a:lnTo>
                  <a:pt x="615" y="3073"/>
                </a:lnTo>
                <a:lnTo>
                  <a:pt x="654" y="3067"/>
                </a:lnTo>
                <a:lnTo>
                  <a:pt x="693" y="3056"/>
                </a:lnTo>
                <a:lnTo>
                  <a:pt x="729" y="3041"/>
                </a:lnTo>
                <a:lnTo>
                  <a:pt x="765" y="3023"/>
                </a:lnTo>
                <a:lnTo>
                  <a:pt x="797" y="2999"/>
                </a:lnTo>
                <a:lnTo>
                  <a:pt x="826" y="2972"/>
                </a:lnTo>
                <a:lnTo>
                  <a:pt x="853" y="2941"/>
                </a:lnTo>
                <a:lnTo>
                  <a:pt x="875" y="2907"/>
                </a:lnTo>
                <a:lnTo>
                  <a:pt x="894" y="2869"/>
                </a:lnTo>
                <a:lnTo>
                  <a:pt x="908" y="2829"/>
                </a:lnTo>
                <a:lnTo>
                  <a:pt x="916" y="2788"/>
                </a:lnTo>
                <a:lnTo>
                  <a:pt x="921" y="2749"/>
                </a:lnTo>
                <a:lnTo>
                  <a:pt x="918" y="2708"/>
                </a:lnTo>
                <a:lnTo>
                  <a:pt x="913" y="2669"/>
                </a:lnTo>
                <a:lnTo>
                  <a:pt x="902" y="2630"/>
                </a:lnTo>
                <a:lnTo>
                  <a:pt x="887" y="2594"/>
                </a:lnTo>
                <a:lnTo>
                  <a:pt x="868" y="2559"/>
                </a:lnTo>
                <a:lnTo>
                  <a:pt x="844" y="2527"/>
                </a:lnTo>
                <a:lnTo>
                  <a:pt x="817" y="2497"/>
                </a:lnTo>
                <a:lnTo>
                  <a:pt x="786" y="2471"/>
                </a:lnTo>
                <a:lnTo>
                  <a:pt x="752" y="2448"/>
                </a:lnTo>
                <a:lnTo>
                  <a:pt x="714" y="2429"/>
                </a:lnTo>
                <a:lnTo>
                  <a:pt x="674" y="2415"/>
                </a:lnTo>
                <a:lnTo>
                  <a:pt x="635" y="2407"/>
                </a:lnTo>
                <a:lnTo>
                  <a:pt x="594" y="2403"/>
                </a:lnTo>
                <a:close/>
                <a:moveTo>
                  <a:pt x="1968" y="2399"/>
                </a:moveTo>
                <a:lnTo>
                  <a:pt x="1927" y="2402"/>
                </a:lnTo>
                <a:lnTo>
                  <a:pt x="1886" y="2411"/>
                </a:lnTo>
                <a:lnTo>
                  <a:pt x="1847" y="2426"/>
                </a:lnTo>
                <a:lnTo>
                  <a:pt x="1809" y="2444"/>
                </a:lnTo>
                <a:lnTo>
                  <a:pt x="1776" y="2467"/>
                </a:lnTo>
                <a:lnTo>
                  <a:pt x="1744" y="2494"/>
                </a:lnTo>
                <a:lnTo>
                  <a:pt x="1718" y="2524"/>
                </a:lnTo>
                <a:lnTo>
                  <a:pt x="1695" y="2556"/>
                </a:lnTo>
                <a:lnTo>
                  <a:pt x="1676" y="2591"/>
                </a:lnTo>
                <a:lnTo>
                  <a:pt x="1661" y="2628"/>
                </a:lnTo>
                <a:lnTo>
                  <a:pt x="1651" y="2666"/>
                </a:lnTo>
                <a:lnTo>
                  <a:pt x="1644" y="2706"/>
                </a:lnTo>
                <a:lnTo>
                  <a:pt x="1643" y="2747"/>
                </a:lnTo>
                <a:lnTo>
                  <a:pt x="1648" y="2786"/>
                </a:lnTo>
                <a:lnTo>
                  <a:pt x="1656" y="2827"/>
                </a:lnTo>
                <a:lnTo>
                  <a:pt x="1670" y="2867"/>
                </a:lnTo>
                <a:lnTo>
                  <a:pt x="1690" y="2905"/>
                </a:lnTo>
                <a:lnTo>
                  <a:pt x="1712" y="2938"/>
                </a:lnTo>
                <a:lnTo>
                  <a:pt x="1739" y="2969"/>
                </a:lnTo>
                <a:lnTo>
                  <a:pt x="1769" y="2996"/>
                </a:lnTo>
                <a:lnTo>
                  <a:pt x="1801" y="3019"/>
                </a:lnTo>
                <a:lnTo>
                  <a:pt x="1836" y="3038"/>
                </a:lnTo>
                <a:lnTo>
                  <a:pt x="1873" y="3053"/>
                </a:lnTo>
                <a:lnTo>
                  <a:pt x="1911" y="3063"/>
                </a:lnTo>
                <a:lnTo>
                  <a:pt x="1951" y="3069"/>
                </a:lnTo>
                <a:lnTo>
                  <a:pt x="1991" y="3070"/>
                </a:lnTo>
                <a:lnTo>
                  <a:pt x="2032" y="3066"/>
                </a:lnTo>
                <a:lnTo>
                  <a:pt x="2071" y="3057"/>
                </a:lnTo>
                <a:lnTo>
                  <a:pt x="2111" y="3043"/>
                </a:lnTo>
                <a:lnTo>
                  <a:pt x="2149" y="3024"/>
                </a:lnTo>
                <a:lnTo>
                  <a:pt x="2183" y="3001"/>
                </a:lnTo>
                <a:lnTo>
                  <a:pt x="2214" y="2975"/>
                </a:lnTo>
                <a:lnTo>
                  <a:pt x="2241" y="2944"/>
                </a:lnTo>
                <a:lnTo>
                  <a:pt x="2264" y="2912"/>
                </a:lnTo>
                <a:lnTo>
                  <a:pt x="2283" y="2878"/>
                </a:lnTo>
                <a:lnTo>
                  <a:pt x="2298" y="2840"/>
                </a:lnTo>
                <a:lnTo>
                  <a:pt x="2308" y="2802"/>
                </a:lnTo>
                <a:lnTo>
                  <a:pt x="2314" y="2763"/>
                </a:lnTo>
                <a:lnTo>
                  <a:pt x="2315" y="2723"/>
                </a:lnTo>
                <a:lnTo>
                  <a:pt x="2311" y="2682"/>
                </a:lnTo>
                <a:lnTo>
                  <a:pt x="2303" y="2642"/>
                </a:lnTo>
                <a:lnTo>
                  <a:pt x="2287" y="2602"/>
                </a:lnTo>
                <a:lnTo>
                  <a:pt x="2269" y="2565"/>
                </a:lnTo>
                <a:lnTo>
                  <a:pt x="2247" y="2530"/>
                </a:lnTo>
                <a:lnTo>
                  <a:pt x="2220" y="2499"/>
                </a:lnTo>
                <a:lnTo>
                  <a:pt x="2190" y="2472"/>
                </a:lnTo>
                <a:lnTo>
                  <a:pt x="2157" y="2450"/>
                </a:lnTo>
                <a:lnTo>
                  <a:pt x="2123" y="2430"/>
                </a:lnTo>
                <a:lnTo>
                  <a:pt x="2085" y="2416"/>
                </a:lnTo>
                <a:lnTo>
                  <a:pt x="2048" y="2406"/>
                </a:lnTo>
                <a:lnTo>
                  <a:pt x="2008" y="2400"/>
                </a:lnTo>
                <a:lnTo>
                  <a:pt x="1968" y="2399"/>
                </a:lnTo>
                <a:close/>
                <a:moveTo>
                  <a:pt x="3425" y="0"/>
                </a:moveTo>
                <a:lnTo>
                  <a:pt x="3434" y="2726"/>
                </a:lnTo>
                <a:lnTo>
                  <a:pt x="2712" y="2729"/>
                </a:lnTo>
                <a:lnTo>
                  <a:pt x="2704" y="2"/>
                </a:lnTo>
                <a:lnTo>
                  <a:pt x="3425" y="0"/>
                </a:lnTo>
                <a:close/>
                <a:moveTo>
                  <a:pt x="1750" y="0"/>
                </a:moveTo>
                <a:lnTo>
                  <a:pt x="2093" y="149"/>
                </a:lnTo>
                <a:lnTo>
                  <a:pt x="1483" y="2045"/>
                </a:lnTo>
                <a:lnTo>
                  <a:pt x="1592" y="2300"/>
                </a:lnTo>
                <a:lnTo>
                  <a:pt x="1627" y="2270"/>
                </a:lnTo>
                <a:lnTo>
                  <a:pt x="1666" y="2242"/>
                </a:lnTo>
                <a:lnTo>
                  <a:pt x="1706" y="2218"/>
                </a:lnTo>
                <a:lnTo>
                  <a:pt x="1750" y="2197"/>
                </a:lnTo>
                <a:lnTo>
                  <a:pt x="1802" y="2178"/>
                </a:lnTo>
                <a:lnTo>
                  <a:pt x="1855" y="2163"/>
                </a:lnTo>
                <a:lnTo>
                  <a:pt x="1909" y="2154"/>
                </a:lnTo>
                <a:lnTo>
                  <a:pt x="1963" y="2150"/>
                </a:lnTo>
                <a:lnTo>
                  <a:pt x="2016" y="2151"/>
                </a:lnTo>
                <a:lnTo>
                  <a:pt x="2069" y="2157"/>
                </a:lnTo>
                <a:lnTo>
                  <a:pt x="2121" y="2168"/>
                </a:lnTo>
                <a:lnTo>
                  <a:pt x="2172" y="2183"/>
                </a:lnTo>
                <a:lnTo>
                  <a:pt x="2221" y="2202"/>
                </a:lnTo>
                <a:lnTo>
                  <a:pt x="2268" y="2226"/>
                </a:lnTo>
                <a:lnTo>
                  <a:pt x="2313" y="2254"/>
                </a:lnTo>
                <a:lnTo>
                  <a:pt x="2355" y="2286"/>
                </a:lnTo>
                <a:lnTo>
                  <a:pt x="2395" y="2323"/>
                </a:lnTo>
                <a:lnTo>
                  <a:pt x="2431" y="2363"/>
                </a:lnTo>
                <a:lnTo>
                  <a:pt x="2464" y="2407"/>
                </a:lnTo>
                <a:lnTo>
                  <a:pt x="2492" y="2454"/>
                </a:lnTo>
                <a:lnTo>
                  <a:pt x="2517" y="2505"/>
                </a:lnTo>
                <a:lnTo>
                  <a:pt x="2536" y="2557"/>
                </a:lnTo>
                <a:lnTo>
                  <a:pt x="2551" y="2611"/>
                </a:lnTo>
                <a:lnTo>
                  <a:pt x="2560" y="2665"/>
                </a:lnTo>
                <a:lnTo>
                  <a:pt x="2564" y="2719"/>
                </a:lnTo>
                <a:lnTo>
                  <a:pt x="2563" y="2771"/>
                </a:lnTo>
                <a:lnTo>
                  <a:pt x="2556" y="2825"/>
                </a:lnTo>
                <a:lnTo>
                  <a:pt x="2546" y="2877"/>
                </a:lnTo>
                <a:lnTo>
                  <a:pt x="2531" y="2927"/>
                </a:lnTo>
                <a:lnTo>
                  <a:pt x="2511" y="2976"/>
                </a:lnTo>
                <a:lnTo>
                  <a:pt x="2488" y="3023"/>
                </a:lnTo>
                <a:lnTo>
                  <a:pt x="2460" y="3068"/>
                </a:lnTo>
                <a:lnTo>
                  <a:pt x="2427" y="3110"/>
                </a:lnTo>
                <a:lnTo>
                  <a:pt x="2391" y="3150"/>
                </a:lnTo>
                <a:lnTo>
                  <a:pt x="2351" y="3185"/>
                </a:lnTo>
                <a:lnTo>
                  <a:pt x="2307" y="3219"/>
                </a:lnTo>
                <a:lnTo>
                  <a:pt x="2260" y="3247"/>
                </a:lnTo>
                <a:lnTo>
                  <a:pt x="2209" y="3271"/>
                </a:lnTo>
                <a:lnTo>
                  <a:pt x="2156" y="3291"/>
                </a:lnTo>
                <a:lnTo>
                  <a:pt x="2104" y="3306"/>
                </a:lnTo>
                <a:lnTo>
                  <a:pt x="2050" y="3314"/>
                </a:lnTo>
                <a:lnTo>
                  <a:pt x="1996" y="3319"/>
                </a:lnTo>
                <a:lnTo>
                  <a:pt x="1942" y="3318"/>
                </a:lnTo>
                <a:lnTo>
                  <a:pt x="1890" y="3311"/>
                </a:lnTo>
                <a:lnTo>
                  <a:pt x="1838" y="3300"/>
                </a:lnTo>
                <a:lnTo>
                  <a:pt x="1786" y="3285"/>
                </a:lnTo>
                <a:lnTo>
                  <a:pt x="1738" y="3266"/>
                </a:lnTo>
                <a:lnTo>
                  <a:pt x="1691" y="3242"/>
                </a:lnTo>
                <a:lnTo>
                  <a:pt x="1645" y="3214"/>
                </a:lnTo>
                <a:lnTo>
                  <a:pt x="1604" y="3182"/>
                </a:lnTo>
                <a:lnTo>
                  <a:pt x="1564" y="3146"/>
                </a:lnTo>
                <a:lnTo>
                  <a:pt x="1528" y="3106"/>
                </a:lnTo>
                <a:lnTo>
                  <a:pt x="1495" y="3062"/>
                </a:lnTo>
                <a:lnTo>
                  <a:pt x="1466" y="3014"/>
                </a:lnTo>
                <a:lnTo>
                  <a:pt x="1442" y="2964"/>
                </a:lnTo>
                <a:lnTo>
                  <a:pt x="1430" y="2935"/>
                </a:lnTo>
                <a:lnTo>
                  <a:pt x="1422" y="2906"/>
                </a:lnTo>
                <a:lnTo>
                  <a:pt x="1415" y="2884"/>
                </a:lnTo>
                <a:lnTo>
                  <a:pt x="1408" y="2861"/>
                </a:lnTo>
                <a:lnTo>
                  <a:pt x="1399" y="2834"/>
                </a:lnTo>
                <a:lnTo>
                  <a:pt x="1388" y="2806"/>
                </a:lnTo>
                <a:lnTo>
                  <a:pt x="1379" y="2777"/>
                </a:lnTo>
                <a:lnTo>
                  <a:pt x="1368" y="2747"/>
                </a:lnTo>
                <a:lnTo>
                  <a:pt x="1356" y="2716"/>
                </a:lnTo>
                <a:lnTo>
                  <a:pt x="1345" y="2686"/>
                </a:lnTo>
                <a:lnTo>
                  <a:pt x="1335" y="2658"/>
                </a:lnTo>
                <a:lnTo>
                  <a:pt x="1324" y="2630"/>
                </a:lnTo>
                <a:lnTo>
                  <a:pt x="1314" y="2605"/>
                </a:lnTo>
                <a:lnTo>
                  <a:pt x="1305" y="2582"/>
                </a:lnTo>
                <a:lnTo>
                  <a:pt x="1297" y="2562"/>
                </a:lnTo>
                <a:lnTo>
                  <a:pt x="1291" y="2545"/>
                </a:lnTo>
                <a:lnTo>
                  <a:pt x="1285" y="2533"/>
                </a:lnTo>
                <a:lnTo>
                  <a:pt x="1282" y="2525"/>
                </a:lnTo>
                <a:lnTo>
                  <a:pt x="1281" y="2522"/>
                </a:lnTo>
                <a:lnTo>
                  <a:pt x="1280" y="2525"/>
                </a:lnTo>
                <a:lnTo>
                  <a:pt x="1278" y="2533"/>
                </a:lnTo>
                <a:lnTo>
                  <a:pt x="1272" y="2545"/>
                </a:lnTo>
                <a:lnTo>
                  <a:pt x="1266" y="2562"/>
                </a:lnTo>
                <a:lnTo>
                  <a:pt x="1258" y="2582"/>
                </a:lnTo>
                <a:lnTo>
                  <a:pt x="1250" y="2606"/>
                </a:lnTo>
                <a:lnTo>
                  <a:pt x="1240" y="2631"/>
                </a:lnTo>
                <a:lnTo>
                  <a:pt x="1229" y="2658"/>
                </a:lnTo>
                <a:lnTo>
                  <a:pt x="1218" y="2687"/>
                </a:lnTo>
                <a:lnTo>
                  <a:pt x="1208" y="2717"/>
                </a:lnTo>
                <a:lnTo>
                  <a:pt x="1197" y="2748"/>
                </a:lnTo>
                <a:lnTo>
                  <a:pt x="1186" y="2778"/>
                </a:lnTo>
                <a:lnTo>
                  <a:pt x="1175" y="2807"/>
                </a:lnTo>
                <a:lnTo>
                  <a:pt x="1166" y="2836"/>
                </a:lnTo>
                <a:lnTo>
                  <a:pt x="1157" y="2862"/>
                </a:lnTo>
                <a:lnTo>
                  <a:pt x="1150" y="2885"/>
                </a:lnTo>
                <a:lnTo>
                  <a:pt x="1143" y="2907"/>
                </a:lnTo>
                <a:lnTo>
                  <a:pt x="1135" y="2936"/>
                </a:lnTo>
                <a:lnTo>
                  <a:pt x="1124" y="2965"/>
                </a:lnTo>
                <a:lnTo>
                  <a:pt x="1099" y="3016"/>
                </a:lnTo>
                <a:lnTo>
                  <a:pt x="1071" y="3064"/>
                </a:lnTo>
                <a:lnTo>
                  <a:pt x="1039" y="3107"/>
                </a:lnTo>
                <a:lnTo>
                  <a:pt x="1002" y="3148"/>
                </a:lnTo>
                <a:lnTo>
                  <a:pt x="964" y="3184"/>
                </a:lnTo>
                <a:lnTo>
                  <a:pt x="922" y="3216"/>
                </a:lnTo>
                <a:lnTo>
                  <a:pt x="876" y="3244"/>
                </a:lnTo>
                <a:lnTo>
                  <a:pt x="829" y="3269"/>
                </a:lnTo>
                <a:lnTo>
                  <a:pt x="781" y="3289"/>
                </a:lnTo>
                <a:lnTo>
                  <a:pt x="730" y="3305"/>
                </a:lnTo>
                <a:lnTo>
                  <a:pt x="679" y="3315"/>
                </a:lnTo>
                <a:lnTo>
                  <a:pt x="626" y="3322"/>
                </a:lnTo>
                <a:lnTo>
                  <a:pt x="572" y="3323"/>
                </a:lnTo>
                <a:lnTo>
                  <a:pt x="518" y="3320"/>
                </a:lnTo>
                <a:lnTo>
                  <a:pt x="465" y="3311"/>
                </a:lnTo>
                <a:lnTo>
                  <a:pt x="411" y="3297"/>
                </a:lnTo>
                <a:lnTo>
                  <a:pt x="358" y="3278"/>
                </a:lnTo>
                <a:lnTo>
                  <a:pt x="308" y="3253"/>
                </a:lnTo>
                <a:lnTo>
                  <a:pt x="260" y="3225"/>
                </a:lnTo>
                <a:lnTo>
                  <a:pt x="216" y="3193"/>
                </a:lnTo>
                <a:lnTo>
                  <a:pt x="175" y="3156"/>
                </a:lnTo>
                <a:lnTo>
                  <a:pt x="140" y="3118"/>
                </a:lnTo>
                <a:lnTo>
                  <a:pt x="106" y="3076"/>
                </a:lnTo>
                <a:lnTo>
                  <a:pt x="79" y="3030"/>
                </a:lnTo>
                <a:lnTo>
                  <a:pt x="54" y="2984"/>
                </a:lnTo>
                <a:lnTo>
                  <a:pt x="34" y="2935"/>
                </a:lnTo>
                <a:lnTo>
                  <a:pt x="18" y="2884"/>
                </a:lnTo>
                <a:lnTo>
                  <a:pt x="8" y="2833"/>
                </a:lnTo>
                <a:lnTo>
                  <a:pt x="1" y="2780"/>
                </a:lnTo>
                <a:lnTo>
                  <a:pt x="0" y="2726"/>
                </a:lnTo>
                <a:lnTo>
                  <a:pt x="3" y="2672"/>
                </a:lnTo>
                <a:lnTo>
                  <a:pt x="13" y="2619"/>
                </a:lnTo>
                <a:lnTo>
                  <a:pt x="27" y="2565"/>
                </a:lnTo>
                <a:lnTo>
                  <a:pt x="46" y="2512"/>
                </a:lnTo>
                <a:lnTo>
                  <a:pt x="70" y="2462"/>
                </a:lnTo>
                <a:lnTo>
                  <a:pt x="99" y="2414"/>
                </a:lnTo>
                <a:lnTo>
                  <a:pt x="131" y="2370"/>
                </a:lnTo>
                <a:lnTo>
                  <a:pt x="167" y="2330"/>
                </a:lnTo>
                <a:lnTo>
                  <a:pt x="205" y="2294"/>
                </a:lnTo>
                <a:lnTo>
                  <a:pt x="247" y="2260"/>
                </a:lnTo>
                <a:lnTo>
                  <a:pt x="293" y="2232"/>
                </a:lnTo>
                <a:lnTo>
                  <a:pt x="340" y="2208"/>
                </a:lnTo>
                <a:lnTo>
                  <a:pt x="388" y="2188"/>
                </a:lnTo>
                <a:lnTo>
                  <a:pt x="439" y="2172"/>
                </a:lnTo>
                <a:lnTo>
                  <a:pt x="490" y="2161"/>
                </a:lnTo>
                <a:lnTo>
                  <a:pt x="543" y="2156"/>
                </a:lnTo>
                <a:lnTo>
                  <a:pt x="597" y="2154"/>
                </a:lnTo>
                <a:lnTo>
                  <a:pt x="651" y="2158"/>
                </a:lnTo>
                <a:lnTo>
                  <a:pt x="704" y="2167"/>
                </a:lnTo>
                <a:lnTo>
                  <a:pt x="758" y="2181"/>
                </a:lnTo>
                <a:lnTo>
                  <a:pt x="811" y="2200"/>
                </a:lnTo>
                <a:lnTo>
                  <a:pt x="854" y="2221"/>
                </a:lnTo>
                <a:lnTo>
                  <a:pt x="895" y="2245"/>
                </a:lnTo>
                <a:lnTo>
                  <a:pt x="933" y="2272"/>
                </a:lnTo>
                <a:lnTo>
                  <a:pt x="969" y="2302"/>
                </a:lnTo>
                <a:lnTo>
                  <a:pt x="1077" y="2046"/>
                </a:lnTo>
                <a:lnTo>
                  <a:pt x="450" y="149"/>
                </a:lnTo>
                <a:lnTo>
                  <a:pt x="796" y="2"/>
                </a:lnTo>
                <a:lnTo>
                  <a:pt x="1278" y="1570"/>
                </a:lnTo>
                <a:lnTo>
                  <a:pt x="175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4" name="Group 213"/>
          <p:cNvGrpSpPr/>
          <p:nvPr/>
        </p:nvGrpSpPr>
        <p:grpSpPr>
          <a:xfrm>
            <a:off x="6360682" y="2759139"/>
            <a:ext cx="396876" cy="414338"/>
            <a:chOff x="6346825" y="2751138"/>
            <a:chExt cx="396876" cy="4143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1" name="Freeform 111"/>
            <p:cNvSpPr>
              <a:spLocks noEditPoints="1"/>
            </p:cNvSpPr>
            <p:nvPr/>
          </p:nvSpPr>
          <p:spPr bwMode="auto">
            <a:xfrm>
              <a:off x="6551613" y="2943225"/>
              <a:ext cx="192088" cy="196850"/>
            </a:xfrm>
            <a:custGeom>
              <a:avLst/>
              <a:gdLst>
                <a:gd name="T0" fmla="*/ 588 w 1574"/>
                <a:gd name="T1" fmla="*/ 230 h 1601"/>
                <a:gd name="T2" fmla="*/ 500 w 1574"/>
                <a:gd name="T3" fmla="*/ 249 h 1601"/>
                <a:gd name="T4" fmla="*/ 417 w 1574"/>
                <a:gd name="T5" fmla="*/ 289 h 1601"/>
                <a:gd name="T6" fmla="*/ 343 w 1574"/>
                <a:gd name="T7" fmla="*/ 349 h 1601"/>
                <a:gd name="T8" fmla="*/ 285 w 1574"/>
                <a:gd name="T9" fmla="*/ 424 h 1601"/>
                <a:gd name="T10" fmla="*/ 246 w 1574"/>
                <a:gd name="T11" fmla="*/ 508 h 1601"/>
                <a:gd name="T12" fmla="*/ 225 w 1574"/>
                <a:gd name="T13" fmla="*/ 598 h 1601"/>
                <a:gd name="T14" fmla="*/ 225 w 1574"/>
                <a:gd name="T15" fmla="*/ 689 h 1601"/>
                <a:gd name="T16" fmla="*/ 246 w 1574"/>
                <a:gd name="T17" fmla="*/ 779 h 1601"/>
                <a:gd name="T18" fmla="*/ 285 w 1574"/>
                <a:gd name="T19" fmla="*/ 863 h 1601"/>
                <a:gd name="T20" fmla="*/ 343 w 1574"/>
                <a:gd name="T21" fmla="*/ 938 h 1601"/>
                <a:gd name="T22" fmla="*/ 417 w 1574"/>
                <a:gd name="T23" fmla="*/ 999 h 1601"/>
                <a:gd name="T24" fmla="*/ 500 w 1574"/>
                <a:gd name="T25" fmla="*/ 1038 h 1601"/>
                <a:gd name="T26" fmla="*/ 588 w 1574"/>
                <a:gd name="T27" fmla="*/ 1058 h 1601"/>
                <a:gd name="T28" fmla="*/ 678 w 1574"/>
                <a:gd name="T29" fmla="*/ 1058 h 1601"/>
                <a:gd name="T30" fmla="*/ 766 w 1574"/>
                <a:gd name="T31" fmla="*/ 1038 h 1601"/>
                <a:gd name="T32" fmla="*/ 849 w 1574"/>
                <a:gd name="T33" fmla="*/ 999 h 1601"/>
                <a:gd name="T34" fmla="*/ 923 w 1574"/>
                <a:gd name="T35" fmla="*/ 938 h 1601"/>
                <a:gd name="T36" fmla="*/ 981 w 1574"/>
                <a:gd name="T37" fmla="*/ 863 h 1601"/>
                <a:gd name="T38" fmla="*/ 1020 w 1574"/>
                <a:gd name="T39" fmla="*/ 779 h 1601"/>
                <a:gd name="T40" fmla="*/ 1040 w 1574"/>
                <a:gd name="T41" fmla="*/ 689 h 1601"/>
                <a:gd name="T42" fmla="*/ 1040 w 1574"/>
                <a:gd name="T43" fmla="*/ 598 h 1601"/>
                <a:gd name="T44" fmla="*/ 1020 w 1574"/>
                <a:gd name="T45" fmla="*/ 508 h 1601"/>
                <a:gd name="T46" fmla="*/ 981 w 1574"/>
                <a:gd name="T47" fmla="*/ 424 h 1601"/>
                <a:gd name="T48" fmla="*/ 923 w 1574"/>
                <a:gd name="T49" fmla="*/ 349 h 1601"/>
                <a:gd name="T50" fmla="*/ 849 w 1574"/>
                <a:gd name="T51" fmla="*/ 289 h 1601"/>
                <a:gd name="T52" fmla="*/ 767 w 1574"/>
                <a:gd name="T53" fmla="*/ 249 h 1601"/>
                <a:gd name="T54" fmla="*/ 678 w 1574"/>
                <a:gd name="T55" fmla="*/ 230 h 1601"/>
                <a:gd name="T56" fmla="*/ 662 w 1574"/>
                <a:gd name="T57" fmla="*/ 0 h 1601"/>
                <a:gd name="T58" fmla="*/ 775 w 1574"/>
                <a:gd name="T59" fmla="*/ 16 h 1601"/>
                <a:gd name="T60" fmla="*/ 885 w 1574"/>
                <a:gd name="T61" fmla="*/ 52 h 1601"/>
                <a:gd name="T62" fmla="*/ 989 w 1574"/>
                <a:gd name="T63" fmla="*/ 109 h 1601"/>
                <a:gd name="T64" fmla="*/ 1082 w 1574"/>
                <a:gd name="T65" fmla="*/ 188 h 1601"/>
                <a:gd name="T66" fmla="*/ 1155 w 1574"/>
                <a:gd name="T67" fmla="*/ 277 h 1601"/>
                <a:gd name="T68" fmla="*/ 1210 w 1574"/>
                <a:gd name="T69" fmla="*/ 375 h 1601"/>
                <a:gd name="T70" fmla="*/ 1245 w 1574"/>
                <a:gd name="T71" fmla="*/ 479 h 1601"/>
                <a:gd name="T72" fmla="*/ 1263 w 1574"/>
                <a:gd name="T73" fmla="*/ 588 h 1601"/>
                <a:gd name="T74" fmla="*/ 1263 w 1574"/>
                <a:gd name="T75" fmla="*/ 698 h 1601"/>
                <a:gd name="T76" fmla="*/ 1245 w 1574"/>
                <a:gd name="T77" fmla="*/ 806 h 1601"/>
                <a:gd name="T78" fmla="*/ 1209 w 1574"/>
                <a:gd name="T79" fmla="*/ 911 h 1601"/>
                <a:gd name="T80" fmla="*/ 1261 w 1574"/>
                <a:gd name="T81" fmla="*/ 1601 h 1601"/>
                <a:gd name="T82" fmla="*/ 845 w 1574"/>
                <a:gd name="T83" fmla="*/ 1250 h 1601"/>
                <a:gd name="T84" fmla="*/ 740 w 1574"/>
                <a:gd name="T85" fmla="*/ 1278 h 1601"/>
                <a:gd name="T86" fmla="*/ 632 w 1574"/>
                <a:gd name="T87" fmla="*/ 1287 h 1601"/>
                <a:gd name="T88" fmla="*/ 525 w 1574"/>
                <a:gd name="T89" fmla="*/ 1278 h 1601"/>
                <a:gd name="T90" fmla="*/ 420 w 1574"/>
                <a:gd name="T91" fmla="*/ 1250 h 1601"/>
                <a:gd name="T92" fmla="*/ 320 w 1574"/>
                <a:gd name="T93" fmla="*/ 1204 h 1601"/>
                <a:gd name="T94" fmla="*/ 228 w 1574"/>
                <a:gd name="T95" fmla="*/ 1139 h 1601"/>
                <a:gd name="T96" fmla="*/ 144 w 1574"/>
                <a:gd name="T97" fmla="*/ 1054 h 1601"/>
                <a:gd name="T98" fmla="*/ 77 w 1574"/>
                <a:gd name="T99" fmla="*/ 954 h 1601"/>
                <a:gd name="T100" fmla="*/ 31 w 1574"/>
                <a:gd name="T101" fmla="*/ 845 h 1601"/>
                <a:gd name="T102" fmla="*/ 6 w 1574"/>
                <a:gd name="T103" fmla="*/ 731 h 1601"/>
                <a:gd name="T104" fmla="*/ 0 w 1574"/>
                <a:gd name="T105" fmla="*/ 615 h 1601"/>
                <a:gd name="T106" fmla="*/ 16 w 1574"/>
                <a:gd name="T107" fmla="*/ 499 h 1601"/>
                <a:gd name="T108" fmla="*/ 52 w 1574"/>
                <a:gd name="T109" fmla="*/ 387 h 1601"/>
                <a:gd name="T110" fmla="*/ 108 w 1574"/>
                <a:gd name="T111" fmla="*/ 282 h 1601"/>
                <a:gd name="T112" fmla="*/ 185 w 1574"/>
                <a:gd name="T113" fmla="*/ 188 h 1601"/>
                <a:gd name="T114" fmla="*/ 278 w 1574"/>
                <a:gd name="T115" fmla="*/ 109 h 1601"/>
                <a:gd name="T116" fmla="*/ 381 w 1574"/>
                <a:gd name="T117" fmla="*/ 52 h 1601"/>
                <a:gd name="T118" fmla="*/ 491 w 1574"/>
                <a:gd name="T119" fmla="*/ 16 h 1601"/>
                <a:gd name="T120" fmla="*/ 605 w 1574"/>
                <a:gd name="T121" fmla="*/ 0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74" h="1601">
                  <a:moveTo>
                    <a:pt x="633" y="227"/>
                  </a:moveTo>
                  <a:lnTo>
                    <a:pt x="588" y="230"/>
                  </a:lnTo>
                  <a:lnTo>
                    <a:pt x="544" y="237"/>
                  </a:lnTo>
                  <a:lnTo>
                    <a:pt x="500" y="249"/>
                  </a:lnTo>
                  <a:lnTo>
                    <a:pt x="458" y="266"/>
                  </a:lnTo>
                  <a:lnTo>
                    <a:pt x="417" y="289"/>
                  </a:lnTo>
                  <a:lnTo>
                    <a:pt x="379" y="317"/>
                  </a:lnTo>
                  <a:lnTo>
                    <a:pt x="343" y="349"/>
                  </a:lnTo>
                  <a:lnTo>
                    <a:pt x="311" y="386"/>
                  </a:lnTo>
                  <a:lnTo>
                    <a:pt x="285" y="424"/>
                  </a:lnTo>
                  <a:lnTo>
                    <a:pt x="262" y="465"/>
                  </a:lnTo>
                  <a:lnTo>
                    <a:pt x="246" y="508"/>
                  </a:lnTo>
                  <a:lnTo>
                    <a:pt x="233" y="552"/>
                  </a:lnTo>
                  <a:lnTo>
                    <a:pt x="225" y="598"/>
                  </a:lnTo>
                  <a:lnTo>
                    <a:pt x="223" y="644"/>
                  </a:lnTo>
                  <a:lnTo>
                    <a:pt x="225" y="689"/>
                  </a:lnTo>
                  <a:lnTo>
                    <a:pt x="233" y="734"/>
                  </a:lnTo>
                  <a:lnTo>
                    <a:pt x="246" y="779"/>
                  </a:lnTo>
                  <a:lnTo>
                    <a:pt x="262" y="822"/>
                  </a:lnTo>
                  <a:lnTo>
                    <a:pt x="285" y="863"/>
                  </a:lnTo>
                  <a:lnTo>
                    <a:pt x="311" y="902"/>
                  </a:lnTo>
                  <a:lnTo>
                    <a:pt x="343" y="938"/>
                  </a:lnTo>
                  <a:lnTo>
                    <a:pt x="379" y="971"/>
                  </a:lnTo>
                  <a:lnTo>
                    <a:pt x="417" y="999"/>
                  </a:lnTo>
                  <a:lnTo>
                    <a:pt x="458" y="1020"/>
                  </a:lnTo>
                  <a:lnTo>
                    <a:pt x="500" y="1038"/>
                  </a:lnTo>
                  <a:lnTo>
                    <a:pt x="544" y="1050"/>
                  </a:lnTo>
                  <a:lnTo>
                    <a:pt x="588" y="1058"/>
                  </a:lnTo>
                  <a:lnTo>
                    <a:pt x="633" y="1061"/>
                  </a:lnTo>
                  <a:lnTo>
                    <a:pt x="678" y="1058"/>
                  </a:lnTo>
                  <a:lnTo>
                    <a:pt x="722" y="1050"/>
                  </a:lnTo>
                  <a:lnTo>
                    <a:pt x="766" y="1038"/>
                  </a:lnTo>
                  <a:lnTo>
                    <a:pt x="808" y="1020"/>
                  </a:lnTo>
                  <a:lnTo>
                    <a:pt x="849" y="999"/>
                  </a:lnTo>
                  <a:lnTo>
                    <a:pt x="887" y="971"/>
                  </a:lnTo>
                  <a:lnTo>
                    <a:pt x="923" y="938"/>
                  </a:lnTo>
                  <a:lnTo>
                    <a:pt x="955" y="902"/>
                  </a:lnTo>
                  <a:lnTo>
                    <a:pt x="981" y="863"/>
                  </a:lnTo>
                  <a:lnTo>
                    <a:pt x="1003" y="822"/>
                  </a:lnTo>
                  <a:lnTo>
                    <a:pt x="1020" y="779"/>
                  </a:lnTo>
                  <a:lnTo>
                    <a:pt x="1033" y="734"/>
                  </a:lnTo>
                  <a:lnTo>
                    <a:pt x="1040" y="689"/>
                  </a:lnTo>
                  <a:lnTo>
                    <a:pt x="1043" y="644"/>
                  </a:lnTo>
                  <a:lnTo>
                    <a:pt x="1040" y="598"/>
                  </a:lnTo>
                  <a:lnTo>
                    <a:pt x="1033" y="552"/>
                  </a:lnTo>
                  <a:lnTo>
                    <a:pt x="1020" y="508"/>
                  </a:lnTo>
                  <a:lnTo>
                    <a:pt x="1003" y="465"/>
                  </a:lnTo>
                  <a:lnTo>
                    <a:pt x="981" y="424"/>
                  </a:lnTo>
                  <a:lnTo>
                    <a:pt x="955" y="386"/>
                  </a:lnTo>
                  <a:lnTo>
                    <a:pt x="923" y="349"/>
                  </a:lnTo>
                  <a:lnTo>
                    <a:pt x="887" y="317"/>
                  </a:lnTo>
                  <a:lnTo>
                    <a:pt x="849" y="289"/>
                  </a:lnTo>
                  <a:lnTo>
                    <a:pt x="809" y="266"/>
                  </a:lnTo>
                  <a:lnTo>
                    <a:pt x="767" y="249"/>
                  </a:lnTo>
                  <a:lnTo>
                    <a:pt x="722" y="237"/>
                  </a:lnTo>
                  <a:lnTo>
                    <a:pt x="678" y="230"/>
                  </a:lnTo>
                  <a:lnTo>
                    <a:pt x="633" y="227"/>
                  </a:lnTo>
                  <a:close/>
                  <a:moveTo>
                    <a:pt x="662" y="0"/>
                  </a:moveTo>
                  <a:lnTo>
                    <a:pt x="719" y="5"/>
                  </a:lnTo>
                  <a:lnTo>
                    <a:pt x="775" y="16"/>
                  </a:lnTo>
                  <a:lnTo>
                    <a:pt x="831" y="31"/>
                  </a:lnTo>
                  <a:lnTo>
                    <a:pt x="885" y="52"/>
                  </a:lnTo>
                  <a:lnTo>
                    <a:pt x="938" y="78"/>
                  </a:lnTo>
                  <a:lnTo>
                    <a:pt x="989" y="109"/>
                  </a:lnTo>
                  <a:lnTo>
                    <a:pt x="1036" y="146"/>
                  </a:lnTo>
                  <a:lnTo>
                    <a:pt x="1082" y="188"/>
                  </a:lnTo>
                  <a:lnTo>
                    <a:pt x="1121" y="231"/>
                  </a:lnTo>
                  <a:lnTo>
                    <a:pt x="1155" y="277"/>
                  </a:lnTo>
                  <a:lnTo>
                    <a:pt x="1184" y="325"/>
                  </a:lnTo>
                  <a:lnTo>
                    <a:pt x="1210" y="375"/>
                  </a:lnTo>
                  <a:lnTo>
                    <a:pt x="1230" y="427"/>
                  </a:lnTo>
                  <a:lnTo>
                    <a:pt x="1245" y="479"/>
                  </a:lnTo>
                  <a:lnTo>
                    <a:pt x="1257" y="533"/>
                  </a:lnTo>
                  <a:lnTo>
                    <a:pt x="1263" y="588"/>
                  </a:lnTo>
                  <a:lnTo>
                    <a:pt x="1266" y="643"/>
                  </a:lnTo>
                  <a:lnTo>
                    <a:pt x="1263" y="698"/>
                  </a:lnTo>
                  <a:lnTo>
                    <a:pt x="1257" y="752"/>
                  </a:lnTo>
                  <a:lnTo>
                    <a:pt x="1245" y="806"/>
                  </a:lnTo>
                  <a:lnTo>
                    <a:pt x="1230" y="859"/>
                  </a:lnTo>
                  <a:lnTo>
                    <a:pt x="1209" y="911"/>
                  </a:lnTo>
                  <a:lnTo>
                    <a:pt x="1574" y="1283"/>
                  </a:lnTo>
                  <a:lnTo>
                    <a:pt x="1261" y="1601"/>
                  </a:lnTo>
                  <a:lnTo>
                    <a:pt x="896" y="1229"/>
                  </a:lnTo>
                  <a:lnTo>
                    <a:pt x="845" y="1250"/>
                  </a:lnTo>
                  <a:lnTo>
                    <a:pt x="793" y="1266"/>
                  </a:lnTo>
                  <a:lnTo>
                    <a:pt x="740" y="1278"/>
                  </a:lnTo>
                  <a:lnTo>
                    <a:pt x="686" y="1285"/>
                  </a:lnTo>
                  <a:lnTo>
                    <a:pt x="632" y="1287"/>
                  </a:lnTo>
                  <a:lnTo>
                    <a:pt x="579" y="1285"/>
                  </a:lnTo>
                  <a:lnTo>
                    <a:pt x="525" y="1278"/>
                  </a:lnTo>
                  <a:lnTo>
                    <a:pt x="472" y="1266"/>
                  </a:lnTo>
                  <a:lnTo>
                    <a:pt x="420" y="1250"/>
                  </a:lnTo>
                  <a:lnTo>
                    <a:pt x="369" y="1230"/>
                  </a:lnTo>
                  <a:lnTo>
                    <a:pt x="320" y="1204"/>
                  </a:lnTo>
                  <a:lnTo>
                    <a:pt x="273" y="1174"/>
                  </a:lnTo>
                  <a:lnTo>
                    <a:pt x="228" y="1139"/>
                  </a:lnTo>
                  <a:lnTo>
                    <a:pt x="185" y="1099"/>
                  </a:lnTo>
                  <a:lnTo>
                    <a:pt x="144" y="1054"/>
                  </a:lnTo>
                  <a:lnTo>
                    <a:pt x="108" y="1004"/>
                  </a:lnTo>
                  <a:lnTo>
                    <a:pt x="77" y="954"/>
                  </a:lnTo>
                  <a:lnTo>
                    <a:pt x="52" y="900"/>
                  </a:lnTo>
                  <a:lnTo>
                    <a:pt x="31" y="845"/>
                  </a:lnTo>
                  <a:lnTo>
                    <a:pt x="16" y="788"/>
                  </a:lnTo>
                  <a:lnTo>
                    <a:pt x="6" y="731"/>
                  </a:lnTo>
                  <a:lnTo>
                    <a:pt x="0" y="673"/>
                  </a:lnTo>
                  <a:lnTo>
                    <a:pt x="0" y="615"/>
                  </a:lnTo>
                  <a:lnTo>
                    <a:pt x="6" y="557"/>
                  </a:lnTo>
                  <a:lnTo>
                    <a:pt x="16" y="499"/>
                  </a:lnTo>
                  <a:lnTo>
                    <a:pt x="31" y="443"/>
                  </a:lnTo>
                  <a:lnTo>
                    <a:pt x="52" y="387"/>
                  </a:lnTo>
                  <a:lnTo>
                    <a:pt x="77" y="334"/>
                  </a:lnTo>
                  <a:lnTo>
                    <a:pt x="108" y="282"/>
                  </a:lnTo>
                  <a:lnTo>
                    <a:pt x="144" y="234"/>
                  </a:lnTo>
                  <a:lnTo>
                    <a:pt x="185" y="188"/>
                  </a:lnTo>
                  <a:lnTo>
                    <a:pt x="231" y="146"/>
                  </a:lnTo>
                  <a:lnTo>
                    <a:pt x="278" y="109"/>
                  </a:lnTo>
                  <a:lnTo>
                    <a:pt x="329" y="78"/>
                  </a:lnTo>
                  <a:lnTo>
                    <a:pt x="381" y="52"/>
                  </a:lnTo>
                  <a:lnTo>
                    <a:pt x="436" y="31"/>
                  </a:lnTo>
                  <a:lnTo>
                    <a:pt x="491" y="16"/>
                  </a:lnTo>
                  <a:lnTo>
                    <a:pt x="548" y="5"/>
                  </a:lnTo>
                  <a:lnTo>
                    <a:pt x="605" y="0"/>
                  </a:lnTo>
                  <a:lnTo>
                    <a:pt x="6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112"/>
            <p:cNvSpPr>
              <a:spLocks/>
            </p:cNvSpPr>
            <p:nvPr/>
          </p:nvSpPr>
          <p:spPr bwMode="auto">
            <a:xfrm>
              <a:off x="6346825" y="2751138"/>
              <a:ext cx="330200" cy="414338"/>
            </a:xfrm>
            <a:custGeom>
              <a:avLst/>
              <a:gdLst>
                <a:gd name="T0" fmla="*/ 970 w 2702"/>
                <a:gd name="T1" fmla="*/ 0 h 3399"/>
                <a:gd name="T2" fmla="*/ 2702 w 2702"/>
                <a:gd name="T3" fmla="*/ 0 h 3399"/>
                <a:gd name="T4" fmla="*/ 2702 w 2702"/>
                <a:gd name="T5" fmla="*/ 1580 h 3399"/>
                <a:gd name="T6" fmla="*/ 2650 w 2702"/>
                <a:gd name="T7" fmla="*/ 1550 h 3399"/>
                <a:gd name="T8" fmla="*/ 2597 w 2702"/>
                <a:gd name="T9" fmla="*/ 1524 h 3399"/>
                <a:gd name="T10" fmla="*/ 2542 w 2702"/>
                <a:gd name="T11" fmla="*/ 1502 h 3399"/>
                <a:gd name="T12" fmla="*/ 2485 w 2702"/>
                <a:gd name="T13" fmla="*/ 1486 h 3399"/>
                <a:gd name="T14" fmla="*/ 2427 w 2702"/>
                <a:gd name="T15" fmla="*/ 1474 h 3399"/>
                <a:gd name="T16" fmla="*/ 2368 w 2702"/>
                <a:gd name="T17" fmla="*/ 1467 h 3399"/>
                <a:gd name="T18" fmla="*/ 2306 w 2702"/>
                <a:gd name="T19" fmla="*/ 1464 h 3399"/>
                <a:gd name="T20" fmla="*/ 2247 w 2702"/>
                <a:gd name="T21" fmla="*/ 1467 h 3399"/>
                <a:gd name="T22" fmla="*/ 2188 w 2702"/>
                <a:gd name="T23" fmla="*/ 1473 h 3399"/>
                <a:gd name="T24" fmla="*/ 2130 w 2702"/>
                <a:gd name="T25" fmla="*/ 1486 h 3399"/>
                <a:gd name="T26" fmla="*/ 2073 w 2702"/>
                <a:gd name="T27" fmla="*/ 1502 h 3399"/>
                <a:gd name="T28" fmla="*/ 2018 w 2702"/>
                <a:gd name="T29" fmla="*/ 1524 h 3399"/>
                <a:gd name="T30" fmla="*/ 1965 w 2702"/>
                <a:gd name="T31" fmla="*/ 1549 h 3399"/>
                <a:gd name="T32" fmla="*/ 1913 w 2702"/>
                <a:gd name="T33" fmla="*/ 1579 h 3399"/>
                <a:gd name="T34" fmla="*/ 1865 w 2702"/>
                <a:gd name="T35" fmla="*/ 1613 h 3399"/>
                <a:gd name="T36" fmla="*/ 460 w 2702"/>
                <a:gd name="T37" fmla="*/ 1613 h 3399"/>
                <a:gd name="T38" fmla="*/ 460 w 2702"/>
                <a:gd name="T39" fmla="*/ 1840 h 3399"/>
                <a:gd name="T40" fmla="*/ 1664 w 2702"/>
                <a:gd name="T41" fmla="*/ 1840 h 3399"/>
                <a:gd name="T42" fmla="*/ 1632 w 2702"/>
                <a:gd name="T43" fmla="*/ 1901 h 3399"/>
                <a:gd name="T44" fmla="*/ 1607 w 2702"/>
                <a:gd name="T45" fmla="*/ 1965 h 3399"/>
                <a:gd name="T46" fmla="*/ 1587 w 2702"/>
                <a:gd name="T47" fmla="*/ 2030 h 3399"/>
                <a:gd name="T48" fmla="*/ 1573 w 2702"/>
                <a:gd name="T49" fmla="*/ 2097 h 3399"/>
                <a:gd name="T50" fmla="*/ 460 w 2702"/>
                <a:gd name="T51" fmla="*/ 2097 h 3399"/>
                <a:gd name="T52" fmla="*/ 460 w 2702"/>
                <a:gd name="T53" fmla="*/ 2325 h 3399"/>
                <a:gd name="T54" fmla="*/ 1570 w 2702"/>
                <a:gd name="T55" fmla="*/ 2325 h 3399"/>
                <a:gd name="T56" fmla="*/ 1581 w 2702"/>
                <a:gd name="T57" fmla="*/ 2393 h 3399"/>
                <a:gd name="T58" fmla="*/ 1599 w 2702"/>
                <a:gd name="T59" fmla="*/ 2458 h 3399"/>
                <a:gd name="T60" fmla="*/ 1623 w 2702"/>
                <a:gd name="T61" fmla="*/ 2522 h 3399"/>
                <a:gd name="T62" fmla="*/ 1651 w 2702"/>
                <a:gd name="T63" fmla="*/ 2583 h 3399"/>
                <a:gd name="T64" fmla="*/ 460 w 2702"/>
                <a:gd name="T65" fmla="*/ 2583 h 3399"/>
                <a:gd name="T66" fmla="*/ 460 w 2702"/>
                <a:gd name="T67" fmla="*/ 2810 h 3399"/>
                <a:gd name="T68" fmla="*/ 1837 w 2702"/>
                <a:gd name="T69" fmla="*/ 2810 h 3399"/>
                <a:gd name="T70" fmla="*/ 1888 w 2702"/>
                <a:gd name="T71" fmla="*/ 2849 h 3399"/>
                <a:gd name="T72" fmla="*/ 1942 w 2702"/>
                <a:gd name="T73" fmla="*/ 2883 h 3399"/>
                <a:gd name="T74" fmla="*/ 1998 w 2702"/>
                <a:gd name="T75" fmla="*/ 2912 h 3399"/>
                <a:gd name="T76" fmla="*/ 2056 w 2702"/>
                <a:gd name="T77" fmla="*/ 2936 h 3399"/>
                <a:gd name="T78" fmla="*/ 2116 w 2702"/>
                <a:gd name="T79" fmla="*/ 2955 h 3399"/>
                <a:gd name="T80" fmla="*/ 2179 w 2702"/>
                <a:gd name="T81" fmla="*/ 2968 h 3399"/>
                <a:gd name="T82" fmla="*/ 2242 w 2702"/>
                <a:gd name="T83" fmla="*/ 2977 h 3399"/>
                <a:gd name="T84" fmla="*/ 2306 w 2702"/>
                <a:gd name="T85" fmla="*/ 2980 h 3399"/>
                <a:gd name="T86" fmla="*/ 2366 w 2702"/>
                <a:gd name="T87" fmla="*/ 2977 h 3399"/>
                <a:gd name="T88" fmla="*/ 2426 w 2702"/>
                <a:gd name="T89" fmla="*/ 2969 h 3399"/>
                <a:gd name="T90" fmla="*/ 2484 w 2702"/>
                <a:gd name="T91" fmla="*/ 2957 h 3399"/>
                <a:gd name="T92" fmla="*/ 2542 w 2702"/>
                <a:gd name="T93" fmla="*/ 2940 h 3399"/>
                <a:gd name="T94" fmla="*/ 2702 w 2702"/>
                <a:gd name="T95" fmla="*/ 3103 h 3399"/>
                <a:gd name="T96" fmla="*/ 2702 w 2702"/>
                <a:gd name="T97" fmla="*/ 3399 h 3399"/>
                <a:gd name="T98" fmla="*/ 0 w 2702"/>
                <a:gd name="T99" fmla="*/ 3399 h 3399"/>
                <a:gd name="T100" fmla="*/ 0 w 2702"/>
                <a:gd name="T101" fmla="*/ 1036 h 3399"/>
                <a:gd name="T102" fmla="*/ 968 w 2702"/>
                <a:gd name="T103" fmla="*/ 1036 h 3399"/>
                <a:gd name="T104" fmla="*/ 970 w 2702"/>
                <a:gd name="T105" fmla="*/ 0 h 3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702" h="3399">
                  <a:moveTo>
                    <a:pt x="970" y="0"/>
                  </a:moveTo>
                  <a:lnTo>
                    <a:pt x="2702" y="0"/>
                  </a:lnTo>
                  <a:lnTo>
                    <a:pt x="2702" y="1580"/>
                  </a:lnTo>
                  <a:lnTo>
                    <a:pt x="2650" y="1550"/>
                  </a:lnTo>
                  <a:lnTo>
                    <a:pt x="2597" y="1524"/>
                  </a:lnTo>
                  <a:lnTo>
                    <a:pt x="2542" y="1502"/>
                  </a:lnTo>
                  <a:lnTo>
                    <a:pt x="2485" y="1486"/>
                  </a:lnTo>
                  <a:lnTo>
                    <a:pt x="2427" y="1474"/>
                  </a:lnTo>
                  <a:lnTo>
                    <a:pt x="2368" y="1467"/>
                  </a:lnTo>
                  <a:lnTo>
                    <a:pt x="2306" y="1464"/>
                  </a:lnTo>
                  <a:lnTo>
                    <a:pt x="2247" y="1467"/>
                  </a:lnTo>
                  <a:lnTo>
                    <a:pt x="2188" y="1473"/>
                  </a:lnTo>
                  <a:lnTo>
                    <a:pt x="2130" y="1486"/>
                  </a:lnTo>
                  <a:lnTo>
                    <a:pt x="2073" y="1502"/>
                  </a:lnTo>
                  <a:lnTo>
                    <a:pt x="2018" y="1524"/>
                  </a:lnTo>
                  <a:lnTo>
                    <a:pt x="1965" y="1549"/>
                  </a:lnTo>
                  <a:lnTo>
                    <a:pt x="1913" y="1579"/>
                  </a:lnTo>
                  <a:lnTo>
                    <a:pt x="1865" y="1613"/>
                  </a:lnTo>
                  <a:lnTo>
                    <a:pt x="460" y="1613"/>
                  </a:lnTo>
                  <a:lnTo>
                    <a:pt x="460" y="1840"/>
                  </a:lnTo>
                  <a:lnTo>
                    <a:pt x="1664" y="1840"/>
                  </a:lnTo>
                  <a:lnTo>
                    <a:pt x="1632" y="1901"/>
                  </a:lnTo>
                  <a:lnTo>
                    <a:pt x="1607" y="1965"/>
                  </a:lnTo>
                  <a:lnTo>
                    <a:pt x="1587" y="2030"/>
                  </a:lnTo>
                  <a:lnTo>
                    <a:pt x="1573" y="2097"/>
                  </a:lnTo>
                  <a:lnTo>
                    <a:pt x="460" y="2097"/>
                  </a:lnTo>
                  <a:lnTo>
                    <a:pt x="460" y="2325"/>
                  </a:lnTo>
                  <a:lnTo>
                    <a:pt x="1570" y="2325"/>
                  </a:lnTo>
                  <a:lnTo>
                    <a:pt x="1581" y="2393"/>
                  </a:lnTo>
                  <a:lnTo>
                    <a:pt x="1599" y="2458"/>
                  </a:lnTo>
                  <a:lnTo>
                    <a:pt x="1623" y="2522"/>
                  </a:lnTo>
                  <a:lnTo>
                    <a:pt x="1651" y="2583"/>
                  </a:lnTo>
                  <a:lnTo>
                    <a:pt x="460" y="2583"/>
                  </a:lnTo>
                  <a:lnTo>
                    <a:pt x="460" y="2810"/>
                  </a:lnTo>
                  <a:lnTo>
                    <a:pt x="1837" y="2810"/>
                  </a:lnTo>
                  <a:lnTo>
                    <a:pt x="1888" y="2849"/>
                  </a:lnTo>
                  <a:lnTo>
                    <a:pt x="1942" y="2883"/>
                  </a:lnTo>
                  <a:lnTo>
                    <a:pt x="1998" y="2912"/>
                  </a:lnTo>
                  <a:lnTo>
                    <a:pt x="2056" y="2936"/>
                  </a:lnTo>
                  <a:lnTo>
                    <a:pt x="2116" y="2955"/>
                  </a:lnTo>
                  <a:lnTo>
                    <a:pt x="2179" y="2968"/>
                  </a:lnTo>
                  <a:lnTo>
                    <a:pt x="2242" y="2977"/>
                  </a:lnTo>
                  <a:lnTo>
                    <a:pt x="2306" y="2980"/>
                  </a:lnTo>
                  <a:lnTo>
                    <a:pt x="2366" y="2977"/>
                  </a:lnTo>
                  <a:lnTo>
                    <a:pt x="2426" y="2969"/>
                  </a:lnTo>
                  <a:lnTo>
                    <a:pt x="2484" y="2957"/>
                  </a:lnTo>
                  <a:lnTo>
                    <a:pt x="2542" y="2940"/>
                  </a:lnTo>
                  <a:lnTo>
                    <a:pt x="2702" y="3103"/>
                  </a:lnTo>
                  <a:lnTo>
                    <a:pt x="2702" y="3399"/>
                  </a:lnTo>
                  <a:lnTo>
                    <a:pt x="0" y="3399"/>
                  </a:lnTo>
                  <a:lnTo>
                    <a:pt x="0" y="1036"/>
                  </a:lnTo>
                  <a:lnTo>
                    <a:pt x="968" y="1036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113"/>
            <p:cNvSpPr>
              <a:spLocks/>
            </p:cNvSpPr>
            <p:nvPr/>
          </p:nvSpPr>
          <p:spPr bwMode="auto">
            <a:xfrm>
              <a:off x="6359525" y="2765425"/>
              <a:ext cx="79375" cy="85725"/>
            </a:xfrm>
            <a:custGeom>
              <a:avLst/>
              <a:gdLst>
                <a:gd name="T0" fmla="*/ 662 w 662"/>
                <a:gd name="T1" fmla="*/ 0 h 711"/>
                <a:gd name="T2" fmla="*/ 661 w 662"/>
                <a:gd name="T3" fmla="*/ 711 h 711"/>
                <a:gd name="T4" fmla="*/ 0 w 662"/>
                <a:gd name="T5" fmla="*/ 711 h 711"/>
                <a:gd name="T6" fmla="*/ 662 w 662"/>
                <a:gd name="T7" fmla="*/ 0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2" h="711">
                  <a:moveTo>
                    <a:pt x="662" y="0"/>
                  </a:moveTo>
                  <a:lnTo>
                    <a:pt x="661" y="711"/>
                  </a:lnTo>
                  <a:lnTo>
                    <a:pt x="0" y="711"/>
                  </a:lnTo>
                  <a:lnTo>
                    <a:pt x="6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1" name="Group 220"/>
          <p:cNvGrpSpPr/>
          <p:nvPr/>
        </p:nvGrpSpPr>
        <p:grpSpPr>
          <a:xfrm>
            <a:off x="5483926" y="2758346"/>
            <a:ext cx="279400" cy="415925"/>
            <a:chOff x="5481638" y="2757488"/>
            <a:chExt cx="279400" cy="4159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8" name="Freeform 118"/>
            <p:cNvSpPr>
              <a:spLocks noEditPoints="1"/>
            </p:cNvSpPr>
            <p:nvPr/>
          </p:nvSpPr>
          <p:spPr bwMode="auto">
            <a:xfrm>
              <a:off x="5481638" y="2757488"/>
              <a:ext cx="279400" cy="415925"/>
            </a:xfrm>
            <a:custGeom>
              <a:avLst/>
              <a:gdLst>
                <a:gd name="T0" fmla="*/ 298 w 2110"/>
                <a:gd name="T1" fmla="*/ 295 h 3142"/>
                <a:gd name="T2" fmla="*/ 298 w 2110"/>
                <a:gd name="T3" fmla="*/ 2881 h 3142"/>
                <a:gd name="T4" fmla="*/ 1811 w 2110"/>
                <a:gd name="T5" fmla="*/ 2881 h 3142"/>
                <a:gd name="T6" fmla="*/ 1811 w 2110"/>
                <a:gd name="T7" fmla="*/ 295 h 3142"/>
                <a:gd name="T8" fmla="*/ 298 w 2110"/>
                <a:gd name="T9" fmla="*/ 295 h 3142"/>
                <a:gd name="T10" fmla="*/ 0 w 2110"/>
                <a:gd name="T11" fmla="*/ 0 h 3142"/>
                <a:gd name="T12" fmla="*/ 2110 w 2110"/>
                <a:gd name="T13" fmla="*/ 0 h 3142"/>
                <a:gd name="T14" fmla="*/ 2110 w 2110"/>
                <a:gd name="T15" fmla="*/ 3142 h 3142"/>
                <a:gd name="T16" fmla="*/ 0 w 2110"/>
                <a:gd name="T17" fmla="*/ 3142 h 3142"/>
                <a:gd name="T18" fmla="*/ 0 w 2110"/>
                <a:gd name="T19" fmla="*/ 0 h 3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0" h="3142">
                  <a:moveTo>
                    <a:pt x="298" y="295"/>
                  </a:moveTo>
                  <a:lnTo>
                    <a:pt x="298" y="2881"/>
                  </a:lnTo>
                  <a:lnTo>
                    <a:pt x="1811" y="2881"/>
                  </a:lnTo>
                  <a:lnTo>
                    <a:pt x="1811" y="295"/>
                  </a:lnTo>
                  <a:lnTo>
                    <a:pt x="298" y="295"/>
                  </a:lnTo>
                  <a:close/>
                  <a:moveTo>
                    <a:pt x="0" y="0"/>
                  </a:moveTo>
                  <a:lnTo>
                    <a:pt x="2110" y="0"/>
                  </a:lnTo>
                  <a:lnTo>
                    <a:pt x="2110" y="3142"/>
                  </a:lnTo>
                  <a:lnTo>
                    <a:pt x="0" y="314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Rectangle 119"/>
            <p:cNvSpPr>
              <a:spLocks noChangeArrowheads="1"/>
            </p:cNvSpPr>
            <p:nvPr/>
          </p:nvSpPr>
          <p:spPr bwMode="auto">
            <a:xfrm>
              <a:off x="5564188" y="3081338"/>
              <a:ext cx="114300" cy="269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20"/>
            <p:cNvSpPr>
              <a:spLocks noEditPoints="1"/>
            </p:cNvSpPr>
            <p:nvPr/>
          </p:nvSpPr>
          <p:spPr bwMode="auto">
            <a:xfrm>
              <a:off x="5543550" y="2876550"/>
              <a:ext cx="155575" cy="153988"/>
            </a:xfrm>
            <a:custGeom>
              <a:avLst/>
              <a:gdLst>
                <a:gd name="T0" fmla="*/ 437 w 1183"/>
                <a:gd name="T1" fmla="*/ 168 h 1169"/>
                <a:gd name="T2" fmla="*/ 360 w 1183"/>
                <a:gd name="T3" fmla="*/ 187 h 1169"/>
                <a:gd name="T4" fmla="*/ 290 w 1183"/>
                <a:gd name="T5" fmla="*/ 227 h 1169"/>
                <a:gd name="T6" fmla="*/ 231 w 1183"/>
                <a:gd name="T7" fmla="*/ 286 h 1169"/>
                <a:gd name="T8" fmla="*/ 191 w 1183"/>
                <a:gd name="T9" fmla="*/ 355 h 1169"/>
                <a:gd name="T10" fmla="*/ 171 w 1183"/>
                <a:gd name="T11" fmla="*/ 431 h 1169"/>
                <a:gd name="T12" fmla="*/ 171 w 1183"/>
                <a:gd name="T13" fmla="*/ 509 h 1169"/>
                <a:gd name="T14" fmla="*/ 191 w 1183"/>
                <a:gd name="T15" fmla="*/ 585 h 1169"/>
                <a:gd name="T16" fmla="*/ 231 w 1183"/>
                <a:gd name="T17" fmla="*/ 654 h 1169"/>
                <a:gd name="T18" fmla="*/ 290 w 1183"/>
                <a:gd name="T19" fmla="*/ 713 h 1169"/>
                <a:gd name="T20" fmla="*/ 360 w 1183"/>
                <a:gd name="T21" fmla="*/ 753 h 1169"/>
                <a:gd name="T22" fmla="*/ 437 w 1183"/>
                <a:gd name="T23" fmla="*/ 772 h 1169"/>
                <a:gd name="T24" fmla="*/ 515 w 1183"/>
                <a:gd name="T25" fmla="*/ 772 h 1169"/>
                <a:gd name="T26" fmla="*/ 592 w 1183"/>
                <a:gd name="T27" fmla="*/ 753 h 1169"/>
                <a:gd name="T28" fmla="*/ 662 w 1183"/>
                <a:gd name="T29" fmla="*/ 713 h 1169"/>
                <a:gd name="T30" fmla="*/ 721 w 1183"/>
                <a:gd name="T31" fmla="*/ 654 h 1169"/>
                <a:gd name="T32" fmla="*/ 762 w 1183"/>
                <a:gd name="T33" fmla="*/ 585 h 1169"/>
                <a:gd name="T34" fmla="*/ 782 w 1183"/>
                <a:gd name="T35" fmla="*/ 508 h 1169"/>
                <a:gd name="T36" fmla="*/ 782 w 1183"/>
                <a:gd name="T37" fmla="*/ 431 h 1169"/>
                <a:gd name="T38" fmla="*/ 762 w 1183"/>
                <a:gd name="T39" fmla="*/ 355 h 1169"/>
                <a:gd name="T40" fmla="*/ 722 w 1183"/>
                <a:gd name="T41" fmla="*/ 286 h 1169"/>
                <a:gd name="T42" fmla="*/ 663 w 1183"/>
                <a:gd name="T43" fmla="*/ 227 h 1169"/>
                <a:gd name="T44" fmla="*/ 592 w 1183"/>
                <a:gd name="T45" fmla="*/ 187 h 1169"/>
                <a:gd name="T46" fmla="*/ 515 w 1183"/>
                <a:gd name="T47" fmla="*/ 168 h 1169"/>
                <a:gd name="T48" fmla="*/ 452 w 1183"/>
                <a:gd name="T49" fmla="*/ 0 h 1169"/>
                <a:gd name="T50" fmla="*/ 550 w 1183"/>
                <a:gd name="T51" fmla="*/ 5 h 1169"/>
                <a:gd name="T52" fmla="*/ 644 w 1183"/>
                <a:gd name="T53" fmla="*/ 29 h 1169"/>
                <a:gd name="T54" fmla="*/ 733 w 1183"/>
                <a:gd name="T55" fmla="*/ 74 h 1169"/>
                <a:gd name="T56" fmla="*/ 813 w 1183"/>
                <a:gd name="T57" fmla="*/ 137 h 1169"/>
                <a:gd name="T58" fmla="*/ 875 w 1183"/>
                <a:gd name="T59" fmla="*/ 214 h 1169"/>
                <a:gd name="T60" fmla="*/ 920 w 1183"/>
                <a:gd name="T61" fmla="*/ 299 h 1169"/>
                <a:gd name="T62" fmla="*/ 945 w 1183"/>
                <a:gd name="T63" fmla="*/ 390 h 1169"/>
                <a:gd name="T64" fmla="*/ 952 w 1183"/>
                <a:gd name="T65" fmla="*/ 483 h 1169"/>
                <a:gd name="T66" fmla="*/ 939 w 1183"/>
                <a:gd name="T67" fmla="*/ 576 h 1169"/>
                <a:gd name="T68" fmla="*/ 908 w 1183"/>
                <a:gd name="T69" fmla="*/ 666 h 1169"/>
                <a:gd name="T70" fmla="*/ 949 w 1183"/>
                <a:gd name="T71" fmla="*/ 1169 h 1169"/>
                <a:gd name="T72" fmla="*/ 629 w 1183"/>
                <a:gd name="T73" fmla="*/ 915 h 1169"/>
                <a:gd name="T74" fmla="*/ 536 w 1183"/>
                <a:gd name="T75" fmla="*/ 936 h 1169"/>
                <a:gd name="T76" fmla="*/ 442 w 1183"/>
                <a:gd name="T77" fmla="*/ 938 h 1169"/>
                <a:gd name="T78" fmla="*/ 348 w 1183"/>
                <a:gd name="T79" fmla="*/ 923 h 1169"/>
                <a:gd name="T80" fmla="*/ 259 w 1183"/>
                <a:gd name="T81" fmla="*/ 888 h 1169"/>
                <a:gd name="T82" fmla="*/ 177 w 1183"/>
                <a:gd name="T83" fmla="*/ 836 h 1169"/>
                <a:gd name="T84" fmla="*/ 105 w 1183"/>
                <a:gd name="T85" fmla="*/ 765 h 1169"/>
                <a:gd name="T86" fmla="*/ 50 w 1183"/>
                <a:gd name="T87" fmla="*/ 681 h 1169"/>
                <a:gd name="T88" fmla="*/ 16 w 1183"/>
                <a:gd name="T89" fmla="*/ 589 h 1169"/>
                <a:gd name="T90" fmla="*/ 0 w 1183"/>
                <a:gd name="T91" fmla="*/ 494 h 1169"/>
                <a:gd name="T92" fmla="*/ 6 w 1183"/>
                <a:gd name="T93" fmla="*/ 398 h 1169"/>
                <a:gd name="T94" fmla="*/ 30 w 1183"/>
                <a:gd name="T95" fmla="*/ 304 h 1169"/>
                <a:gd name="T96" fmla="*/ 75 w 1183"/>
                <a:gd name="T97" fmla="*/ 216 h 1169"/>
                <a:gd name="T98" fmla="*/ 139 w 1183"/>
                <a:gd name="T99" fmla="*/ 137 h 1169"/>
                <a:gd name="T100" fmla="*/ 220 w 1183"/>
                <a:gd name="T101" fmla="*/ 74 h 1169"/>
                <a:gd name="T102" fmla="*/ 309 w 1183"/>
                <a:gd name="T103" fmla="*/ 29 h 1169"/>
                <a:gd name="T104" fmla="*/ 404 w 1183"/>
                <a:gd name="T105" fmla="*/ 5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83" h="1169">
                  <a:moveTo>
                    <a:pt x="476" y="165"/>
                  </a:moveTo>
                  <a:lnTo>
                    <a:pt x="437" y="168"/>
                  </a:lnTo>
                  <a:lnTo>
                    <a:pt x="399" y="175"/>
                  </a:lnTo>
                  <a:lnTo>
                    <a:pt x="360" y="187"/>
                  </a:lnTo>
                  <a:lnTo>
                    <a:pt x="324" y="205"/>
                  </a:lnTo>
                  <a:lnTo>
                    <a:pt x="290" y="227"/>
                  </a:lnTo>
                  <a:lnTo>
                    <a:pt x="259" y="255"/>
                  </a:lnTo>
                  <a:lnTo>
                    <a:pt x="231" y="286"/>
                  </a:lnTo>
                  <a:lnTo>
                    <a:pt x="208" y="319"/>
                  </a:lnTo>
                  <a:lnTo>
                    <a:pt x="191" y="355"/>
                  </a:lnTo>
                  <a:lnTo>
                    <a:pt x="178" y="393"/>
                  </a:lnTo>
                  <a:lnTo>
                    <a:pt x="171" y="431"/>
                  </a:lnTo>
                  <a:lnTo>
                    <a:pt x="168" y="470"/>
                  </a:lnTo>
                  <a:lnTo>
                    <a:pt x="171" y="509"/>
                  </a:lnTo>
                  <a:lnTo>
                    <a:pt x="178" y="547"/>
                  </a:lnTo>
                  <a:lnTo>
                    <a:pt x="191" y="585"/>
                  </a:lnTo>
                  <a:lnTo>
                    <a:pt x="208" y="621"/>
                  </a:lnTo>
                  <a:lnTo>
                    <a:pt x="231" y="654"/>
                  </a:lnTo>
                  <a:lnTo>
                    <a:pt x="259" y="685"/>
                  </a:lnTo>
                  <a:lnTo>
                    <a:pt x="290" y="713"/>
                  </a:lnTo>
                  <a:lnTo>
                    <a:pt x="324" y="735"/>
                  </a:lnTo>
                  <a:lnTo>
                    <a:pt x="360" y="753"/>
                  </a:lnTo>
                  <a:lnTo>
                    <a:pt x="399" y="765"/>
                  </a:lnTo>
                  <a:lnTo>
                    <a:pt x="437" y="772"/>
                  </a:lnTo>
                  <a:lnTo>
                    <a:pt x="476" y="774"/>
                  </a:lnTo>
                  <a:lnTo>
                    <a:pt x="515" y="772"/>
                  </a:lnTo>
                  <a:lnTo>
                    <a:pt x="555" y="765"/>
                  </a:lnTo>
                  <a:lnTo>
                    <a:pt x="592" y="753"/>
                  </a:lnTo>
                  <a:lnTo>
                    <a:pt x="628" y="735"/>
                  </a:lnTo>
                  <a:lnTo>
                    <a:pt x="662" y="713"/>
                  </a:lnTo>
                  <a:lnTo>
                    <a:pt x="694" y="685"/>
                  </a:lnTo>
                  <a:lnTo>
                    <a:pt x="721" y="654"/>
                  </a:lnTo>
                  <a:lnTo>
                    <a:pt x="744" y="621"/>
                  </a:lnTo>
                  <a:lnTo>
                    <a:pt x="762" y="585"/>
                  </a:lnTo>
                  <a:lnTo>
                    <a:pt x="774" y="547"/>
                  </a:lnTo>
                  <a:lnTo>
                    <a:pt x="782" y="508"/>
                  </a:lnTo>
                  <a:lnTo>
                    <a:pt x="784" y="469"/>
                  </a:lnTo>
                  <a:lnTo>
                    <a:pt x="782" y="431"/>
                  </a:lnTo>
                  <a:lnTo>
                    <a:pt x="774" y="393"/>
                  </a:lnTo>
                  <a:lnTo>
                    <a:pt x="762" y="355"/>
                  </a:lnTo>
                  <a:lnTo>
                    <a:pt x="744" y="319"/>
                  </a:lnTo>
                  <a:lnTo>
                    <a:pt x="722" y="286"/>
                  </a:lnTo>
                  <a:lnTo>
                    <a:pt x="694" y="255"/>
                  </a:lnTo>
                  <a:lnTo>
                    <a:pt x="663" y="227"/>
                  </a:lnTo>
                  <a:lnTo>
                    <a:pt x="629" y="205"/>
                  </a:lnTo>
                  <a:lnTo>
                    <a:pt x="592" y="187"/>
                  </a:lnTo>
                  <a:lnTo>
                    <a:pt x="555" y="175"/>
                  </a:lnTo>
                  <a:lnTo>
                    <a:pt x="515" y="168"/>
                  </a:lnTo>
                  <a:lnTo>
                    <a:pt x="476" y="165"/>
                  </a:lnTo>
                  <a:close/>
                  <a:moveTo>
                    <a:pt x="452" y="0"/>
                  </a:moveTo>
                  <a:lnTo>
                    <a:pt x="501" y="0"/>
                  </a:lnTo>
                  <a:lnTo>
                    <a:pt x="550" y="5"/>
                  </a:lnTo>
                  <a:lnTo>
                    <a:pt x="597" y="15"/>
                  </a:lnTo>
                  <a:lnTo>
                    <a:pt x="644" y="29"/>
                  </a:lnTo>
                  <a:lnTo>
                    <a:pt x="689" y="49"/>
                  </a:lnTo>
                  <a:lnTo>
                    <a:pt x="733" y="74"/>
                  </a:lnTo>
                  <a:lnTo>
                    <a:pt x="774" y="103"/>
                  </a:lnTo>
                  <a:lnTo>
                    <a:pt x="813" y="137"/>
                  </a:lnTo>
                  <a:lnTo>
                    <a:pt x="846" y="174"/>
                  </a:lnTo>
                  <a:lnTo>
                    <a:pt x="875" y="214"/>
                  </a:lnTo>
                  <a:lnTo>
                    <a:pt x="900" y="255"/>
                  </a:lnTo>
                  <a:lnTo>
                    <a:pt x="920" y="299"/>
                  </a:lnTo>
                  <a:lnTo>
                    <a:pt x="935" y="344"/>
                  </a:lnTo>
                  <a:lnTo>
                    <a:pt x="945" y="390"/>
                  </a:lnTo>
                  <a:lnTo>
                    <a:pt x="951" y="436"/>
                  </a:lnTo>
                  <a:lnTo>
                    <a:pt x="952" y="483"/>
                  </a:lnTo>
                  <a:lnTo>
                    <a:pt x="948" y="530"/>
                  </a:lnTo>
                  <a:lnTo>
                    <a:pt x="939" y="576"/>
                  </a:lnTo>
                  <a:lnTo>
                    <a:pt x="926" y="622"/>
                  </a:lnTo>
                  <a:lnTo>
                    <a:pt x="908" y="666"/>
                  </a:lnTo>
                  <a:lnTo>
                    <a:pt x="1183" y="936"/>
                  </a:lnTo>
                  <a:lnTo>
                    <a:pt x="949" y="1169"/>
                  </a:lnTo>
                  <a:lnTo>
                    <a:pt x="674" y="898"/>
                  </a:lnTo>
                  <a:lnTo>
                    <a:pt x="629" y="915"/>
                  </a:lnTo>
                  <a:lnTo>
                    <a:pt x="583" y="928"/>
                  </a:lnTo>
                  <a:lnTo>
                    <a:pt x="536" y="936"/>
                  </a:lnTo>
                  <a:lnTo>
                    <a:pt x="490" y="939"/>
                  </a:lnTo>
                  <a:lnTo>
                    <a:pt x="442" y="938"/>
                  </a:lnTo>
                  <a:lnTo>
                    <a:pt x="394" y="933"/>
                  </a:lnTo>
                  <a:lnTo>
                    <a:pt x="348" y="923"/>
                  </a:lnTo>
                  <a:lnTo>
                    <a:pt x="303" y="908"/>
                  </a:lnTo>
                  <a:lnTo>
                    <a:pt x="259" y="888"/>
                  </a:lnTo>
                  <a:lnTo>
                    <a:pt x="216" y="865"/>
                  </a:lnTo>
                  <a:lnTo>
                    <a:pt x="177" y="836"/>
                  </a:lnTo>
                  <a:lnTo>
                    <a:pt x="139" y="803"/>
                  </a:lnTo>
                  <a:lnTo>
                    <a:pt x="105" y="765"/>
                  </a:lnTo>
                  <a:lnTo>
                    <a:pt x="75" y="724"/>
                  </a:lnTo>
                  <a:lnTo>
                    <a:pt x="50" y="681"/>
                  </a:lnTo>
                  <a:lnTo>
                    <a:pt x="30" y="636"/>
                  </a:lnTo>
                  <a:lnTo>
                    <a:pt x="16" y="589"/>
                  </a:lnTo>
                  <a:lnTo>
                    <a:pt x="6" y="542"/>
                  </a:lnTo>
                  <a:lnTo>
                    <a:pt x="0" y="494"/>
                  </a:lnTo>
                  <a:lnTo>
                    <a:pt x="0" y="446"/>
                  </a:lnTo>
                  <a:lnTo>
                    <a:pt x="6" y="398"/>
                  </a:lnTo>
                  <a:lnTo>
                    <a:pt x="16" y="350"/>
                  </a:lnTo>
                  <a:lnTo>
                    <a:pt x="30" y="304"/>
                  </a:lnTo>
                  <a:lnTo>
                    <a:pt x="50" y="259"/>
                  </a:lnTo>
                  <a:lnTo>
                    <a:pt x="75" y="216"/>
                  </a:lnTo>
                  <a:lnTo>
                    <a:pt x="105" y="175"/>
                  </a:lnTo>
                  <a:lnTo>
                    <a:pt x="139" y="137"/>
                  </a:lnTo>
                  <a:lnTo>
                    <a:pt x="178" y="103"/>
                  </a:lnTo>
                  <a:lnTo>
                    <a:pt x="220" y="74"/>
                  </a:lnTo>
                  <a:lnTo>
                    <a:pt x="263" y="49"/>
                  </a:lnTo>
                  <a:lnTo>
                    <a:pt x="309" y="29"/>
                  </a:lnTo>
                  <a:lnTo>
                    <a:pt x="355" y="15"/>
                  </a:lnTo>
                  <a:lnTo>
                    <a:pt x="404" y="5"/>
                  </a:lnTo>
                  <a:lnTo>
                    <a:pt x="4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8" name="Group 227"/>
          <p:cNvGrpSpPr/>
          <p:nvPr/>
        </p:nvGrpSpPr>
        <p:grpSpPr>
          <a:xfrm>
            <a:off x="4478582" y="2798033"/>
            <a:ext cx="419100" cy="336550"/>
            <a:chOff x="4465638" y="2794000"/>
            <a:chExt cx="419100" cy="336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5" name="Freeform 125"/>
            <p:cNvSpPr>
              <a:spLocks noEditPoints="1"/>
            </p:cNvSpPr>
            <p:nvPr/>
          </p:nvSpPr>
          <p:spPr bwMode="auto">
            <a:xfrm>
              <a:off x="4495800" y="2794000"/>
              <a:ext cx="358775" cy="263525"/>
            </a:xfrm>
            <a:custGeom>
              <a:avLst/>
              <a:gdLst>
                <a:gd name="T0" fmla="*/ 330 w 2946"/>
                <a:gd name="T1" fmla="*/ 325 h 2157"/>
                <a:gd name="T2" fmla="*/ 330 w 2946"/>
                <a:gd name="T3" fmla="*/ 1832 h 2157"/>
                <a:gd name="T4" fmla="*/ 2615 w 2946"/>
                <a:gd name="T5" fmla="*/ 1832 h 2157"/>
                <a:gd name="T6" fmla="*/ 2615 w 2946"/>
                <a:gd name="T7" fmla="*/ 325 h 2157"/>
                <a:gd name="T8" fmla="*/ 330 w 2946"/>
                <a:gd name="T9" fmla="*/ 325 h 2157"/>
                <a:gd name="T10" fmla="*/ 0 w 2946"/>
                <a:gd name="T11" fmla="*/ 0 h 2157"/>
                <a:gd name="T12" fmla="*/ 2946 w 2946"/>
                <a:gd name="T13" fmla="*/ 0 h 2157"/>
                <a:gd name="T14" fmla="*/ 2946 w 2946"/>
                <a:gd name="T15" fmla="*/ 2157 h 2157"/>
                <a:gd name="T16" fmla="*/ 0 w 2946"/>
                <a:gd name="T17" fmla="*/ 2157 h 2157"/>
                <a:gd name="T18" fmla="*/ 0 w 2946"/>
                <a:gd name="T19" fmla="*/ 0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46" h="2157">
                  <a:moveTo>
                    <a:pt x="330" y="325"/>
                  </a:moveTo>
                  <a:lnTo>
                    <a:pt x="330" y="1832"/>
                  </a:lnTo>
                  <a:lnTo>
                    <a:pt x="2615" y="1832"/>
                  </a:lnTo>
                  <a:lnTo>
                    <a:pt x="2615" y="325"/>
                  </a:lnTo>
                  <a:lnTo>
                    <a:pt x="330" y="325"/>
                  </a:lnTo>
                  <a:close/>
                  <a:moveTo>
                    <a:pt x="0" y="0"/>
                  </a:moveTo>
                  <a:lnTo>
                    <a:pt x="2946" y="0"/>
                  </a:lnTo>
                  <a:lnTo>
                    <a:pt x="2946" y="2157"/>
                  </a:lnTo>
                  <a:lnTo>
                    <a:pt x="0" y="21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26"/>
            <p:cNvSpPr>
              <a:spLocks/>
            </p:cNvSpPr>
            <p:nvPr/>
          </p:nvSpPr>
          <p:spPr bwMode="auto">
            <a:xfrm>
              <a:off x="4465638" y="3082925"/>
              <a:ext cx="419100" cy="47625"/>
            </a:xfrm>
            <a:custGeom>
              <a:avLst/>
              <a:gdLst>
                <a:gd name="T0" fmla="*/ 0 w 3434"/>
                <a:gd name="T1" fmla="*/ 0 h 392"/>
                <a:gd name="T2" fmla="*/ 1315 w 3434"/>
                <a:gd name="T3" fmla="*/ 0 h 392"/>
                <a:gd name="T4" fmla="*/ 1315 w 3434"/>
                <a:gd name="T5" fmla="*/ 196 h 392"/>
                <a:gd name="T6" fmla="*/ 2119 w 3434"/>
                <a:gd name="T7" fmla="*/ 196 h 392"/>
                <a:gd name="T8" fmla="*/ 2119 w 3434"/>
                <a:gd name="T9" fmla="*/ 0 h 392"/>
                <a:gd name="T10" fmla="*/ 3434 w 3434"/>
                <a:gd name="T11" fmla="*/ 0 h 392"/>
                <a:gd name="T12" fmla="*/ 3434 w 3434"/>
                <a:gd name="T13" fmla="*/ 392 h 392"/>
                <a:gd name="T14" fmla="*/ 0 w 3434"/>
                <a:gd name="T15" fmla="*/ 392 h 392"/>
                <a:gd name="T16" fmla="*/ 0 w 3434"/>
                <a:gd name="T17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34" h="392">
                  <a:moveTo>
                    <a:pt x="0" y="0"/>
                  </a:moveTo>
                  <a:lnTo>
                    <a:pt x="1315" y="0"/>
                  </a:lnTo>
                  <a:lnTo>
                    <a:pt x="1315" y="196"/>
                  </a:lnTo>
                  <a:lnTo>
                    <a:pt x="2119" y="196"/>
                  </a:lnTo>
                  <a:lnTo>
                    <a:pt x="2119" y="0"/>
                  </a:lnTo>
                  <a:lnTo>
                    <a:pt x="3434" y="0"/>
                  </a:lnTo>
                  <a:lnTo>
                    <a:pt x="3434" y="392"/>
                  </a:lnTo>
                  <a:lnTo>
                    <a:pt x="0" y="39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127"/>
            <p:cNvSpPr>
              <a:spLocks noEditPoints="1"/>
            </p:cNvSpPr>
            <p:nvPr/>
          </p:nvSpPr>
          <p:spPr bwMode="auto">
            <a:xfrm>
              <a:off x="4610100" y="2863850"/>
              <a:ext cx="133350" cy="128587"/>
            </a:xfrm>
            <a:custGeom>
              <a:avLst/>
              <a:gdLst>
                <a:gd name="T0" fmla="*/ 398 w 1080"/>
                <a:gd name="T1" fmla="*/ 152 h 1060"/>
                <a:gd name="T2" fmla="*/ 328 w 1080"/>
                <a:gd name="T3" fmla="*/ 170 h 1060"/>
                <a:gd name="T4" fmla="*/ 265 w 1080"/>
                <a:gd name="T5" fmla="*/ 206 h 1060"/>
                <a:gd name="T6" fmla="*/ 211 w 1080"/>
                <a:gd name="T7" fmla="*/ 260 h 1060"/>
                <a:gd name="T8" fmla="*/ 175 w 1080"/>
                <a:gd name="T9" fmla="*/ 322 h 1060"/>
                <a:gd name="T10" fmla="*/ 156 w 1080"/>
                <a:gd name="T11" fmla="*/ 391 h 1060"/>
                <a:gd name="T12" fmla="*/ 156 w 1080"/>
                <a:gd name="T13" fmla="*/ 462 h 1060"/>
                <a:gd name="T14" fmla="*/ 175 w 1080"/>
                <a:gd name="T15" fmla="*/ 531 h 1060"/>
                <a:gd name="T16" fmla="*/ 211 w 1080"/>
                <a:gd name="T17" fmla="*/ 593 h 1060"/>
                <a:gd name="T18" fmla="*/ 265 w 1080"/>
                <a:gd name="T19" fmla="*/ 646 h 1060"/>
                <a:gd name="T20" fmla="*/ 328 w 1080"/>
                <a:gd name="T21" fmla="*/ 683 h 1060"/>
                <a:gd name="T22" fmla="*/ 398 w 1080"/>
                <a:gd name="T23" fmla="*/ 701 h 1060"/>
                <a:gd name="T24" fmla="*/ 470 w 1080"/>
                <a:gd name="T25" fmla="*/ 701 h 1060"/>
                <a:gd name="T26" fmla="*/ 540 w 1080"/>
                <a:gd name="T27" fmla="*/ 683 h 1060"/>
                <a:gd name="T28" fmla="*/ 604 w 1080"/>
                <a:gd name="T29" fmla="*/ 647 h 1060"/>
                <a:gd name="T30" fmla="*/ 659 w 1080"/>
                <a:gd name="T31" fmla="*/ 594 h 1060"/>
                <a:gd name="T32" fmla="*/ 695 w 1080"/>
                <a:gd name="T33" fmla="*/ 531 h 1060"/>
                <a:gd name="T34" fmla="*/ 713 w 1080"/>
                <a:gd name="T35" fmla="*/ 462 h 1060"/>
                <a:gd name="T36" fmla="*/ 713 w 1080"/>
                <a:gd name="T37" fmla="*/ 391 h 1060"/>
                <a:gd name="T38" fmla="*/ 695 w 1080"/>
                <a:gd name="T39" fmla="*/ 322 h 1060"/>
                <a:gd name="T40" fmla="*/ 659 w 1080"/>
                <a:gd name="T41" fmla="*/ 260 h 1060"/>
                <a:gd name="T42" fmla="*/ 605 w 1080"/>
                <a:gd name="T43" fmla="*/ 206 h 1060"/>
                <a:gd name="T44" fmla="*/ 540 w 1080"/>
                <a:gd name="T45" fmla="*/ 170 h 1060"/>
                <a:gd name="T46" fmla="*/ 470 w 1080"/>
                <a:gd name="T47" fmla="*/ 152 h 1060"/>
                <a:gd name="T48" fmla="*/ 435 w 1080"/>
                <a:gd name="T49" fmla="*/ 0 h 1060"/>
                <a:gd name="T50" fmla="*/ 530 w 1080"/>
                <a:gd name="T51" fmla="*/ 11 h 1060"/>
                <a:gd name="T52" fmla="*/ 620 w 1080"/>
                <a:gd name="T53" fmla="*/ 40 h 1060"/>
                <a:gd name="T54" fmla="*/ 704 w 1080"/>
                <a:gd name="T55" fmla="*/ 92 h 1060"/>
                <a:gd name="T56" fmla="*/ 775 w 1080"/>
                <a:gd name="T57" fmla="*/ 162 h 1060"/>
                <a:gd name="T58" fmla="*/ 826 w 1080"/>
                <a:gd name="T59" fmla="*/ 242 h 1060"/>
                <a:gd name="T60" fmla="*/ 858 w 1080"/>
                <a:gd name="T61" fmla="*/ 331 h 1060"/>
                <a:gd name="T62" fmla="*/ 868 w 1080"/>
                <a:gd name="T63" fmla="*/ 423 h 1060"/>
                <a:gd name="T64" fmla="*/ 859 w 1080"/>
                <a:gd name="T65" fmla="*/ 515 h 1060"/>
                <a:gd name="T66" fmla="*/ 830 w 1080"/>
                <a:gd name="T67" fmla="*/ 604 h 1060"/>
                <a:gd name="T68" fmla="*/ 865 w 1080"/>
                <a:gd name="T69" fmla="*/ 1060 h 1060"/>
                <a:gd name="T70" fmla="*/ 570 w 1080"/>
                <a:gd name="T71" fmla="*/ 832 h 1060"/>
                <a:gd name="T72" fmla="*/ 478 w 1080"/>
                <a:gd name="T73" fmla="*/ 851 h 1060"/>
                <a:gd name="T74" fmla="*/ 384 w 1080"/>
                <a:gd name="T75" fmla="*/ 850 h 1060"/>
                <a:gd name="T76" fmla="*/ 292 w 1080"/>
                <a:gd name="T77" fmla="*/ 830 h 1060"/>
                <a:gd name="T78" fmla="*/ 205 w 1080"/>
                <a:gd name="T79" fmla="*/ 789 h 1060"/>
                <a:gd name="T80" fmla="*/ 127 w 1080"/>
                <a:gd name="T81" fmla="*/ 728 h 1060"/>
                <a:gd name="T82" fmla="*/ 65 w 1080"/>
                <a:gd name="T83" fmla="*/ 651 h 1060"/>
                <a:gd name="T84" fmla="*/ 24 w 1080"/>
                <a:gd name="T85" fmla="*/ 565 h 1060"/>
                <a:gd name="T86" fmla="*/ 3 w 1080"/>
                <a:gd name="T87" fmla="*/ 474 h 1060"/>
                <a:gd name="T88" fmla="*/ 3 w 1080"/>
                <a:gd name="T89" fmla="*/ 380 h 1060"/>
                <a:gd name="T90" fmla="*/ 24 w 1080"/>
                <a:gd name="T91" fmla="*/ 288 h 1060"/>
                <a:gd name="T92" fmla="*/ 65 w 1080"/>
                <a:gd name="T93" fmla="*/ 202 h 1060"/>
                <a:gd name="T94" fmla="*/ 127 w 1080"/>
                <a:gd name="T95" fmla="*/ 125 h 1060"/>
                <a:gd name="T96" fmla="*/ 206 w 1080"/>
                <a:gd name="T97" fmla="*/ 64 h 1060"/>
                <a:gd name="T98" fmla="*/ 294 w 1080"/>
                <a:gd name="T99" fmla="*/ 23 h 1060"/>
                <a:gd name="T100" fmla="*/ 387 w 1080"/>
                <a:gd name="T101" fmla="*/ 2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0" h="1060">
                  <a:moveTo>
                    <a:pt x="435" y="150"/>
                  </a:moveTo>
                  <a:lnTo>
                    <a:pt x="398" y="152"/>
                  </a:lnTo>
                  <a:lnTo>
                    <a:pt x="363" y="160"/>
                  </a:lnTo>
                  <a:lnTo>
                    <a:pt x="328" y="170"/>
                  </a:lnTo>
                  <a:lnTo>
                    <a:pt x="296" y="186"/>
                  </a:lnTo>
                  <a:lnTo>
                    <a:pt x="265" y="206"/>
                  </a:lnTo>
                  <a:lnTo>
                    <a:pt x="236" y="232"/>
                  </a:lnTo>
                  <a:lnTo>
                    <a:pt x="211" y="260"/>
                  </a:lnTo>
                  <a:lnTo>
                    <a:pt x="190" y="290"/>
                  </a:lnTo>
                  <a:lnTo>
                    <a:pt x="175" y="322"/>
                  </a:lnTo>
                  <a:lnTo>
                    <a:pt x="163" y="356"/>
                  </a:lnTo>
                  <a:lnTo>
                    <a:pt x="156" y="391"/>
                  </a:lnTo>
                  <a:lnTo>
                    <a:pt x="154" y="427"/>
                  </a:lnTo>
                  <a:lnTo>
                    <a:pt x="156" y="462"/>
                  </a:lnTo>
                  <a:lnTo>
                    <a:pt x="163" y="497"/>
                  </a:lnTo>
                  <a:lnTo>
                    <a:pt x="175" y="531"/>
                  </a:lnTo>
                  <a:lnTo>
                    <a:pt x="190" y="563"/>
                  </a:lnTo>
                  <a:lnTo>
                    <a:pt x="211" y="593"/>
                  </a:lnTo>
                  <a:lnTo>
                    <a:pt x="236" y="622"/>
                  </a:lnTo>
                  <a:lnTo>
                    <a:pt x="265" y="646"/>
                  </a:lnTo>
                  <a:lnTo>
                    <a:pt x="296" y="667"/>
                  </a:lnTo>
                  <a:lnTo>
                    <a:pt x="328" y="683"/>
                  </a:lnTo>
                  <a:lnTo>
                    <a:pt x="363" y="693"/>
                  </a:lnTo>
                  <a:lnTo>
                    <a:pt x="398" y="701"/>
                  </a:lnTo>
                  <a:lnTo>
                    <a:pt x="435" y="703"/>
                  </a:lnTo>
                  <a:lnTo>
                    <a:pt x="470" y="701"/>
                  </a:lnTo>
                  <a:lnTo>
                    <a:pt x="506" y="693"/>
                  </a:lnTo>
                  <a:lnTo>
                    <a:pt x="540" y="683"/>
                  </a:lnTo>
                  <a:lnTo>
                    <a:pt x="574" y="667"/>
                  </a:lnTo>
                  <a:lnTo>
                    <a:pt x="604" y="647"/>
                  </a:lnTo>
                  <a:lnTo>
                    <a:pt x="633" y="623"/>
                  </a:lnTo>
                  <a:lnTo>
                    <a:pt x="659" y="594"/>
                  </a:lnTo>
                  <a:lnTo>
                    <a:pt x="679" y="563"/>
                  </a:lnTo>
                  <a:lnTo>
                    <a:pt x="695" y="531"/>
                  </a:lnTo>
                  <a:lnTo>
                    <a:pt x="706" y="497"/>
                  </a:lnTo>
                  <a:lnTo>
                    <a:pt x="713" y="462"/>
                  </a:lnTo>
                  <a:lnTo>
                    <a:pt x="716" y="427"/>
                  </a:lnTo>
                  <a:lnTo>
                    <a:pt x="713" y="391"/>
                  </a:lnTo>
                  <a:lnTo>
                    <a:pt x="706" y="356"/>
                  </a:lnTo>
                  <a:lnTo>
                    <a:pt x="695" y="322"/>
                  </a:lnTo>
                  <a:lnTo>
                    <a:pt x="679" y="290"/>
                  </a:lnTo>
                  <a:lnTo>
                    <a:pt x="659" y="260"/>
                  </a:lnTo>
                  <a:lnTo>
                    <a:pt x="634" y="232"/>
                  </a:lnTo>
                  <a:lnTo>
                    <a:pt x="605" y="206"/>
                  </a:lnTo>
                  <a:lnTo>
                    <a:pt x="574" y="186"/>
                  </a:lnTo>
                  <a:lnTo>
                    <a:pt x="540" y="170"/>
                  </a:lnTo>
                  <a:lnTo>
                    <a:pt x="506" y="160"/>
                  </a:lnTo>
                  <a:lnTo>
                    <a:pt x="470" y="152"/>
                  </a:lnTo>
                  <a:lnTo>
                    <a:pt x="435" y="150"/>
                  </a:lnTo>
                  <a:close/>
                  <a:moveTo>
                    <a:pt x="435" y="0"/>
                  </a:moveTo>
                  <a:lnTo>
                    <a:pt x="482" y="2"/>
                  </a:lnTo>
                  <a:lnTo>
                    <a:pt x="530" y="11"/>
                  </a:lnTo>
                  <a:lnTo>
                    <a:pt x="576" y="23"/>
                  </a:lnTo>
                  <a:lnTo>
                    <a:pt x="620" y="40"/>
                  </a:lnTo>
                  <a:lnTo>
                    <a:pt x="663" y="64"/>
                  </a:lnTo>
                  <a:lnTo>
                    <a:pt x="704" y="92"/>
                  </a:lnTo>
                  <a:lnTo>
                    <a:pt x="741" y="125"/>
                  </a:lnTo>
                  <a:lnTo>
                    <a:pt x="775" y="162"/>
                  </a:lnTo>
                  <a:lnTo>
                    <a:pt x="803" y="201"/>
                  </a:lnTo>
                  <a:lnTo>
                    <a:pt x="826" y="242"/>
                  </a:lnTo>
                  <a:lnTo>
                    <a:pt x="845" y="285"/>
                  </a:lnTo>
                  <a:lnTo>
                    <a:pt x="858" y="331"/>
                  </a:lnTo>
                  <a:lnTo>
                    <a:pt x="865" y="376"/>
                  </a:lnTo>
                  <a:lnTo>
                    <a:pt x="868" y="423"/>
                  </a:lnTo>
                  <a:lnTo>
                    <a:pt x="866" y="469"/>
                  </a:lnTo>
                  <a:lnTo>
                    <a:pt x="859" y="515"/>
                  </a:lnTo>
                  <a:lnTo>
                    <a:pt x="847" y="560"/>
                  </a:lnTo>
                  <a:lnTo>
                    <a:pt x="830" y="604"/>
                  </a:lnTo>
                  <a:lnTo>
                    <a:pt x="1080" y="850"/>
                  </a:lnTo>
                  <a:lnTo>
                    <a:pt x="865" y="1060"/>
                  </a:lnTo>
                  <a:lnTo>
                    <a:pt x="615" y="814"/>
                  </a:lnTo>
                  <a:lnTo>
                    <a:pt x="570" y="832"/>
                  </a:lnTo>
                  <a:lnTo>
                    <a:pt x="524" y="844"/>
                  </a:lnTo>
                  <a:lnTo>
                    <a:pt x="478" y="851"/>
                  </a:lnTo>
                  <a:lnTo>
                    <a:pt x="431" y="853"/>
                  </a:lnTo>
                  <a:lnTo>
                    <a:pt x="384" y="850"/>
                  </a:lnTo>
                  <a:lnTo>
                    <a:pt x="337" y="841"/>
                  </a:lnTo>
                  <a:lnTo>
                    <a:pt x="292" y="830"/>
                  </a:lnTo>
                  <a:lnTo>
                    <a:pt x="248" y="812"/>
                  </a:lnTo>
                  <a:lnTo>
                    <a:pt x="205" y="789"/>
                  </a:lnTo>
                  <a:lnTo>
                    <a:pt x="165" y="761"/>
                  </a:lnTo>
                  <a:lnTo>
                    <a:pt x="127" y="728"/>
                  </a:lnTo>
                  <a:lnTo>
                    <a:pt x="94" y="691"/>
                  </a:lnTo>
                  <a:lnTo>
                    <a:pt x="65" y="651"/>
                  </a:lnTo>
                  <a:lnTo>
                    <a:pt x="41" y="609"/>
                  </a:lnTo>
                  <a:lnTo>
                    <a:pt x="24" y="565"/>
                  </a:lnTo>
                  <a:lnTo>
                    <a:pt x="11" y="519"/>
                  </a:lnTo>
                  <a:lnTo>
                    <a:pt x="3" y="474"/>
                  </a:lnTo>
                  <a:lnTo>
                    <a:pt x="0" y="426"/>
                  </a:lnTo>
                  <a:lnTo>
                    <a:pt x="3" y="380"/>
                  </a:lnTo>
                  <a:lnTo>
                    <a:pt x="11" y="333"/>
                  </a:lnTo>
                  <a:lnTo>
                    <a:pt x="24" y="288"/>
                  </a:lnTo>
                  <a:lnTo>
                    <a:pt x="41" y="244"/>
                  </a:lnTo>
                  <a:lnTo>
                    <a:pt x="65" y="202"/>
                  </a:lnTo>
                  <a:lnTo>
                    <a:pt x="94" y="162"/>
                  </a:lnTo>
                  <a:lnTo>
                    <a:pt x="127" y="125"/>
                  </a:lnTo>
                  <a:lnTo>
                    <a:pt x="165" y="92"/>
                  </a:lnTo>
                  <a:lnTo>
                    <a:pt x="206" y="64"/>
                  </a:lnTo>
                  <a:lnTo>
                    <a:pt x="249" y="40"/>
                  </a:lnTo>
                  <a:lnTo>
                    <a:pt x="294" y="23"/>
                  </a:lnTo>
                  <a:lnTo>
                    <a:pt x="339" y="11"/>
                  </a:lnTo>
                  <a:lnTo>
                    <a:pt x="387" y="2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5" name="Group 234"/>
          <p:cNvGrpSpPr/>
          <p:nvPr/>
        </p:nvGrpSpPr>
        <p:grpSpPr>
          <a:xfrm>
            <a:off x="3543088" y="2771839"/>
            <a:ext cx="419101" cy="388938"/>
            <a:chOff x="3533775" y="2765425"/>
            <a:chExt cx="419101" cy="3889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2" name="Freeform 132"/>
            <p:cNvSpPr>
              <a:spLocks/>
            </p:cNvSpPr>
            <p:nvPr/>
          </p:nvSpPr>
          <p:spPr bwMode="auto">
            <a:xfrm>
              <a:off x="3533775" y="2765425"/>
              <a:ext cx="395288" cy="388938"/>
            </a:xfrm>
            <a:custGeom>
              <a:avLst/>
              <a:gdLst>
                <a:gd name="T0" fmla="*/ 291 w 3238"/>
                <a:gd name="T1" fmla="*/ 0 h 3179"/>
                <a:gd name="T2" fmla="*/ 1058 w 3238"/>
                <a:gd name="T3" fmla="*/ 547 h 3179"/>
                <a:gd name="T4" fmla="*/ 965 w 3238"/>
                <a:gd name="T5" fmla="*/ 639 h 3179"/>
                <a:gd name="T6" fmla="*/ 1821 w 3238"/>
                <a:gd name="T7" fmla="*/ 1477 h 3179"/>
                <a:gd name="T8" fmla="*/ 1943 w 3238"/>
                <a:gd name="T9" fmla="*/ 1353 h 3179"/>
                <a:gd name="T10" fmla="*/ 3238 w 3238"/>
                <a:gd name="T11" fmla="*/ 2619 h 3179"/>
                <a:gd name="T12" fmla="*/ 2663 w 3238"/>
                <a:gd name="T13" fmla="*/ 3179 h 3179"/>
                <a:gd name="T14" fmla="*/ 1369 w 3238"/>
                <a:gd name="T15" fmla="*/ 1913 h 3179"/>
                <a:gd name="T16" fmla="*/ 1507 w 3238"/>
                <a:gd name="T17" fmla="*/ 1784 h 3179"/>
                <a:gd name="T18" fmla="*/ 651 w 3238"/>
                <a:gd name="T19" fmla="*/ 946 h 3179"/>
                <a:gd name="T20" fmla="*/ 558 w 3238"/>
                <a:gd name="T21" fmla="*/ 1038 h 3179"/>
                <a:gd name="T22" fmla="*/ 0 w 3238"/>
                <a:gd name="T23" fmla="*/ 287 h 3179"/>
                <a:gd name="T24" fmla="*/ 291 w 3238"/>
                <a:gd name="T25" fmla="*/ 0 h 3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8" h="3179">
                  <a:moveTo>
                    <a:pt x="291" y="0"/>
                  </a:moveTo>
                  <a:lnTo>
                    <a:pt x="1058" y="547"/>
                  </a:lnTo>
                  <a:lnTo>
                    <a:pt x="965" y="639"/>
                  </a:lnTo>
                  <a:lnTo>
                    <a:pt x="1821" y="1477"/>
                  </a:lnTo>
                  <a:lnTo>
                    <a:pt x="1943" y="1353"/>
                  </a:lnTo>
                  <a:lnTo>
                    <a:pt x="3238" y="2619"/>
                  </a:lnTo>
                  <a:lnTo>
                    <a:pt x="2663" y="3179"/>
                  </a:lnTo>
                  <a:lnTo>
                    <a:pt x="1369" y="1913"/>
                  </a:lnTo>
                  <a:lnTo>
                    <a:pt x="1507" y="1784"/>
                  </a:lnTo>
                  <a:lnTo>
                    <a:pt x="651" y="946"/>
                  </a:lnTo>
                  <a:lnTo>
                    <a:pt x="558" y="1038"/>
                  </a:lnTo>
                  <a:lnTo>
                    <a:pt x="0" y="287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33"/>
            <p:cNvSpPr>
              <a:spLocks/>
            </p:cNvSpPr>
            <p:nvPr/>
          </p:nvSpPr>
          <p:spPr bwMode="auto">
            <a:xfrm>
              <a:off x="3738563" y="2765425"/>
              <a:ext cx="214313" cy="192088"/>
            </a:xfrm>
            <a:custGeom>
              <a:avLst/>
              <a:gdLst>
                <a:gd name="T0" fmla="*/ 977 w 1752"/>
                <a:gd name="T1" fmla="*/ 0 h 1573"/>
                <a:gd name="T2" fmla="*/ 1041 w 1752"/>
                <a:gd name="T3" fmla="*/ 5 h 1573"/>
                <a:gd name="T4" fmla="*/ 1104 w 1752"/>
                <a:gd name="T5" fmla="*/ 14 h 1573"/>
                <a:gd name="T6" fmla="*/ 1167 w 1752"/>
                <a:gd name="T7" fmla="*/ 29 h 1573"/>
                <a:gd name="T8" fmla="*/ 639 w 1752"/>
                <a:gd name="T9" fmla="*/ 546 h 1573"/>
                <a:gd name="T10" fmla="*/ 1194 w 1752"/>
                <a:gd name="T11" fmla="*/ 1090 h 1573"/>
                <a:gd name="T12" fmla="*/ 1723 w 1752"/>
                <a:gd name="T13" fmla="*/ 572 h 1573"/>
                <a:gd name="T14" fmla="*/ 1738 w 1752"/>
                <a:gd name="T15" fmla="*/ 633 h 1573"/>
                <a:gd name="T16" fmla="*/ 1747 w 1752"/>
                <a:gd name="T17" fmla="*/ 695 h 1573"/>
                <a:gd name="T18" fmla="*/ 1752 w 1752"/>
                <a:gd name="T19" fmla="*/ 759 h 1573"/>
                <a:gd name="T20" fmla="*/ 1752 w 1752"/>
                <a:gd name="T21" fmla="*/ 821 h 1573"/>
                <a:gd name="T22" fmla="*/ 1745 w 1752"/>
                <a:gd name="T23" fmla="*/ 883 h 1573"/>
                <a:gd name="T24" fmla="*/ 1736 w 1752"/>
                <a:gd name="T25" fmla="*/ 945 h 1573"/>
                <a:gd name="T26" fmla="*/ 1720 w 1752"/>
                <a:gd name="T27" fmla="*/ 1006 h 1573"/>
                <a:gd name="T28" fmla="*/ 1699 w 1752"/>
                <a:gd name="T29" fmla="*/ 1066 h 1573"/>
                <a:gd name="T30" fmla="*/ 1672 w 1752"/>
                <a:gd name="T31" fmla="*/ 1124 h 1573"/>
                <a:gd name="T32" fmla="*/ 1642 w 1752"/>
                <a:gd name="T33" fmla="*/ 1181 h 1573"/>
                <a:gd name="T34" fmla="*/ 1606 w 1752"/>
                <a:gd name="T35" fmla="*/ 1236 h 1573"/>
                <a:gd name="T36" fmla="*/ 1565 w 1752"/>
                <a:gd name="T37" fmla="*/ 1287 h 1573"/>
                <a:gd name="T38" fmla="*/ 1518 w 1752"/>
                <a:gd name="T39" fmla="*/ 1337 h 1573"/>
                <a:gd name="T40" fmla="*/ 1469 w 1752"/>
                <a:gd name="T41" fmla="*/ 1381 h 1573"/>
                <a:gd name="T42" fmla="*/ 1417 w 1752"/>
                <a:gd name="T43" fmla="*/ 1421 h 1573"/>
                <a:gd name="T44" fmla="*/ 1362 w 1752"/>
                <a:gd name="T45" fmla="*/ 1456 h 1573"/>
                <a:gd name="T46" fmla="*/ 1307 w 1752"/>
                <a:gd name="T47" fmla="*/ 1485 h 1573"/>
                <a:gd name="T48" fmla="*/ 1248 w 1752"/>
                <a:gd name="T49" fmla="*/ 1510 h 1573"/>
                <a:gd name="T50" fmla="*/ 1188 w 1752"/>
                <a:gd name="T51" fmla="*/ 1530 h 1573"/>
                <a:gd name="T52" fmla="*/ 1128 w 1752"/>
                <a:gd name="T53" fmla="*/ 1545 h 1573"/>
                <a:gd name="T54" fmla="*/ 1067 w 1752"/>
                <a:gd name="T55" fmla="*/ 1557 h 1573"/>
                <a:gd name="T56" fmla="*/ 1004 w 1752"/>
                <a:gd name="T57" fmla="*/ 1562 h 1573"/>
                <a:gd name="T58" fmla="*/ 942 w 1752"/>
                <a:gd name="T59" fmla="*/ 1563 h 1573"/>
                <a:gd name="T60" fmla="*/ 880 w 1752"/>
                <a:gd name="T61" fmla="*/ 1560 h 1573"/>
                <a:gd name="T62" fmla="*/ 817 w 1752"/>
                <a:gd name="T63" fmla="*/ 1553 h 1573"/>
                <a:gd name="T64" fmla="*/ 756 w 1752"/>
                <a:gd name="T65" fmla="*/ 1539 h 1573"/>
                <a:gd name="T66" fmla="*/ 721 w 1752"/>
                <a:gd name="T67" fmla="*/ 1573 h 1573"/>
                <a:gd name="T68" fmla="*/ 297 w 1752"/>
                <a:gd name="T69" fmla="*/ 1158 h 1573"/>
                <a:gd name="T70" fmla="*/ 141 w 1752"/>
                <a:gd name="T71" fmla="*/ 1310 h 1573"/>
                <a:gd name="T72" fmla="*/ 0 w 1752"/>
                <a:gd name="T73" fmla="*/ 1171 h 1573"/>
                <a:gd name="T74" fmla="*/ 185 w 1752"/>
                <a:gd name="T75" fmla="*/ 990 h 1573"/>
                <a:gd name="T76" fmla="*/ 170 w 1752"/>
                <a:gd name="T77" fmla="*/ 929 h 1573"/>
                <a:gd name="T78" fmla="*/ 160 w 1752"/>
                <a:gd name="T79" fmla="*/ 868 h 1573"/>
                <a:gd name="T80" fmla="*/ 156 w 1752"/>
                <a:gd name="T81" fmla="*/ 806 h 1573"/>
                <a:gd name="T82" fmla="*/ 156 w 1752"/>
                <a:gd name="T83" fmla="*/ 743 h 1573"/>
                <a:gd name="T84" fmla="*/ 161 w 1752"/>
                <a:gd name="T85" fmla="*/ 681 h 1573"/>
                <a:gd name="T86" fmla="*/ 172 w 1752"/>
                <a:gd name="T87" fmla="*/ 620 h 1573"/>
                <a:gd name="T88" fmla="*/ 187 w 1752"/>
                <a:gd name="T89" fmla="*/ 559 h 1573"/>
                <a:gd name="T90" fmla="*/ 207 w 1752"/>
                <a:gd name="T91" fmla="*/ 499 h 1573"/>
                <a:gd name="T92" fmla="*/ 233 w 1752"/>
                <a:gd name="T93" fmla="*/ 441 h 1573"/>
                <a:gd name="T94" fmla="*/ 263 w 1752"/>
                <a:gd name="T95" fmla="*/ 385 h 1573"/>
                <a:gd name="T96" fmla="*/ 300 w 1752"/>
                <a:gd name="T97" fmla="*/ 330 h 1573"/>
                <a:gd name="T98" fmla="*/ 341 w 1752"/>
                <a:gd name="T99" fmla="*/ 278 h 1573"/>
                <a:gd name="T100" fmla="*/ 387 w 1752"/>
                <a:gd name="T101" fmla="*/ 229 h 1573"/>
                <a:gd name="T102" fmla="*/ 436 w 1752"/>
                <a:gd name="T103" fmla="*/ 184 h 1573"/>
                <a:gd name="T104" fmla="*/ 490 w 1752"/>
                <a:gd name="T105" fmla="*/ 144 h 1573"/>
                <a:gd name="T106" fmla="*/ 546 w 1752"/>
                <a:gd name="T107" fmla="*/ 108 h 1573"/>
                <a:gd name="T108" fmla="*/ 603 w 1752"/>
                <a:gd name="T109" fmla="*/ 77 h 1573"/>
                <a:gd name="T110" fmla="*/ 663 w 1752"/>
                <a:gd name="T111" fmla="*/ 52 h 1573"/>
                <a:gd name="T112" fmla="*/ 725 w 1752"/>
                <a:gd name="T113" fmla="*/ 32 h 1573"/>
                <a:gd name="T114" fmla="*/ 786 w 1752"/>
                <a:gd name="T115" fmla="*/ 16 h 1573"/>
                <a:gd name="T116" fmla="*/ 849 w 1752"/>
                <a:gd name="T117" fmla="*/ 6 h 1573"/>
                <a:gd name="T118" fmla="*/ 914 w 1752"/>
                <a:gd name="T119" fmla="*/ 0 h 1573"/>
                <a:gd name="T120" fmla="*/ 977 w 1752"/>
                <a:gd name="T121" fmla="*/ 0 h 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52" h="1573">
                  <a:moveTo>
                    <a:pt x="977" y="0"/>
                  </a:moveTo>
                  <a:lnTo>
                    <a:pt x="1041" y="5"/>
                  </a:lnTo>
                  <a:lnTo>
                    <a:pt x="1104" y="14"/>
                  </a:lnTo>
                  <a:lnTo>
                    <a:pt x="1167" y="29"/>
                  </a:lnTo>
                  <a:lnTo>
                    <a:pt x="639" y="546"/>
                  </a:lnTo>
                  <a:lnTo>
                    <a:pt x="1194" y="1090"/>
                  </a:lnTo>
                  <a:lnTo>
                    <a:pt x="1723" y="572"/>
                  </a:lnTo>
                  <a:lnTo>
                    <a:pt x="1738" y="633"/>
                  </a:lnTo>
                  <a:lnTo>
                    <a:pt x="1747" y="695"/>
                  </a:lnTo>
                  <a:lnTo>
                    <a:pt x="1752" y="759"/>
                  </a:lnTo>
                  <a:lnTo>
                    <a:pt x="1752" y="821"/>
                  </a:lnTo>
                  <a:lnTo>
                    <a:pt x="1745" y="883"/>
                  </a:lnTo>
                  <a:lnTo>
                    <a:pt x="1736" y="945"/>
                  </a:lnTo>
                  <a:lnTo>
                    <a:pt x="1720" y="1006"/>
                  </a:lnTo>
                  <a:lnTo>
                    <a:pt x="1699" y="1066"/>
                  </a:lnTo>
                  <a:lnTo>
                    <a:pt x="1672" y="1124"/>
                  </a:lnTo>
                  <a:lnTo>
                    <a:pt x="1642" y="1181"/>
                  </a:lnTo>
                  <a:lnTo>
                    <a:pt x="1606" y="1236"/>
                  </a:lnTo>
                  <a:lnTo>
                    <a:pt x="1565" y="1287"/>
                  </a:lnTo>
                  <a:lnTo>
                    <a:pt x="1518" y="1337"/>
                  </a:lnTo>
                  <a:lnTo>
                    <a:pt x="1469" y="1381"/>
                  </a:lnTo>
                  <a:lnTo>
                    <a:pt x="1417" y="1421"/>
                  </a:lnTo>
                  <a:lnTo>
                    <a:pt x="1362" y="1456"/>
                  </a:lnTo>
                  <a:lnTo>
                    <a:pt x="1307" y="1485"/>
                  </a:lnTo>
                  <a:lnTo>
                    <a:pt x="1248" y="1510"/>
                  </a:lnTo>
                  <a:lnTo>
                    <a:pt x="1188" y="1530"/>
                  </a:lnTo>
                  <a:lnTo>
                    <a:pt x="1128" y="1545"/>
                  </a:lnTo>
                  <a:lnTo>
                    <a:pt x="1067" y="1557"/>
                  </a:lnTo>
                  <a:lnTo>
                    <a:pt x="1004" y="1562"/>
                  </a:lnTo>
                  <a:lnTo>
                    <a:pt x="942" y="1563"/>
                  </a:lnTo>
                  <a:lnTo>
                    <a:pt x="880" y="1560"/>
                  </a:lnTo>
                  <a:lnTo>
                    <a:pt x="817" y="1553"/>
                  </a:lnTo>
                  <a:lnTo>
                    <a:pt x="756" y="1539"/>
                  </a:lnTo>
                  <a:lnTo>
                    <a:pt x="721" y="1573"/>
                  </a:lnTo>
                  <a:lnTo>
                    <a:pt x="297" y="1158"/>
                  </a:lnTo>
                  <a:lnTo>
                    <a:pt x="141" y="1310"/>
                  </a:lnTo>
                  <a:lnTo>
                    <a:pt x="0" y="1171"/>
                  </a:lnTo>
                  <a:lnTo>
                    <a:pt x="185" y="990"/>
                  </a:lnTo>
                  <a:lnTo>
                    <a:pt x="170" y="929"/>
                  </a:lnTo>
                  <a:lnTo>
                    <a:pt x="160" y="868"/>
                  </a:lnTo>
                  <a:lnTo>
                    <a:pt x="156" y="806"/>
                  </a:lnTo>
                  <a:lnTo>
                    <a:pt x="156" y="743"/>
                  </a:lnTo>
                  <a:lnTo>
                    <a:pt x="161" y="681"/>
                  </a:lnTo>
                  <a:lnTo>
                    <a:pt x="172" y="620"/>
                  </a:lnTo>
                  <a:lnTo>
                    <a:pt x="187" y="559"/>
                  </a:lnTo>
                  <a:lnTo>
                    <a:pt x="207" y="499"/>
                  </a:lnTo>
                  <a:lnTo>
                    <a:pt x="233" y="441"/>
                  </a:lnTo>
                  <a:lnTo>
                    <a:pt x="263" y="385"/>
                  </a:lnTo>
                  <a:lnTo>
                    <a:pt x="300" y="330"/>
                  </a:lnTo>
                  <a:lnTo>
                    <a:pt x="341" y="278"/>
                  </a:lnTo>
                  <a:lnTo>
                    <a:pt x="387" y="229"/>
                  </a:lnTo>
                  <a:lnTo>
                    <a:pt x="436" y="184"/>
                  </a:lnTo>
                  <a:lnTo>
                    <a:pt x="490" y="144"/>
                  </a:lnTo>
                  <a:lnTo>
                    <a:pt x="546" y="108"/>
                  </a:lnTo>
                  <a:lnTo>
                    <a:pt x="603" y="77"/>
                  </a:lnTo>
                  <a:lnTo>
                    <a:pt x="663" y="52"/>
                  </a:lnTo>
                  <a:lnTo>
                    <a:pt x="725" y="32"/>
                  </a:lnTo>
                  <a:lnTo>
                    <a:pt x="786" y="16"/>
                  </a:lnTo>
                  <a:lnTo>
                    <a:pt x="849" y="6"/>
                  </a:lnTo>
                  <a:lnTo>
                    <a:pt x="914" y="0"/>
                  </a:lnTo>
                  <a:lnTo>
                    <a:pt x="9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34"/>
            <p:cNvSpPr>
              <a:spLocks/>
            </p:cNvSpPr>
            <p:nvPr/>
          </p:nvSpPr>
          <p:spPr bwMode="auto">
            <a:xfrm>
              <a:off x="3557588" y="2967038"/>
              <a:ext cx="173038" cy="187325"/>
            </a:xfrm>
            <a:custGeom>
              <a:avLst/>
              <a:gdLst>
                <a:gd name="T0" fmla="*/ 1000 w 1410"/>
                <a:gd name="T1" fmla="*/ 0 h 1533"/>
                <a:gd name="T2" fmla="*/ 1141 w 1410"/>
                <a:gd name="T3" fmla="*/ 138 h 1533"/>
                <a:gd name="T4" fmla="*/ 985 w 1410"/>
                <a:gd name="T5" fmla="*/ 291 h 1533"/>
                <a:gd name="T6" fmla="*/ 1410 w 1410"/>
                <a:gd name="T7" fmla="*/ 706 h 1533"/>
                <a:gd name="T8" fmla="*/ 564 w 1410"/>
                <a:gd name="T9" fmla="*/ 1533 h 1533"/>
                <a:gd name="T10" fmla="*/ 0 w 1410"/>
                <a:gd name="T11" fmla="*/ 979 h 1533"/>
                <a:gd name="T12" fmla="*/ 1000 w 1410"/>
                <a:gd name="T13" fmla="*/ 0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0" h="1533">
                  <a:moveTo>
                    <a:pt x="1000" y="0"/>
                  </a:moveTo>
                  <a:lnTo>
                    <a:pt x="1141" y="138"/>
                  </a:lnTo>
                  <a:lnTo>
                    <a:pt x="985" y="291"/>
                  </a:lnTo>
                  <a:lnTo>
                    <a:pt x="1410" y="706"/>
                  </a:lnTo>
                  <a:lnTo>
                    <a:pt x="564" y="1533"/>
                  </a:lnTo>
                  <a:lnTo>
                    <a:pt x="0" y="979"/>
                  </a:lnTo>
                  <a:lnTo>
                    <a:pt x="10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9" name="Freeform 139"/>
          <p:cNvSpPr>
            <a:spLocks noEditPoints="1"/>
          </p:cNvSpPr>
          <p:nvPr/>
        </p:nvSpPr>
        <p:spPr bwMode="auto">
          <a:xfrm>
            <a:off x="2565201" y="2716273"/>
            <a:ext cx="503886" cy="500070"/>
          </a:xfrm>
          <a:custGeom>
            <a:avLst/>
            <a:gdLst>
              <a:gd name="T0" fmla="*/ 1539 w 3432"/>
              <a:gd name="T1" fmla="*/ 2985 h 3409"/>
              <a:gd name="T2" fmla="*/ 1852 w 3432"/>
              <a:gd name="T3" fmla="*/ 3248 h 3409"/>
              <a:gd name="T4" fmla="*/ 2013 w 3432"/>
              <a:gd name="T5" fmla="*/ 3242 h 3409"/>
              <a:gd name="T6" fmla="*/ 2113 w 3432"/>
              <a:gd name="T7" fmla="*/ 3122 h 3409"/>
              <a:gd name="T8" fmla="*/ 2096 w 3432"/>
              <a:gd name="T9" fmla="*/ 2957 h 3409"/>
              <a:gd name="T10" fmla="*/ 1858 w 3432"/>
              <a:gd name="T11" fmla="*/ 2688 h 3409"/>
              <a:gd name="T12" fmla="*/ 1884 w 3432"/>
              <a:gd name="T13" fmla="*/ 2650 h 3409"/>
              <a:gd name="T14" fmla="*/ 2198 w 3432"/>
              <a:gd name="T15" fmla="*/ 2941 h 3409"/>
              <a:gd name="T16" fmla="*/ 2366 w 3432"/>
              <a:gd name="T17" fmla="*/ 2980 h 3409"/>
              <a:gd name="T18" fmla="*/ 2499 w 3432"/>
              <a:gd name="T19" fmla="*/ 2902 h 3409"/>
              <a:gd name="T20" fmla="*/ 2531 w 3432"/>
              <a:gd name="T21" fmla="*/ 2747 h 3409"/>
              <a:gd name="T22" fmla="*/ 2445 w 3432"/>
              <a:gd name="T23" fmla="*/ 2586 h 3409"/>
              <a:gd name="T24" fmla="*/ 2211 w 3432"/>
              <a:gd name="T25" fmla="*/ 2314 h 3409"/>
              <a:gd name="T26" fmla="*/ 2540 w 3432"/>
              <a:gd name="T27" fmla="*/ 2605 h 3409"/>
              <a:gd name="T28" fmla="*/ 2702 w 3432"/>
              <a:gd name="T29" fmla="*/ 2691 h 3409"/>
              <a:gd name="T30" fmla="*/ 2857 w 3432"/>
              <a:gd name="T31" fmla="*/ 2660 h 3409"/>
              <a:gd name="T32" fmla="*/ 2935 w 3432"/>
              <a:gd name="T33" fmla="*/ 2525 h 3409"/>
              <a:gd name="T34" fmla="*/ 2895 w 3432"/>
              <a:gd name="T35" fmla="*/ 2359 h 3409"/>
              <a:gd name="T36" fmla="*/ 2548 w 3432"/>
              <a:gd name="T37" fmla="*/ 1987 h 3409"/>
              <a:gd name="T38" fmla="*/ 2585 w 3432"/>
              <a:gd name="T39" fmla="*/ 1961 h 3409"/>
              <a:gd name="T40" fmla="*/ 2980 w 3432"/>
              <a:gd name="T41" fmla="*/ 2324 h 3409"/>
              <a:gd name="T42" fmla="*/ 3146 w 3432"/>
              <a:gd name="T43" fmla="*/ 2340 h 3409"/>
              <a:gd name="T44" fmla="*/ 3264 w 3432"/>
              <a:gd name="T45" fmla="*/ 2241 h 3409"/>
              <a:gd name="T46" fmla="*/ 3272 w 3432"/>
              <a:gd name="T47" fmla="*/ 2079 h 3409"/>
              <a:gd name="T48" fmla="*/ 1821 w 3432"/>
              <a:gd name="T49" fmla="*/ 579 h 3409"/>
              <a:gd name="T50" fmla="*/ 1238 w 3432"/>
              <a:gd name="T51" fmla="*/ 13 h 3409"/>
              <a:gd name="T52" fmla="*/ 2221 w 3432"/>
              <a:gd name="T53" fmla="*/ 5 h 3409"/>
              <a:gd name="T54" fmla="*/ 2317 w 3432"/>
              <a:gd name="T55" fmla="*/ 14 h 3409"/>
              <a:gd name="T56" fmla="*/ 3421 w 3432"/>
              <a:gd name="T57" fmla="*/ 1124 h 3409"/>
              <a:gd name="T58" fmla="*/ 3212 w 3432"/>
              <a:gd name="T59" fmla="*/ 1766 h 3409"/>
              <a:gd name="T60" fmla="*/ 3400 w 3432"/>
              <a:gd name="T61" fmla="*/ 2006 h 3409"/>
              <a:gd name="T62" fmla="*/ 3426 w 3432"/>
              <a:gd name="T63" fmla="*/ 2219 h 3409"/>
              <a:gd name="T64" fmla="*/ 3336 w 3432"/>
              <a:gd name="T65" fmla="*/ 2403 h 3409"/>
              <a:gd name="T66" fmla="*/ 3166 w 3432"/>
              <a:gd name="T67" fmla="*/ 2491 h 3409"/>
              <a:gd name="T68" fmla="*/ 3070 w 3432"/>
              <a:gd name="T69" fmla="*/ 2615 h 3409"/>
              <a:gd name="T70" fmla="*/ 2962 w 3432"/>
              <a:gd name="T71" fmla="*/ 2774 h 3409"/>
              <a:gd name="T72" fmla="*/ 2781 w 3432"/>
              <a:gd name="T73" fmla="*/ 2843 h 3409"/>
              <a:gd name="T74" fmla="*/ 2665 w 3432"/>
              <a:gd name="T75" fmla="*/ 2909 h 3409"/>
              <a:gd name="T76" fmla="*/ 2559 w 3432"/>
              <a:gd name="T77" fmla="*/ 3062 h 3409"/>
              <a:gd name="T78" fmla="*/ 2378 w 3432"/>
              <a:gd name="T79" fmla="*/ 3130 h 3409"/>
              <a:gd name="T80" fmla="*/ 2250 w 3432"/>
              <a:gd name="T81" fmla="*/ 3192 h 3409"/>
              <a:gd name="T82" fmla="*/ 2144 w 3432"/>
              <a:gd name="T83" fmla="*/ 3340 h 3409"/>
              <a:gd name="T84" fmla="*/ 1965 w 3432"/>
              <a:gd name="T85" fmla="*/ 3408 h 3409"/>
              <a:gd name="T86" fmla="*/ 1715 w 3432"/>
              <a:gd name="T87" fmla="*/ 3345 h 3409"/>
              <a:gd name="T88" fmla="*/ 1467 w 3432"/>
              <a:gd name="T89" fmla="*/ 3408 h 3409"/>
              <a:gd name="T90" fmla="*/ 1286 w 3432"/>
              <a:gd name="T91" fmla="*/ 3340 h 3409"/>
              <a:gd name="T92" fmla="*/ 1181 w 3432"/>
              <a:gd name="T93" fmla="*/ 3192 h 3409"/>
              <a:gd name="T94" fmla="*/ 1053 w 3432"/>
              <a:gd name="T95" fmla="*/ 3130 h 3409"/>
              <a:gd name="T96" fmla="*/ 872 w 3432"/>
              <a:gd name="T97" fmla="*/ 3062 h 3409"/>
              <a:gd name="T98" fmla="*/ 767 w 3432"/>
              <a:gd name="T99" fmla="*/ 2909 h 3409"/>
              <a:gd name="T100" fmla="*/ 651 w 3432"/>
              <a:gd name="T101" fmla="*/ 2843 h 3409"/>
              <a:gd name="T102" fmla="*/ 470 w 3432"/>
              <a:gd name="T103" fmla="*/ 2774 h 3409"/>
              <a:gd name="T104" fmla="*/ 361 w 3432"/>
              <a:gd name="T105" fmla="*/ 2615 h 3409"/>
              <a:gd name="T106" fmla="*/ 265 w 3432"/>
              <a:gd name="T107" fmla="*/ 2491 h 3409"/>
              <a:gd name="T108" fmla="*/ 95 w 3432"/>
              <a:gd name="T109" fmla="*/ 2403 h 3409"/>
              <a:gd name="T110" fmla="*/ 4 w 3432"/>
              <a:gd name="T111" fmla="*/ 2219 h 3409"/>
              <a:gd name="T112" fmla="*/ 31 w 3432"/>
              <a:gd name="T113" fmla="*/ 2006 h 3409"/>
              <a:gd name="T114" fmla="*/ 219 w 3432"/>
              <a:gd name="T115" fmla="*/ 1766 h 3409"/>
              <a:gd name="T116" fmla="*/ 2 w 3432"/>
              <a:gd name="T117" fmla="*/ 1150 h 3409"/>
              <a:gd name="T118" fmla="*/ 1096 w 3432"/>
              <a:gd name="T119" fmla="*/ 26 h 3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32" h="3409">
                <a:moveTo>
                  <a:pt x="1186" y="150"/>
                </a:moveTo>
                <a:lnTo>
                  <a:pt x="149" y="1186"/>
                </a:lnTo>
                <a:lnTo>
                  <a:pt x="414" y="1861"/>
                </a:lnTo>
                <a:lnTo>
                  <a:pt x="995" y="2442"/>
                </a:lnTo>
                <a:lnTo>
                  <a:pt x="1539" y="2985"/>
                </a:lnTo>
                <a:lnTo>
                  <a:pt x="1724" y="3171"/>
                </a:lnTo>
                <a:lnTo>
                  <a:pt x="1754" y="3196"/>
                </a:lnTo>
                <a:lnTo>
                  <a:pt x="1785" y="3219"/>
                </a:lnTo>
                <a:lnTo>
                  <a:pt x="1818" y="3236"/>
                </a:lnTo>
                <a:lnTo>
                  <a:pt x="1852" y="3248"/>
                </a:lnTo>
                <a:lnTo>
                  <a:pt x="1885" y="3257"/>
                </a:lnTo>
                <a:lnTo>
                  <a:pt x="1919" y="3260"/>
                </a:lnTo>
                <a:lnTo>
                  <a:pt x="1952" y="3259"/>
                </a:lnTo>
                <a:lnTo>
                  <a:pt x="1984" y="3252"/>
                </a:lnTo>
                <a:lnTo>
                  <a:pt x="2013" y="3242"/>
                </a:lnTo>
                <a:lnTo>
                  <a:pt x="2041" y="3226"/>
                </a:lnTo>
                <a:lnTo>
                  <a:pt x="2066" y="3205"/>
                </a:lnTo>
                <a:lnTo>
                  <a:pt x="2086" y="3180"/>
                </a:lnTo>
                <a:lnTo>
                  <a:pt x="2103" y="3152"/>
                </a:lnTo>
                <a:lnTo>
                  <a:pt x="2113" y="3122"/>
                </a:lnTo>
                <a:lnTo>
                  <a:pt x="2119" y="3091"/>
                </a:lnTo>
                <a:lnTo>
                  <a:pt x="2121" y="3058"/>
                </a:lnTo>
                <a:lnTo>
                  <a:pt x="2118" y="3024"/>
                </a:lnTo>
                <a:lnTo>
                  <a:pt x="2109" y="2991"/>
                </a:lnTo>
                <a:lnTo>
                  <a:pt x="2096" y="2957"/>
                </a:lnTo>
                <a:lnTo>
                  <a:pt x="2079" y="2924"/>
                </a:lnTo>
                <a:lnTo>
                  <a:pt x="2057" y="2893"/>
                </a:lnTo>
                <a:lnTo>
                  <a:pt x="2032" y="2864"/>
                </a:lnTo>
                <a:lnTo>
                  <a:pt x="1864" y="2696"/>
                </a:lnTo>
                <a:lnTo>
                  <a:pt x="1858" y="2688"/>
                </a:lnTo>
                <a:lnTo>
                  <a:pt x="1857" y="2678"/>
                </a:lnTo>
                <a:lnTo>
                  <a:pt x="1859" y="2667"/>
                </a:lnTo>
                <a:lnTo>
                  <a:pt x="1865" y="2659"/>
                </a:lnTo>
                <a:lnTo>
                  <a:pt x="1873" y="2652"/>
                </a:lnTo>
                <a:lnTo>
                  <a:pt x="1884" y="2650"/>
                </a:lnTo>
                <a:lnTo>
                  <a:pt x="1894" y="2652"/>
                </a:lnTo>
                <a:lnTo>
                  <a:pt x="1902" y="2658"/>
                </a:lnTo>
                <a:lnTo>
                  <a:pt x="2138" y="2893"/>
                </a:lnTo>
                <a:lnTo>
                  <a:pt x="2167" y="2919"/>
                </a:lnTo>
                <a:lnTo>
                  <a:pt x="2198" y="2941"/>
                </a:lnTo>
                <a:lnTo>
                  <a:pt x="2232" y="2958"/>
                </a:lnTo>
                <a:lnTo>
                  <a:pt x="2265" y="2971"/>
                </a:lnTo>
                <a:lnTo>
                  <a:pt x="2299" y="2978"/>
                </a:lnTo>
                <a:lnTo>
                  <a:pt x="2333" y="2982"/>
                </a:lnTo>
                <a:lnTo>
                  <a:pt x="2366" y="2980"/>
                </a:lnTo>
                <a:lnTo>
                  <a:pt x="2397" y="2974"/>
                </a:lnTo>
                <a:lnTo>
                  <a:pt x="2427" y="2963"/>
                </a:lnTo>
                <a:lnTo>
                  <a:pt x="2454" y="2948"/>
                </a:lnTo>
                <a:lnTo>
                  <a:pt x="2479" y="2927"/>
                </a:lnTo>
                <a:lnTo>
                  <a:pt x="2499" y="2902"/>
                </a:lnTo>
                <a:lnTo>
                  <a:pt x="2515" y="2875"/>
                </a:lnTo>
                <a:lnTo>
                  <a:pt x="2526" y="2845"/>
                </a:lnTo>
                <a:lnTo>
                  <a:pt x="2533" y="2814"/>
                </a:lnTo>
                <a:lnTo>
                  <a:pt x="2534" y="2780"/>
                </a:lnTo>
                <a:lnTo>
                  <a:pt x="2531" y="2747"/>
                </a:lnTo>
                <a:lnTo>
                  <a:pt x="2522" y="2713"/>
                </a:lnTo>
                <a:lnTo>
                  <a:pt x="2510" y="2679"/>
                </a:lnTo>
                <a:lnTo>
                  <a:pt x="2493" y="2647"/>
                </a:lnTo>
                <a:lnTo>
                  <a:pt x="2471" y="2616"/>
                </a:lnTo>
                <a:lnTo>
                  <a:pt x="2445" y="2586"/>
                </a:lnTo>
                <a:lnTo>
                  <a:pt x="2210" y="2351"/>
                </a:lnTo>
                <a:lnTo>
                  <a:pt x="2204" y="2341"/>
                </a:lnTo>
                <a:lnTo>
                  <a:pt x="2203" y="2332"/>
                </a:lnTo>
                <a:lnTo>
                  <a:pt x="2205" y="2322"/>
                </a:lnTo>
                <a:lnTo>
                  <a:pt x="2211" y="2314"/>
                </a:lnTo>
                <a:lnTo>
                  <a:pt x="2220" y="2307"/>
                </a:lnTo>
                <a:lnTo>
                  <a:pt x="2229" y="2305"/>
                </a:lnTo>
                <a:lnTo>
                  <a:pt x="2239" y="2307"/>
                </a:lnTo>
                <a:lnTo>
                  <a:pt x="2248" y="2312"/>
                </a:lnTo>
                <a:lnTo>
                  <a:pt x="2540" y="2605"/>
                </a:lnTo>
                <a:lnTo>
                  <a:pt x="2570" y="2631"/>
                </a:lnTo>
                <a:lnTo>
                  <a:pt x="2602" y="2652"/>
                </a:lnTo>
                <a:lnTo>
                  <a:pt x="2634" y="2670"/>
                </a:lnTo>
                <a:lnTo>
                  <a:pt x="2668" y="2682"/>
                </a:lnTo>
                <a:lnTo>
                  <a:pt x="2702" y="2691"/>
                </a:lnTo>
                <a:lnTo>
                  <a:pt x="2735" y="2694"/>
                </a:lnTo>
                <a:lnTo>
                  <a:pt x="2768" y="2692"/>
                </a:lnTo>
                <a:lnTo>
                  <a:pt x="2800" y="2687"/>
                </a:lnTo>
                <a:lnTo>
                  <a:pt x="2830" y="2676"/>
                </a:lnTo>
                <a:lnTo>
                  <a:pt x="2857" y="2660"/>
                </a:lnTo>
                <a:lnTo>
                  <a:pt x="2882" y="2639"/>
                </a:lnTo>
                <a:lnTo>
                  <a:pt x="2903" y="2615"/>
                </a:lnTo>
                <a:lnTo>
                  <a:pt x="2919" y="2587"/>
                </a:lnTo>
                <a:lnTo>
                  <a:pt x="2930" y="2557"/>
                </a:lnTo>
                <a:lnTo>
                  <a:pt x="2935" y="2525"/>
                </a:lnTo>
                <a:lnTo>
                  <a:pt x="2937" y="2492"/>
                </a:lnTo>
                <a:lnTo>
                  <a:pt x="2934" y="2459"/>
                </a:lnTo>
                <a:lnTo>
                  <a:pt x="2925" y="2424"/>
                </a:lnTo>
                <a:lnTo>
                  <a:pt x="2912" y="2391"/>
                </a:lnTo>
                <a:lnTo>
                  <a:pt x="2895" y="2359"/>
                </a:lnTo>
                <a:lnTo>
                  <a:pt x="2874" y="2328"/>
                </a:lnTo>
                <a:lnTo>
                  <a:pt x="2848" y="2297"/>
                </a:lnTo>
                <a:lnTo>
                  <a:pt x="2555" y="2005"/>
                </a:lnTo>
                <a:lnTo>
                  <a:pt x="2550" y="1996"/>
                </a:lnTo>
                <a:lnTo>
                  <a:pt x="2548" y="1987"/>
                </a:lnTo>
                <a:lnTo>
                  <a:pt x="2550" y="1977"/>
                </a:lnTo>
                <a:lnTo>
                  <a:pt x="2556" y="1968"/>
                </a:lnTo>
                <a:lnTo>
                  <a:pt x="2565" y="1962"/>
                </a:lnTo>
                <a:lnTo>
                  <a:pt x="2575" y="1960"/>
                </a:lnTo>
                <a:lnTo>
                  <a:pt x="2585" y="1961"/>
                </a:lnTo>
                <a:lnTo>
                  <a:pt x="2594" y="1967"/>
                </a:lnTo>
                <a:lnTo>
                  <a:pt x="2887" y="2260"/>
                </a:lnTo>
                <a:lnTo>
                  <a:pt x="2916" y="2286"/>
                </a:lnTo>
                <a:lnTo>
                  <a:pt x="2947" y="2307"/>
                </a:lnTo>
                <a:lnTo>
                  <a:pt x="2980" y="2324"/>
                </a:lnTo>
                <a:lnTo>
                  <a:pt x="3013" y="2337"/>
                </a:lnTo>
                <a:lnTo>
                  <a:pt x="3047" y="2345"/>
                </a:lnTo>
                <a:lnTo>
                  <a:pt x="3081" y="2349"/>
                </a:lnTo>
                <a:lnTo>
                  <a:pt x="3113" y="2347"/>
                </a:lnTo>
                <a:lnTo>
                  <a:pt x="3146" y="2340"/>
                </a:lnTo>
                <a:lnTo>
                  <a:pt x="3176" y="2330"/>
                </a:lnTo>
                <a:lnTo>
                  <a:pt x="3203" y="2315"/>
                </a:lnTo>
                <a:lnTo>
                  <a:pt x="3227" y="2293"/>
                </a:lnTo>
                <a:lnTo>
                  <a:pt x="3248" y="2268"/>
                </a:lnTo>
                <a:lnTo>
                  <a:pt x="3264" y="2241"/>
                </a:lnTo>
                <a:lnTo>
                  <a:pt x="3275" y="2211"/>
                </a:lnTo>
                <a:lnTo>
                  <a:pt x="3281" y="2180"/>
                </a:lnTo>
                <a:lnTo>
                  <a:pt x="3282" y="2147"/>
                </a:lnTo>
                <a:lnTo>
                  <a:pt x="3279" y="2113"/>
                </a:lnTo>
                <a:lnTo>
                  <a:pt x="3272" y="2079"/>
                </a:lnTo>
                <a:lnTo>
                  <a:pt x="3259" y="2046"/>
                </a:lnTo>
                <a:lnTo>
                  <a:pt x="3241" y="2013"/>
                </a:lnTo>
                <a:lnTo>
                  <a:pt x="3220" y="1981"/>
                </a:lnTo>
                <a:lnTo>
                  <a:pt x="3194" y="1952"/>
                </a:lnTo>
                <a:lnTo>
                  <a:pt x="1821" y="579"/>
                </a:lnTo>
                <a:lnTo>
                  <a:pt x="1186" y="150"/>
                </a:lnTo>
                <a:close/>
                <a:moveTo>
                  <a:pt x="1182" y="0"/>
                </a:moveTo>
                <a:lnTo>
                  <a:pt x="1182" y="0"/>
                </a:lnTo>
                <a:lnTo>
                  <a:pt x="1210" y="5"/>
                </a:lnTo>
                <a:lnTo>
                  <a:pt x="1238" y="13"/>
                </a:lnTo>
                <a:lnTo>
                  <a:pt x="1265" y="27"/>
                </a:lnTo>
                <a:lnTo>
                  <a:pt x="1715" y="333"/>
                </a:lnTo>
                <a:lnTo>
                  <a:pt x="2167" y="27"/>
                </a:lnTo>
                <a:lnTo>
                  <a:pt x="2194" y="13"/>
                </a:lnTo>
                <a:lnTo>
                  <a:pt x="2221" y="5"/>
                </a:lnTo>
                <a:lnTo>
                  <a:pt x="2250" y="0"/>
                </a:lnTo>
                <a:lnTo>
                  <a:pt x="2250" y="0"/>
                </a:lnTo>
                <a:lnTo>
                  <a:pt x="2272" y="1"/>
                </a:lnTo>
                <a:lnTo>
                  <a:pt x="2295" y="6"/>
                </a:lnTo>
                <a:lnTo>
                  <a:pt x="2317" y="14"/>
                </a:lnTo>
                <a:lnTo>
                  <a:pt x="2336" y="26"/>
                </a:lnTo>
                <a:lnTo>
                  <a:pt x="2354" y="41"/>
                </a:lnTo>
                <a:lnTo>
                  <a:pt x="3391" y="1078"/>
                </a:lnTo>
                <a:lnTo>
                  <a:pt x="3408" y="1099"/>
                </a:lnTo>
                <a:lnTo>
                  <a:pt x="3421" y="1124"/>
                </a:lnTo>
                <a:lnTo>
                  <a:pt x="3429" y="1150"/>
                </a:lnTo>
                <a:lnTo>
                  <a:pt x="3432" y="1178"/>
                </a:lnTo>
                <a:lnTo>
                  <a:pt x="3429" y="1206"/>
                </a:lnTo>
                <a:lnTo>
                  <a:pt x="3421" y="1234"/>
                </a:lnTo>
                <a:lnTo>
                  <a:pt x="3212" y="1766"/>
                </a:lnTo>
                <a:lnTo>
                  <a:pt x="3296" y="1850"/>
                </a:lnTo>
                <a:lnTo>
                  <a:pt x="3329" y="1887"/>
                </a:lnTo>
                <a:lnTo>
                  <a:pt x="3356" y="1924"/>
                </a:lnTo>
                <a:lnTo>
                  <a:pt x="3380" y="1965"/>
                </a:lnTo>
                <a:lnTo>
                  <a:pt x="3400" y="2006"/>
                </a:lnTo>
                <a:lnTo>
                  <a:pt x="3415" y="2049"/>
                </a:lnTo>
                <a:lnTo>
                  <a:pt x="3424" y="2091"/>
                </a:lnTo>
                <a:lnTo>
                  <a:pt x="3430" y="2134"/>
                </a:lnTo>
                <a:lnTo>
                  <a:pt x="3431" y="2177"/>
                </a:lnTo>
                <a:lnTo>
                  <a:pt x="3426" y="2219"/>
                </a:lnTo>
                <a:lnTo>
                  <a:pt x="3418" y="2260"/>
                </a:lnTo>
                <a:lnTo>
                  <a:pt x="3405" y="2298"/>
                </a:lnTo>
                <a:lnTo>
                  <a:pt x="3387" y="2336"/>
                </a:lnTo>
                <a:lnTo>
                  <a:pt x="3364" y="2371"/>
                </a:lnTo>
                <a:lnTo>
                  <a:pt x="3336" y="2403"/>
                </a:lnTo>
                <a:lnTo>
                  <a:pt x="3307" y="2428"/>
                </a:lnTo>
                <a:lnTo>
                  <a:pt x="3275" y="2450"/>
                </a:lnTo>
                <a:lnTo>
                  <a:pt x="3241" y="2467"/>
                </a:lnTo>
                <a:lnTo>
                  <a:pt x="3205" y="2481"/>
                </a:lnTo>
                <a:lnTo>
                  <a:pt x="3166" y="2491"/>
                </a:lnTo>
                <a:lnTo>
                  <a:pt x="3126" y="2496"/>
                </a:lnTo>
                <a:lnTo>
                  <a:pt x="3085" y="2497"/>
                </a:lnTo>
                <a:lnTo>
                  <a:pt x="3084" y="2537"/>
                </a:lnTo>
                <a:lnTo>
                  <a:pt x="3079" y="2576"/>
                </a:lnTo>
                <a:lnTo>
                  <a:pt x="3070" y="2615"/>
                </a:lnTo>
                <a:lnTo>
                  <a:pt x="3056" y="2651"/>
                </a:lnTo>
                <a:lnTo>
                  <a:pt x="3039" y="2686"/>
                </a:lnTo>
                <a:lnTo>
                  <a:pt x="3017" y="2718"/>
                </a:lnTo>
                <a:lnTo>
                  <a:pt x="2990" y="2748"/>
                </a:lnTo>
                <a:lnTo>
                  <a:pt x="2962" y="2774"/>
                </a:lnTo>
                <a:lnTo>
                  <a:pt x="2930" y="2795"/>
                </a:lnTo>
                <a:lnTo>
                  <a:pt x="2895" y="2814"/>
                </a:lnTo>
                <a:lnTo>
                  <a:pt x="2859" y="2828"/>
                </a:lnTo>
                <a:lnTo>
                  <a:pt x="2821" y="2837"/>
                </a:lnTo>
                <a:lnTo>
                  <a:pt x="2781" y="2843"/>
                </a:lnTo>
                <a:lnTo>
                  <a:pt x="2739" y="2844"/>
                </a:lnTo>
                <a:lnTo>
                  <a:pt x="2710" y="2842"/>
                </a:lnTo>
                <a:lnTo>
                  <a:pt x="2680" y="2837"/>
                </a:lnTo>
                <a:lnTo>
                  <a:pt x="2675" y="2874"/>
                </a:lnTo>
                <a:lnTo>
                  <a:pt x="2665" y="2909"/>
                </a:lnTo>
                <a:lnTo>
                  <a:pt x="2651" y="2944"/>
                </a:lnTo>
                <a:lnTo>
                  <a:pt x="2634" y="2977"/>
                </a:lnTo>
                <a:lnTo>
                  <a:pt x="2612" y="3008"/>
                </a:lnTo>
                <a:lnTo>
                  <a:pt x="2588" y="3036"/>
                </a:lnTo>
                <a:lnTo>
                  <a:pt x="2559" y="3062"/>
                </a:lnTo>
                <a:lnTo>
                  <a:pt x="2526" y="3084"/>
                </a:lnTo>
                <a:lnTo>
                  <a:pt x="2493" y="3102"/>
                </a:lnTo>
                <a:lnTo>
                  <a:pt x="2456" y="3116"/>
                </a:lnTo>
                <a:lnTo>
                  <a:pt x="2418" y="3125"/>
                </a:lnTo>
                <a:lnTo>
                  <a:pt x="2378" y="3130"/>
                </a:lnTo>
                <a:lnTo>
                  <a:pt x="2337" y="3131"/>
                </a:lnTo>
                <a:lnTo>
                  <a:pt x="2301" y="3129"/>
                </a:lnTo>
                <a:lnTo>
                  <a:pt x="2266" y="3122"/>
                </a:lnTo>
                <a:lnTo>
                  <a:pt x="2260" y="3158"/>
                </a:lnTo>
                <a:lnTo>
                  <a:pt x="2250" y="3192"/>
                </a:lnTo>
                <a:lnTo>
                  <a:pt x="2236" y="3226"/>
                </a:lnTo>
                <a:lnTo>
                  <a:pt x="2219" y="3257"/>
                </a:lnTo>
                <a:lnTo>
                  <a:pt x="2198" y="3287"/>
                </a:lnTo>
                <a:lnTo>
                  <a:pt x="2173" y="3314"/>
                </a:lnTo>
                <a:lnTo>
                  <a:pt x="2144" y="3340"/>
                </a:lnTo>
                <a:lnTo>
                  <a:pt x="2113" y="3361"/>
                </a:lnTo>
                <a:lnTo>
                  <a:pt x="2079" y="3379"/>
                </a:lnTo>
                <a:lnTo>
                  <a:pt x="2042" y="3393"/>
                </a:lnTo>
                <a:lnTo>
                  <a:pt x="2005" y="3403"/>
                </a:lnTo>
                <a:lnTo>
                  <a:pt x="1965" y="3408"/>
                </a:lnTo>
                <a:lnTo>
                  <a:pt x="1923" y="3409"/>
                </a:lnTo>
                <a:lnTo>
                  <a:pt x="1870" y="3404"/>
                </a:lnTo>
                <a:lnTo>
                  <a:pt x="1816" y="3391"/>
                </a:lnTo>
                <a:lnTo>
                  <a:pt x="1765" y="3371"/>
                </a:lnTo>
                <a:lnTo>
                  <a:pt x="1715" y="3345"/>
                </a:lnTo>
                <a:lnTo>
                  <a:pt x="1666" y="3371"/>
                </a:lnTo>
                <a:lnTo>
                  <a:pt x="1614" y="3391"/>
                </a:lnTo>
                <a:lnTo>
                  <a:pt x="1562" y="3404"/>
                </a:lnTo>
                <a:lnTo>
                  <a:pt x="1508" y="3409"/>
                </a:lnTo>
                <a:lnTo>
                  <a:pt x="1467" y="3408"/>
                </a:lnTo>
                <a:lnTo>
                  <a:pt x="1427" y="3403"/>
                </a:lnTo>
                <a:lnTo>
                  <a:pt x="1388" y="3393"/>
                </a:lnTo>
                <a:lnTo>
                  <a:pt x="1352" y="3379"/>
                </a:lnTo>
                <a:lnTo>
                  <a:pt x="1317" y="3361"/>
                </a:lnTo>
                <a:lnTo>
                  <a:pt x="1286" y="3340"/>
                </a:lnTo>
                <a:lnTo>
                  <a:pt x="1257" y="3314"/>
                </a:lnTo>
                <a:lnTo>
                  <a:pt x="1232" y="3287"/>
                </a:lnTo>
                <a:lnTo>
                  <a:pt x="1212" y="3257"/>
                </a:lnTo>
                <a:lnTo>
                  <a:pt x="1195" y="3226"/>
                </a:lnTo>
                <a:lnTo>
                  <a:pt x="1181" y="3192"/>
                </a:lnTo>
                <a:lnTo>
                  <a:pt x="1171" y="3158"/>
                </a:lnTo>
                <a:lnTo>
                  <a:pt x="1165" y="3122"/>
                </a:lnTo>
                <a:lnTo>
                  <a:pt x="1129" y="3129"/>
                </a:lnTo>
                <a:lnTo>
                  <a:pt x="1094" y="3131"/>
                </a:lnTo>
                <a:lnTo>
                  <a:pt x="1053" y="3130"/>
                </a:lnTo>
                <a:lnTo>
                  <a:pt x="1013" y="3125"/>
                </a:lnTo>
                <a:lnTo>
                  <a:pt x="975" y="3116"/>
                </a:lnTo>
                <a:lnTo>
                  <a:pt x="939" y="3102"/>
                </a:lnTo>
                <a:lnTo>
                  <a:pt x="904" y="3084"/>
                </a:lnTo>
                <a:lnTo>
                  <a:pt x="872" y="3062"/>
                </a:lnTo>
                <a:lnTo>
                  <a:pt x="843" y="3036"/>
                </a:lnTo>
                <a:lnTo>
                  <a:pt x="818" y="3008"/>
                </a:lnTo>
                <a:lnTo>
                  <a:pt x="797" y="2977"/>
                </a:lnTo>
                <a:lnTo>
                  <a:pt x="780" y="2944"/>
                </a:lnTo>
                <a:lnTo>
                  <a:pt x="767" y="2909"/>
                </a:lnTo>
                <a:lnTo>
                  <a:pt x="757" y="2874"/>
                </a:lnTo>
                <a:lnTo>
                  <a:pt x="751" y="2837"/>
                </a:lnTo>
                <a:lnTo>
                  <a:pt x="722" y="2842"/>
                </a:lnTo>
                <a:lnTo>
                  <a:pt x="692" y="2844"/>
                </a:lnTo>
                <a:lnTo>
                  <a:pt x="651" y="2843"/>
                </a:lnTo>
                <a:lnTo>
                  <a:pt x="611" y="2837"/>
                </a:lnTo>
                <a:lnTo>
                  <a:pt x="572" y="2828"/>
                </a:lnTo>
                <a:lnTo>
                  <a:pt x="536" y="2814"/>
                </a:lnTo>
                <a:lnTo>
                  <a:pt x="501" y="2795"/>
                </a:lnTo>
                <a:lnTo>
                  <a:pt x="470" y="2774"/>
                </a:lnTo>
                <a:lnTo>
                  <a:pt x="441" y="2748"/>
                </a:lnTo>
                <a:lnTo>
                  <a:pt x="414" y="2718"/>
                </a:lnTo>
                <a:lnTo>
                  <a:pt x="393" y="2686"/>
                </a:lnTo>
                <a:lnTo>
                  <a:pt x="374" y="2651"/>
                </a:lnTo>
                <a:lnTo>
                  <a:pt x="361" y="2615"/>
                </a:lnTo>
                <a:lnTo>
                  <a:pt x="352" y="2576"/>
                </a:lnTo>
                <a:lnTo>
                  <a:pt x="346" y="2537"/>
                </a:lnTo>
                <a:lnTo>
                  <a:pt x="345" y="2497"/>
                </a:lnTo>
                <a:lnTo>
                  <a:pt x="304" y="2496"/>
                </a:lnTo>
                <a:lnTo>
                  <a:pt x="265" y="2491"/>
                </a:lnTo>
                <a:lnTo>
                  <a:pt x="227" y="2481"/>
                </a:lnTo>
                <a:lnTo>
                  <a:pt x="190" y="2467"/>
                </a:lnTo>
                <a:lnTo>
                  <a:pt x="156" y="2450"/>
                </a:lnTo>
                <a:lnTo>
                  <a:pt x="124" y="2428"/>
                </a:lnTo>
                <a:lnTo>
                  <a:pt x="95" y="2403"/>
                </a:lnTo>
                <a:lnTo>
                  <a:pt x="67" y="2371"/>
                </a:lnTo>
                <a:lnTo>
                  <a:pt x="44" y="2336"/>
                </a:lnTo>
                <a:lnTo>
                  <a:pt x="26" y="2298"/>
                </a:lnTo>
                <a:lnTo>
                  <a:pt x="13" y="2260"/>
                </a:lnTo>
                <a:lnTo>
                  <a:pt x="4" y="2219"/>
                </a:lnTo>
                <a:lnTo>
                  <a:pt x="0" y="2177"/>
                </a:lnTo>
                <a:lnTo>
                  <a:pt x="1" y="2134"/>
                </a:lnTo>
                <a:lnTo>
                  <a:pt x="6" y="2091"/>
                </a:lnTo>
                <a:lnTo>
                  <a:pt x="17" y="2049"/>
                </a:lnTo>
                <a:lnTo>
                  <a:pt x="31" y="2006"/>
                </a:lnTo>
                <a:lnTo>
                  <a:pt x="51" y="1965"/>
                </a:lnTo>
                <a:lnTo>
                  <a:pt x="74" y="1924"/>
                </a:lnTo>
                <a:lnTo>
                  <a:pt x="102" y="1887"/>
                </a:lnTo>
                <a:lnTo>
                  <a:pt x="136" y="1850"/>
                </a:lnTo>
                <a:lnTo>
                  <a:pt x="219" y="1766"/>
                </a:lnTo>
                <a:lnTo>
                  <a:pt x="11" y="1234"/>
                </a:lnTo>
                <a:lnTo>
                  <a:pt x="2" y="1206"/>
                </a:lnTo>
                <a:lnTo>
                  <a:pt x="0" y="1179"/>
                </a:lnTo>
                <a:lnTo>
                  <a:pt x="0" y="1177"/>
                </a:lnTo>
                <a:lnTo>
                  <a:pt x="2" y="1150"/>
                </a:lnTo>
                <a:lnTo>
                  <a:pt x="11" y="1124"/>
                </a:lnTo>
                <a:lnTo>
                  <a:pt x="23" y="1099"/>
                </a:lnTo>
                <a:lnTo>
                  <a:pt x="41" y="1078"/>
                </a:lnTo>
                <a:lnTo>
                  <a:pt x="1078" y="41"/>
                </a:lnTo>
                <a:lnTo>
                  <a:pt x="1096" y="26"/>
                </a:lnTo>
                <a:lnTo>
                  <a:pt x="1115" y="14"/>
                </a:lnTo>
                <a:lnTo>
                  <a:pt x="1137" y="6"/>
                </a:lnTo>
                <a:lnTo>
                  <a:pt x="1159" y="1"/>
                </a:lnTo>
                <a:lnTo>
                  <a:pt x="118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3" name="Freeform 144"/>
          <p:cNvSpPr>
            <a:spLocks/>
          </p:cNvSpPr>
          <p:nvPr/>
        </p:nvSpPr>
        <p:spPr bwMode="auto">
          <a:xfrm>
            <a:off x="1670905" y="2720907"/>
            <a:ext cx="421490" cy="490802"/>
          </a:xfrm>
          <a:custGeom>
            <a:avLst/>
            <a:gdLst>
              <a:gd name="T0" fmla="*/ 2345 w 2700"/>
              <a:gd name="T1" fmla="*/ 13 h 3137"/>
              <a:gd name="T2" fmla="*/ 2486 w 2700"/>
              <a:gd name="T3" fmla="*/ 73 h 3137"/>
              <a:gd name="T4" fmla="*/ 2599 w 2700"/>
              <a:gd name="T5" fmla="*/ 175 h 3137"/>
              <a:gd name="T6" fmla="*/ 2673 w 2700"/>
              <a:gd name="T7" fmla="*/ 310 h 3137"/>
              <a:gd name="T8" fmla="*/ 2700 w 2700"/>
              <a:gd name="T9" fmla="*/ 467 h 3137"/>
              <a:gd name="T10" fmla="*/ 2673 w 2700"/>
              <a:gd name="T11" fmla="*/ 625 h 3137"/>
              <a:gd name="T12" fmla="*/ 2599 w 2700"/>
              <a:gd name="T13" fmla="*/ 760 h 3137"/>
              <a:gd name="T14" fmla="*/ 2486 w 2700"/>
              <a:gd name="T15" fmla="*/ 862 h 3137"/>
              <a:gd name="T16" fmla="*/ 2345 w 2700"/>
              <a:gd name="T17" fmla="*/ 922 h 3137"/>
              <a:gd name="T18" fmla="*/ 2188 w 2700"/>
              <a:gd name="T19" fmla="*/ 931 h 3137"/>
              <a:gd name="T20" fmla="*/ 2049 w 2700"/>
              <a:gd name="T21" fmla="*/ 892 h 3137"/>
              <a:gd name="T22" fmla="*/ 915 w 2700"/>
              <a:gd name="T23" fmla="*/ 1495 h 3137"/>
              <a:gd name="T24" fmla="*/ 920 w 2700"/>
              <a:gd name="T25" fmla="*/ 1606 h 3137"/>
              <a:gd name="T26" fmla="*/ 2007 w 2700"/>
              <a:gd name="T27" fmla="*/ 2268 h 3137"/>
              <a:gd name="T28" fmla="*/ 2140 w 2700"/>
              <a:gd name="T29" fmla="*/ 2214 h 3137"/>
              <a:gd name="T30" fmla="*/ 2292 w 2700"/>
              <a:gd name="T31" fmla="*/ 2205 h 3137"/>
              <a:gd name="T32" fmla="*/ 2442 w 2700"/>
              <a:gd name="T33" fmla="*/ 2250 h 3137"/>
              <a:gd name="T34" fmla="*/ 2565 w 2700"/>
              <a:gd name="T35" fmla="*/ 2339 h 3137"/>
              <a:gd name="T36" fmla="*/ 2652 w 2700"/>
              <a:gd name="T37" fmla="*/ 2465 h 3137"/>
              <a:gd name="T38" fmla="*/ 2697 w 2700"/>
              <a:gd name="T39" fmla="*/ 2615 h 3137"/>
              <a:gd name="T40" fmla="*/ 2688 w 2700"/>
              <a:gd name="T41" fmla="*/ 2777 h 3137"/>
              <a:gd name="T42" fmla="*/ 2628 w 2700"/>
              <a:gd name="T43" fmla="*/ 2921 h 3137"/>
              <a:gd name="T44" fmla="*/ 2527 w 2700"/>
              <a:gd name="T45" fmla="*/ 3034 h 3137"/>
              <a:gd name="T46" fmla="*/ 2394 w 2700"/>
              <a:gd name="T47" fmla="*/ 3110 h 3137"/>
              <a:gd name="T48" fmla="*/ 2239 w 2700"/>
              <a:gd name="T49" fmla="*/ 3137 h 3137"/>
              <a:gd name="T50" fmla="*/ 2083 w 2700"/>
              <a:gd name="T51" fmla="*/ 3110 h 3137"/>
              <a:gd name="T52" fmla="*/ 1950 w 2700"/>
              <a:gd name="T53" fmla="*/ 3034 h 3137"/>
              <a:gd name="T54" fmla="*/ 1849 w 2700"/>
              <a:gd name="T55" fmla="*/ 2921 h 3137"/>
              <a:gd name="T56" fmla="*/ 1790 w 2700"/>
              <a:gd name="T57" fmla="*/ 2778 h 3137"/>
              <a:gd name="T58" fmla="*/ 1780 w 2700"/>
              <a:gd name="T59" fmla="*/ 2633 h 3137"/>
              <a:gd name="T60" fmla="*/ 693 w 2700"/>
              <a:gd name="T61" fmla="*/ 1971 h 3137"/>
              <a:gd name="T62" fmla="*/ 560 w 2700"/>
              <a:gd name="T63" fmla="*/ 2025 h 3137"/>
              <a:gd name="T64" fmla="*/ 408 w 2700"/>
              <a:gd name="T65" fmla="*/ 2033 h 3137"/>
              <a:gd name="T66" fmla="*/ 258 w 2700"/>
              <a:gd name="T67" fmla="*/ 1989 h 3137"/>
              <a:gd name="T68" fmla="*/ 135 w 2700"/>
              <a:gd name="T69" fmla="*/ 1899 h 3137"/>
              <a:gd name="T70" fmla="*/ 46 w 2700"/>
              <a:gd name="T71" fmla="*/ 1774 h 3137"/>
              <a:gd name="T72" fmla="*/ 3 w 2700"/>
              <a:gd name="T73" fmla="*/ 1623 h 3137"/>
              <a:gd name="T74" fmla="*/ 12 w 2700"/>
              <a:gd name="T75" fmla="*/ 1462 h 3137"/>
              <a:gd name="T76" fmla="*/ 72 w 2700"/>
              <a:gd name="T77" fmla="*/ 1319 h 3137"/>
              <a:gd name="T78" fmla="*/ 173 w 2700"/>
              <a:gd name="T79" fmla="*/ 1204 h 3137"/>
              <a:gd name="T80" fmla="*/ 306 w 2700"/>
              <a:gd name="T81" fmla="*/ 1128 h 3137"/>
              <a:gd name="T82" fmla="*/ 461 w 2700"/>
              <a:gd name="T83" fmla="*/ 1102 h 3137"/>
              <a:gd name="T84" fmla="*/ 606 w 2700"/>
              <a:gd name="T85" fmla="*/ 1126 h 3137"/>
              <a:gd name="T86" fmla="*/ 732 w 2700"/>
              <a:gd name="T87" fmla="*/ 1193 h 3137"/>
              <a:gd name="T88" fmla="*/ 1778 w 2700"/>
              <a:gd name="T89" fmla="*/ 467 h 3137"/>
              <a:gd name="T90" fmla="*/ 1804 w 2700"/>
              <a:gd name="T91" fmla="*/ 310 h 3137"/>
              <a:gd name="T92" fmla="*/ 1879 w 2700"/>
              <a:gd name="T93" fmla="*/ 175 h 3137"/>
              <a:gd name="T94" fmla="*/ 1992 w 2700"/>
              <a:gd name="T95" fmla="*/ 73 h 3137"/>
              <a:gd name="T96" fmla="*/ 2133 w 2700"/>
              <a:gd name="T97" fmla="*/ 1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700" h="3137">
                <a:moveTo>
                  <a:pt x="2239" y="0"/>
                </a:moveTo>
                <a:lnTo>
                  <a:pt x="2292" y="3"/>
                </a:lnTo>
                <a:lnTo>
                  <a:pt x="2345" y="13"/>
                </a:lnTo>
                <a:lnTo>
                  <a:pt x="2394" y="27"/>
                </a:lnTo>
                <a:lnTo>
                  <a:pt x="2442" y="47"/>
                </a:lnTo>
                <a:lnTo>
                  <a:pt x="2486" y="73"/>
                </a:lnTo>
                <a:lnTo>
                  <a:pt x="2527" y="103"/>
                </a:lnTo>
                <a:lnTo>
                  <a:pt x="2565" y="137"/>
                </a:lnTo>
                <a:lnTo>
                  <a:pt x="2599" y="175"/>
                </a:lnTo>
                <a:lnTo>
                  <a:pt x="2628" y="217"/>
                </a:lnTo>
                <a:lnTo>
                  <a:pt x="2653" y="262"/>
                </a:lnTo>
                <a:lnTo>
                  <a:pt x="2673" y="310"/>
                </a:lnTo>
                <a:lnTo>
                  <a:pt x="2688" y="360"/>
                </a:lnTo>
                <a:lnTo>
                  <a:pt x="2697" y="413"/>
                </a:lnTo>
                <a:lnTo>
                  <a:pt x="2700" y="467"/>
                </a:lnTo>
                <a:lnTo>
                  <a:pt x="2697" y="521"/>
                </a:lnTo>
                <a:lnTo>
                  <a:pt x="2688" y="575"/>
                </a:lnTo>
                <a:lnTo>
                  <a:pt x="2673" y="625"/>
                </a:lnTo>
                <a:lnTo>
                  <a:pt x="2653" y="673"/>
                </a:lnTo>
                <a:lnTo>
                  <a:pt x="2628" y="718"/>
                </a:lnTo>
                <a:lnTo>
                  <a:pt x="2599" y="760"/>
                </a:lnTo>
                <a:lnTo>
                  <a:pt x="2565" y="797"/>
                </a:lnTo>
                <a:lnTo>
                  <a:pt x="2527" y="832"/>
                </a:lnTo>
                <a:lnTo>
                  <a:pt x="2486" y="862"/>
                </a:lnTo>
                <a:lnTo>
                  <a:pt x="2442" y="887"/>
                </a:lnTo>
                <a:lnTo>
                  <a:pt x="2394" y="907"/>
                </a:lnTo>
                <a:lnTo>
                  <a:pt x="2345" y="922"/>
                </a:lnTo>
                <a:lnTo>
                  <a:pt x="2292" y="931"/>
                </a:lnTo>
                <a:lnTo>
                  <a:pt x="2239" y="934"/>
                </a:lnTo>
                <a:lnTo>
                  <a:pt x="2188" y="931"/>
                </a:lnTo>
                <a:lnTo>
                  <a:pt x="2140" y="923"/>
                </a:lnTo>
                <a:lnTo>
                  <a:pt x="2094" y="910"/>
                </a:lnTo>
                <a:lnTo>
                  <a:pt x="2049" y="892"/>
                </a:lnTo>
                <a:lnTo>
                  <a:pt x="2007" y="870"/>
                </a:lnTo>
                <a:lnTo>
                  <a:pt x="1966" y="843"/>
                </a:lnTo>
                <a:lnTo>
                  <a:pt x="915" y="1495"/>
                </a:lnTo>
                <a:lnTo>
                  <a:pt x="920" y="1531"/>
                </a:lnTo>
                <a:lnTo>
                  <a:pt x="922" y="1569"/>
                </a:lnTo>
                <a:lnTo>
                  <a:pt x="920" y="1606"/>
                </a:lnTo>
                <a:lnTo>
                  <a:pt x="915" y="1642"/>
                </a:lnTo>
                <a:lnTo>
                  <a:pt x="1966" y="2294"/>
                </a:lnTo>
                <a:lnTo>
                  <a:pt x="2007" y="2268"/>
                </a:lnTo>
                <a:lnTo>
                  <a:pt x="2049" y="2245"/>
                </a:lnTo>
                <a:lnTo>
                  <a:pt x="2094" y="2227"/>
                </a:lnTo>
                <a:lnTo>
                  <a:pt x="2140" y="2214"/>
                </a:lnTo>
                <a:lnTo>
                  <a:pt x="2188" y="2205"/>
                </a:lnTo>
                <a:lnTo>
                  <a:pt x="2239" y="2202"/>
                </a:lnTo>
                <a:lnTo>
                  <a:pt x="2292" y="2205"/>
                </a:lnTo>
                <a:lnTo>
                  <a:pt x="2345" y="2215"/>
                </a:lnTo>
                <a:lnTo>
                  <a:pt x="2394" y="2230"/>
                </a:lnTo>
                <a:lnTo>
                  <a:pt x="2442" y="2250"/>
                </a:lnTo>
                <a:lnTo>
                  <a:pt x="2486" y="2276"/>
                </a:lnTo>
                <a:lnTo>
                  <a:pt x="2527" y="2306"/>
                </a:lnTo>
                <a:lnTo>
                  <a:pt x="2565" y="2339"/>
                </a:lnTo>
                <a:lnTo>
                  <a:pt x="2599" y="2378"/>
                </a:lnTo>
                <a:lnTo>
                  <a:pt x="2628" y="2420"/>
                </a:lnTo>
                <a:lnTo>
                  <a:pt x="2652" y="2465"/>
                </a:lnTo>
                <a:lnTo>
                  <a:pt x="2673" y="2513"/>
                </a:lnTo>
                <a:lnTo>
                  <a:pt x="2688" y="2563"/>
                </a:lnTo>
                <a:lnTo>
                  <a:pt x="2697" y="2615"/>
                </a:lnTo>
                <a:lnTo>
                  <a:pt x="2700" y="2670"/>
                </a:lnTo>
                <a:lnTo>
                  <a:pt x="2697" y="2725"/>
                </a:lnTo>
                <a:lnTo>
                  <a:pt x="2688" y="2777"/>
                </a:lnTo>
                <a:lnTo>
                  <a:pt x="2673" y="2828"/>
                </a:lnTo>
                <a:lnTo>
                  <a:pt x="2653" y="2876"/>
                </a:lnTo>
                <a:lnTo>
                  <a:pt x="2628" y="2921"/>
                </a:lnTo>
                <a:lnTo>
                  <a:pt x="2599" y="2962"/>
                </a:lnTo>
                <a:lnTo>
                  <a:pt x="2565" y="3000"/>
                </a:lnTo>
                <a:lnTo>
                  <a:pt x="2527" y="3034"/>
                </a:lnTo>
                <a:lnTo>
                  <a:pt x="2486" y="3064"/>
                </a:lnTo>
                <a:lnTo>
                  <a:pt x="2442" y="3089"/>
                </a:lnTo>
                <a:lnTo>
                  <a:pt x="2394" y="3110"/>
                </a:lnTo>
                <a:lnTo>
                  <a:pt x="2345" y="3125"/>
                </a:lnTo>
                <a:lnTo>
                  <a:pt x="2292" y="3134"/>
                </a:lnTo>
                <a:lnTo>
                  <a:pt x="2239" y="3137"/>
                </a:lnTo>
                <a:lnTo>
                  <a:pt x="2185" y="3134"/>
                </a:lnTo>
                <a:lnTo>
                  <a:pt x="2133" y="3125"/>
                </a:lnTo>
                <a:lnTo>
                  <a:pt x="2083" y="3110"/>
                </a:lnTo>
                <a:lnTo>
                  <a:pt x="2036" y="3089"/>
                </a:lnTo>
                <a:lnTo>
                  <a:pt x="1992" y="3065"/>
                </a:lnTo>
                <a:lnTo>
                  <a:pt x="1950" y="3034"/>
                </a:lnTo>
                <a:lnTo>
                  <a:pt x="1913" y="3000"/>
                </a:lnTo>
                <a:lnTo>
                  <a:pt x="1879" y="2963"/>
                </a:lnTo>
                <a:lnTo>
                  <a:pt x="1849" y="2921"/>
                </a:lnTo>
                <a:lnTo>
                  <a:pt x="1824" y="2876"/>
                </a:lnTo>
                <a:lnTo>
                  <a:pt x="1804" y="2828"/>
                </a:lnTo>
                <a:lnTo>
                  <a:pt x="1790" y="2778"/>
                </a:lnTo>
                <a:lnTo>
                  <a:pt x="1781" y="2725"/>
                </a:lnTo>
                <a:lnTo>
                  <a:pt x="1778" y="2670"/>
                </a:lnTo>
                <a:lnTo>
                  <a:pt x="1780" y="2633"/>
                </a:lnTo>
                <a:lnTo>
                  <a:pt x="1785" y="2596"/>
                </a:lnTo>
                <a:lnTo>
                  <a:pt x="732" y="1945"/>
                </a:lnTo>
                <a:lnTo>
                  <a:pt x="693" y="1971"/>
                </a:lnTo>
                <a:lnTo>
                  <a:pt x="651" y="1994"/>
                </a:lnTo>
                <a:lnTo>
                  <a:pt x="606" y="2011"/>
                </a:lnTo>
                <a:lnTo>
                  <a:pt x="560" y="2025"/>
                </a:lnTo>
                <a:lnTo>
                  <a:pt x="512" y="2033"/>
                </a:lnTo>
                <a:lnTo>
                  <a:pt x="461" y="2036"/>
                </a:lnTo>
                <a:lnTo>
                  <a:pt x="408" y="2033"/>
                </a:lnTo>
                <a:lnTo>
                  <a:pt x="355" y="2024"/>
                </a:lnTo>
                <a:lnTo>
                  <a:pt x="306" y="2008"/>
                </a:lnTo>
                <a:lnTo>
                  <a:pt x="258" y="1989"/>
                </a:lnTo>
                <a:lnTo>
                  <a:pt x="214" y="1963"/>
                </a:lnTo>
                <a:lnTo>
                  <a:pt x="173" y="1934"/>
                </a:lnTo>
                <a:lnTo>
                  <a:pt x="135" y="1899"/>
                </a:lnTo>
                <a:lnTo>
                  <a:pt x="101" y="1861"/>
                </a:lnTo>
                <a:lnTo>
                  <a:pt x="72" y="1819"/>
                </a:lnTo>
                <a:lnTo>
                  <a:pt x="46" y="1774"/>
                </a:lnTo>
                <a:lnTo>
                  <a:pt x="26" y="1726"/>
                </a:lnTo>
                <a:lnTo>
                  <a:pt x="12" y="1676"/>
                </a:lnTo>
                <a:lnTo>
                  <a:pt x="3" y="1623"/>
                </a:lnTo>
                <a:lnTo>
                  <a:pt x="0" y="1569"/>
                </a:lnTo>
                <a:lnTo>
                  <a:pt x="3" y="1514"/>
                </a:lnTo>
                <a:lnTo>
                  <a:pt x="12" y="1462"/>
                </a:lnTo>
                <a:lnTo>
                  <a:pt x="26" y="1411"/>
                </a:lnTo>
                <a:lnTo>
                  <a:pt x="46" y="1363"/>
                </a:lnTo>
                <a:lnTo>
                  <a:pt x="72" y="1319"/>
                </a:lnTo>
                <a:lnTo>
                  <a:pt x="101" y="1277"/>
                </a:lnTo>
                <a:lnTo>
                  <a:pt x="135" y="1239"/>
                </a:lnTo>
                <a:lnTo>
                  <a:pt x="173" y="1204"/>
                </a:lnTo>
                <a:lnTo>
                  <a:pt x="214" y="1174"/>
                </a:lnTo>
                <a:lnTo>
                  <a:pt x="258" y="1149"/>
                </a:lnTo>
                <a:lnTo>
                  <a:pt x="306" y="1128"/>
                </a:lnTo>
                <a:lnTo>
                  <a:pt x="355" y="1114"/>
                </a:lnTo>
                <a:lnTo>
                  <a:pt x="408" y="1105"/>
                </a:lnTo>
                <a:lnTo>
                  <a:pt x="461" y="1102"/>
                </a:lnTo>
                <a:lnTo>
                  <a:pt x="512" y="1105"/>
                </a:lnTo>
                <a:lnTo>
                  <a:pt x="560" y="1113"/>
                </a:lnTo>
                <a:lnTo>
                  <a:pt x="606" y="1126"/>
                </a:lnTo>
                <a:lnTo>
                  <a:pt x="651" y="1144"/>
                </a:lnTo>
                <a:lnTo>
                  <a:pt x="693" y="1166"/>
                </a:lnTo>
                <a:lnTo>
                  <a:pt x="732" y="1193"/>
                </a:lnTo>
                <a:lnTo>
                  <a:pt x="1785" y="541"/>
                </a:lnTo>
                <a:lnTo>
                  <a:pt x="1780" y="504"/>
                </a:lnTo>
                <a:lnTo>
                  <a:pt x="1778" y="467"/>
                </a:lnTo>
                <a:lnTo>
                  <a:pt x="1781" y="413"/>
                </a:lnTo>
                <a:lnTo>
                  <a:pt x="1790" y="360"/>
                </a:lnTo>
                <a:lnTo>
                  <a:pt x="1804" y="310"/>
                </a:lnTo>
                <a:lnTo>
                  <a:pt x="1824" y="262"/>
                </a:lnTo>
                <a:lnTo>
                  <a:pt x="1849" y="217"/>
                </a:lnTo>
                <a:lnTo>
                  <a:pt x="1879" y="175"/>
                </a:lnTo>
                <a:lnTo>
                  <a:pt x="1913" y="137"/>
                </a:lnTo>
                <a:lnTo>
                  <a:pt x="1950" y="103"/>
                </a:lnTo>
                <a:lnTo>
                  <a:pt x="1992" y="73"/>
                </a:lnTo>
                <a:lnTo>
                  <a:pt x="2036" y="47"/>
                </a:lnTo>
                <a:lnTo>
                  <a:pt x="2083" y="27"/>
                </a:lnTo>
                <a:lnTo>
                  <a:pt x="2133" y="13"/>
                </a:lnTo>
                <a:lnTo>
                  <a:pt x="2185" y="3"/>
                </a:lnTo>
                <a:lnTo>
                  <a:pt x="22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7" name="Freeform 149"/>
          <p:cNvSpPr>
            <a:spLocks noEditPoints="1"/>
          </p:cNvSpPr>
          <p:nvPr/>
        </p:nvSpPr>
        <p:spPr bwMode="auto">
          <a:xfrm>
            <a:off x="742162" y="2758346"/>
            <a:ext cx="407988" cy="415925"/>
          </a:xfrm>
          <a:custGeom>
            <a:avLst/>
            <a:gdLst>
              <a:gd name="T0" fmla="*/ 2256 w 3338"/>
              <a:gd name="T1" fmla="*/ 505 h 3408"/>
              <a:gd name="T2" fmla="*/ 2134 w 3338"/>
              <a:gd name="T3" fmla="*/ 567 h 3408"/>
              <a:gd name="T4" fmla="*/ 2045 w 3338"/>
              <a:gd name="T5" fmla="*/ 670 h 3408"/>
              <a:gd name="T6" fmla="*/ 2001 w 3338"/>
              <a:gd name="T7" fmla="*/ 804 h 3408"/>
              <a:gd name="T8" fmla="*/ 2003 w 3338"/>
              <a:gd name="T9" fmla="*/ 910 h 3408"/>
              <a:gd name="T10" fmla="*/ 1120 w 3338"/>
              <a:gd name="T11" fmla="*/ 1369 h 3408"/>
              <a:gd name="T12" fmla="*/ 988 w 3338"/>
              <a:gd name="T13" fmla="*/ 1342 h 3408"/>
              <a:gd name="T14" fmla="*/ 850 w 3338"/>
              <a:gd name="T15" fmla="*/ 1372 h 3408"/>
              <a:gd name="T16" fmla="*/ 738 w 3338"/>
              <a:gd name="T17" fmla="*/ 1449 h 3408"/>
              <a:gd name="T18" fmla="*/ 662 w 3338"/>
              <a:gd name="T19" fmla="*/ 1563 h 3408"/>
              <a:gd name="T20" fmla="*/ 634 w 3338"/>
              <a:gd name="T21" fmla="*/ 1704 h 3408"/>
              <a:gd name="T22" fmla="*/ 662 w 3338"/>
              <a:gd name="T23" fmla="*/ 1845 h 3408"/>
              <a:gd name="T24" fmla="*/ 738 w 3338"/>
              <a:gd name="T25" fmla="*/ 1960 h 3408"/>
              <a:gd name="T26" fmla="*/ 850 w 3338"/>
              <a:gd name="T27" fmla="*/ 2037 h 3408"/>
              <a:gd name="T28" fmla="*/ 988 w 3338"/>
              <a:gd name="T29" fmla="*/ 2065 h 3408"/>
              <a:gd name="T30" fmla="*/ 1120 w 3338"/>
              <a:gd name="T31" fmla="*/ 2038 h 3408"/>
              <a:gd name="T32" fmla="*/ 2003 w 3338"/>
              <a:gd name="T33" fmla="*/ 2499 h 3408"/>
              <a:gd name="T34" fmla="*/ 2001 w 3338"/>
              <a:gd name="T35" fmla="*/ 2604 h 3408"/>
              <a:gd name="T36" fmla="*/ 2045 w 3338"/>
              <a:gd name="T37" fmla="*/ 2737 h 3408"/>
              <a:gd name="T38" fmla="*/ 2134 w 3338"/>
              <a:gd name="T39" fmla="*/ 2842 h 3408"/>
              <a:gd name="T40" fmla="*/ 2256 w 3338"/>
              <a:gd name="T41" fmla="*/ 2904 h 3408"/>
              <a:gd name="T42" fmla="*/ 2399 w 3338"/>
              <a:gd name="T43" fmla="*/ 2913 h 3408"/>
              <a:gd name="T44" fmla="*/ 2529 w 3338"/>
              <a:gd name="T45" fmla="*/ 2867 h 3408"/>
              <a:gd name="T46" fmla="*/ 2630 w 3338"/>
              <a:gd name="T47" fmla="*/ 2776 h 3408"/>
              <a:gd name="T48" fmla="*/ 2691 w 3338"/>
              <a:gd name="T49" fmla="*/ 2651 h 3408"/>
              <a:gd name="T50" fmla="*/ 2701 w 3338"/>
              <a:gd name="T51" fmla="*/ 2506 h 3408"/>
              <a:gd name="T52" fmla="*/ 2655 w 3338"/>
              <a:gd name="T53" fmla="*/ 2373 h 3408"/>
              <a:gd name="T54" fmla="*/ 2566 w 3338"/>
              <a:gd name="T55" fmla="*/ 2270 h 3408"/>
              <a:gd name="T56" fmla="*/ 2444 w 3338"/>
              <a:gd name="T57" fmla="*/ 2207 h 3408"/>
              <a:gd name="T58" fmla="*/ 2304 w 3338"/>
              <a:gd name="T59" fmla="*/ 2197 h 3408"/>
              <a:gd name="T60" fmla="*/ 2178 w 3338"/>
              <a:gd name="T61" fmla="*/ 2240 h 3408"/>
              <a:gd name="T62" fmla="*/ 1339 w 3338"/>
              <a:gd name="T63" fmla="*/ 1733 h 3408"/>
              <a:gd name="T64" fmla="*/ 1336 w 3338"/>
              <a:gd name="T65" fmla="*/ 1647 h 3408"/>
              <a:gd name="T66" fmla="*/ 2219 w 3338"/>
              <a:gd name="T67" fmla="*/ 1188 h 3408"/>
              <a:gd name="T68" fmla="*/ 2350 w 3338"/>
              <a:gd name="T69" fmla="*/ 1214 h 3408"/>
              <a:gd name="T70" fmla="*/ 2488 w 3338"/>
              <a:gd name="T71" fmla="*/ 1185 h 3408"/>
              <a:gd name="T72" fmla="*/ 2601 w 3338"/>
              <a:gd name="T73" fmla="*/ 1108 h 3408"/>
              <a:gd name="T74" fmla="*/ 2677 w 3338"/>
              <a:gd name="T75" fmla="*/ 994 h 3408"/>
              <a:gd name="T76" fmla="*/ 2704 w 3338"/>
              <a:gd name="T77" fmla="*/ 853 h 3408"/>
              <a:gd name="T78" fmla="*/ 2677 w 3338"/>
              <a:gd name="T79" fmla="*/ 712 h 3408"/>
              <a:gd name="T80" fmla="*/ 2601 w 3338"/>
              <a:gd name="T81" fmla="*/ 597 h 3408"/>
              <a:gd name="T82" fmla="*/ 2488 w 3338"/>
              <a:gd name="T83" fmla="*/ 520 h 3408"/>
              <a:gd name="T84" fmla="*/ 2350 w 3338"/>
              <a:gd name="T85" fmla="*/ 492 h 3408"/>
              <a:gd name="T86" fmla="*/ 3338 w 3338"/>
              <a:gd name="T87" fmla="*/ 3408 h 3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338" h="3408">
                <a:moveTo>
                  <a:pt x="2350" y="492"/>
                </a:moveTo>
                <a:lnTo>
                  <a:pt x="2302" y="495"/>
                </a:lnTo>
                <a:lnTo>
                  <a:pt x="2256" y="505"/>
                </a:lnTo>
                <a:lnTo>
                  <a:pt x="2212" y="520"/>
                </a:lnTo>
                <a:lnTo>
                  <a:pt x="2172" y="541"/>
                </a:lnTo>
                <a:lnTo>
                  <a:pt x="2134" y="567"/>
                </a:lnTo>
                <a:lnTo>
                  <a:pt x="2101" y="597"/>
                </a:lnTo>
                <a:lnTo>
                  <a:pt x="2070" y="633"/>
                </a:lnTo>
                <a:lnTo>
                  <a:pt x="2045" y="670"/>
                </a:lnTo>
                <a:lnTo>
                  <a:pt x="2025" y="712"/>
                </a:lnTo>
                <a:lnTo>
                  <a:pt x="2009" y="757"/>
                </a:lnTo>
                <a:lnTo>
                  <a:pt x="2001" y="804"/>
                </a:lnTo>
                <a:lnTo>
                  <a:pt x="1996" y="853"/>
                </a:lnTo>
                <a:lnTo>
                  <a:pt x="1998" y="882"/>
                </a:lnTo>
                <a:lnTo>
                  <a:pt x="2003" y="910"/>
                </a:lnTo>
                <a:lnTo>
                  <a:pt x="1196" y="1413"/>
                </a:lnTo>
                <a:lnTo>
                  <a:pt x="1159" y="1389"/>
                </a:lnTo>
                <a:lnTo>
                  <a:pt x="1120" y="1369"/>
                </a:lnTo>
                <a:lnTo>
                  <a:pt x="1078" y="1355"/>
                </a:lnTo>
                <a:lnTo>
                  <a:pt x="1034" y="1346"/>
                </a:lnTo>
                <a:lnTo>
                  <a:pt x="988" y="1342"/>
                </a:lnTo>
                <a:lnTo>
                  <a:pt x="939" y="1347"/>
                </a:lnTo>
                <a:lnTo>
                  <a:pt x="894" y="1355"/>
                </a:lnTo>
                <a:lnTo>
                  <a:pt x="850" y="1372"/>
                </a:lnTo>
                <a:lnTo>
                  <a:pt x="810" y="1392"/>
                </a:lnTo>
                <a:lnTo>
                  <a:pt x="772" y="1418"/>
                </a:lnTo>
                <a:lnTo>
                  <a:pt x="738" y="1449"/>
                </a:lnTo>
                <a:lnTo>
                  <a:pt x="708" y="1483"/>
                </a:lnTo>
                <a:lnTo>
                  <a:pt x="682" y="1522"/>
                </a:lnTo>
                <a:lnTo>
                  <a:pt x="662" y="1563"/>
                </a:lnTo>
                <a:lnTo>
                  <a:pt x="646" y="1608"/>
                </a:lnTo>
                <a:lnTo>
                  <a:pt x="637" y="1655"/>
                </a:lnTo>
                <a:lnTo>
                  <a:pt x="634" y="1704"/>
                </a:lnTo>
                <a:lnTo>
                  <a:pt x="637" y="1753"/>
                </a:lnTo>
                <a:lnTo>
                  <a:pt x="646" y="1800"/>
                </a:lnTo>
                <a:lnTo>
                  <a:pt x="662" y="1845"/>
                </a:lnTo>
                <a:lnTo>
                  <a:pt x="682" y="1887"/>
                </a:lnTo>
                <a:lnTo>
                  <a:pt x="708" y="1924"/>
                </a:lnTo>
                <a:lnTo>
                  <a:pt x="738" y="1960"/>
                </a:lnTo>
                <a:lnTo>
                  <a:pt x="772" y="1990"/>
                </a:lnTo>
                <a:lnTo>
                  <a:pt x="810" y="2016"/>
                </a:lnTo>
                <a:lnTo>
                  <a:pt x="850" y="2037"/>
                </a:lnTo>
                <a:lnTo>
                  <a:pt x="894" y="2052"/>
                </a:lnTo>
                <a:lnTo>
                  <a:pt x="939" y="2062"/>
                </a:lnTo>
                <a:lnTo>
                  <a:pt x="988" y="2065"/>
                </a:lnTo>
                <a:lnTo>
                  <a:pt x="1034" y="2062"/>
                </a:lnTo>
                <a:lnTo>
                  <a:pt x="1078" y="2053"/>
                </a:lnTo>
                <a:lnTo>
                  <a:pt x="1120" y="2038"/>
                </a:lnTo>
                <a:lnTo>
                  <a:pt x="1159" y="2019"/>
                </a:lnTo>
                <a:lnTo>
                  <a:pt x="1196" y="1994"/>
                </a:lnTo>
                <a:lnTo>
                  <a:pt x="2003" y="2499"/>
                </a:lnTo>
                <a:lnTo>
                  <a:pt x="1998" y="2527"/>
                </a:lnTo>
                <a:lnTo>
                  <a:pt x="1996" y="2556"/>
                </a:lnTo>
                <a:lnTo>
                  <a:pt x="2001" y="2604"/>
                </a:lnTo>
                <a:lnTo>
                  <a:pt x="2009" y="2651"/>
                </a:lnTo>
                <a:lnTo>
                  <a:pt x="2025" y="2696"/>
                </a:lnTo>
                <a:lnTo>
                  <a:pt x="2045" y="2737"/>
                </a:lnTo>
                <a:lnTo>
                  <a:pt x="2070" y="2776"/>
                </a:lnTo>
                <a:lnTo>
                  <a:pt x="2101" y="2810"/>
                </a:lnTo>
                <a:lnTo>
                  <a:pt x="2134" y="2842"/>
                </a:lnTo>
                <a:lnTo>
                  <a:pt x="2172" y="2867"/>
                </a:lnTo>
                <a:lnTo>
                  <a:pt x="2212" y="2888"/>
                </a:lnTo>
                <a:lnTo>
                  <a:pt x="2256" y="2904"/>
                </a:lnTo>
                <a:lnTo>
                  <a:pt x="2302" y="2913"/>
                </a:lnTo>
                <a:lnTo>
                  <a:pt x="2350" y="2917"/>
                </a:lnTo>
                <a:lnTo>
                  <a:pt x="2399" y="2913"/>
                </a:lnTo>
                <a:lnTo>
                  <a:pt x="2444" y="2904"/>
                </a:lnTo>
                <a:lnTo>
                  <a:pt x="2488" y="2888"/>
                </a:lnTo>
                <a:lnTo>
                  <a:pt x="2529" y="2867"/>
                </a:lnTo>
                <a:lnTo>
                  <a:pt x="2566" y="2842"/>
                </a:lnTo>
                <a:lnTo>
                  <a:pt x="2601" y="2810"/>
                </a:lnTo>
                <a:lnTo>
                  <a:pt x="2630" y="2776"/>
                </a:lnTo>
                <a:lnTo>
                  <a:pt x="2655" y="2737"/>
                </a:lnTo>
                <a:lnTo>
                  <a:pt x="2677" y="2696"/>
                </a:lnTo>
                <a:lnTo>
                  <a:pt x="2691" y="2651"/>
                </a:lnTo>
                <a:lnTo>
                  <a:pt x="2701" y="2604"/>
                </a:lnTo>
                <a:lnTo>
                  <a:pt x="2704" y="2556"/>
                </a:lnTo>
                <a:lnTo>
                  <a:pt x="2701" y="2506"/>
                </a:lnTo>
                <a:lnTo>
                  <a:pt x="2691" y="2460"/>
                </a:lnTo>
                <a:lnTo>
                  <a:pt x="2677" y="2415"/>
                </a:lnTo>
                <a:lnTo>
                  <a:pt x="2655" y="2373"/>
                </a:lnTo>
                <a:lnTo>
                  <a:pt x="2630" y="2335"/>
                </a:lnTo>
                <a:lnTo>
                  <a:pt x="2601" y="2301"/>
                </a:lnTo>
                <a:lnTo>
                  <a:pt x="2566" y="2270"/>
                </a:lnTo>
                <a:lnTo>
                  <a:pt x="2529" y="2244"/>
                </a:lnTo>
                <a:lnTo>
                  <a:pt x="2488" y="2223"/>
                </a:lnTo>
                <a:lnTo>
                  <a:pt x="2444" y="2207"/>
                </a:lnTo>
                <a:lnTo>
                  <a:pt x="2399" y="2197"/>
                </a:lnTo>
                <a:lnTo>
                  <a:pt x="2350" y="2194"/>
                </a:lnTo>
                <a:lnTo>
                  <a:pt x="2304" y="2197"/>
                </a:lnTo>
                <a:lnTo>
                  <a:pt x="2260" y="2207"/>
                </a:lnTo>
                <a:lnTo>
                  <a:pt x="2219" y="2221"/>
                </a:lnTo>
                <a:lnTo>
                  <a:pt x="2178" y="2240"/>
                </a:lnTo>
                <a:lnTo>
                  <a:pt x="2142" y="2265"/>
                </a:lnTo>
                <a:lnTo>
                  <a:pt x="1336" y="1762"/>
                </a:lnTo>
                <a:lnTo>
                  <a:pt x="1339" y="1733"/>
                </a:lnTo>
                <a:lnTo>
                  <a:pt x="1341" y="1704"/>
                </a:lnTo>
                <a:lnTo>
                  <a:pt x="1339" y="1676"/>
                </a:lnTo>
                <a:lnTo>
                  <a:pt x="1336" y="1647"/>
                </a:lnTo>
                <a:lnTo>
                  <a:pt x="2143" y="1144"/>
                </a:lnTo>
                <a:lnTo>
                  <a:pt x="2178" y="1167"/>
                </a:lnTo>
                <a:lnTo>
                  <a:pt x="2219" y="1188"/>
                </a:lnTo>
                <a:lnTo>
                  <a:pt x="2261" y="1202"/>
                </a:lnTo>
                <a:lnTo>
                  <a:pt x="2304" y="1211"/>
                </a:lnTo>
                <a:lnTo>
                  <a:pt x="2350" y="1214"/>
                </a:lnTo>
                <a:lnTo>
                  <a:pt x="2399" y="1210"/>
                </a:lnTo>
                <a:lnTo>
                  <a:pt x="2444" y="1202"/>
                </a:lnTo>
                <a:lnTo>
                  <a:pt x="2488" y="1185"/>
                </a:lnTo>
                <a:lnTo>
                  <a:pt x="2529" y="1165"/>
                </a:lnTo>
                <a:lnTo>
                  <a:pt x="2567" y="1139"/>
                </a:lnTo>
                <a:lnTo>
                  <a:pt x="2601" y="1108"/>
                </a:lnTo>
                <a:lnTo>
                  <a:pt x="2630" y="1074"/>
                </a:lnTo>
                <a:lnTo>
                  <a:pt x="2655" y="1035"/>
                </a:lnTo>
                <a:lnTo>
                  <a:pt x="2677" y="994"/>
                </a:lnTo>
                <a:lnTo>
                  <a:pt x="2691" y="949"/>
                </a:lnTo>
                <a:lnTo>
                  <a:pt x="2701" y="902"/>
                </a:lnTo>
                <a:lnTo>
                  <a:pt x="2704" y="853"/>
                </a:lnTo>
                <a:lnTo>
                  <a:pt x="2701" y="804"/>
                </a:lnTo>
                <a:lnTo>
                  <a:pt x="2691" y="757"/>
                </a:lnTo>
                <a:lnTo>
                  <a:pt x="2677" y="712"/>
                </a:lnTo>
                <a:lnTo>
                  <a:pt x="2655" y="670"/>
                </a:lnTo>
                <a:lnTo>
                  <a:pt x="2630" y="633"/>
                </a:lnTo>
                <a:lnTo>
                  <a:pt x="2601" y="597"/>
                </a:lnTo>
                <a:lnTo>
                  <a:pt x="2567" y="567"/>
                </a:lnTo>
                <a:lnTo>
                  <a:pt x="2529" y="541"/>
                </a:lnTo>
                <a:lnTo>
                  <a:pt x="2488" y="520"/>
                </a:lnTo>
                <a:lnTo>
                  <a:pt x="2444" y="505"/>
                </a:lnTo>
                <a:lnTo>
                  <a:pt x="2399" y="495"/>
                </a:lnTo>
                <a:lnTo>
                  <a:pt x="2350" y="492"/>
                </a:lnTo>
                <a:close/>
                <a:moveTo>
                  <a:pt x="0" y="0"/>
                </a:moveTo>
                <a:lnTo>
                  <a:pt x="3338" y="0"/>
                </a:lnTo>
                <a:lnTo>
                  <a:pt x="3338" y="3408"/>
                </a:lnTo>
                <a:lnTo>
                  <a:pt x="0" y="3408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6" name="Freeform 154"/>
          <p:cNvSpPr>
            <a:spLocks noEditPoints="1"/>
          </p:cNvSpPr>
          <p:nvPr/>
        </p:nvSpPr>
        <p:spPr bwMode="auto">
          <a:xfrm>
            <a:off x="11021489" y="3524251"/>
            <a:ext cx="430213" cy="425450"/>
          </a:xfrm>
          <a:custGeom>
            <a:avLst/>
            <a:gdLst>
              <a:gd name="T0" fmla="*/ 2194 w 3251"/>
              <a:gd name="T1" fmla="*/ 1825 h 3220"/>
              <a:gd name="T2" fmla="*/ 1839 w 3251"/>
              <a:gd name="T3" fmla="*/ 2 h 3220"/>
              <a:gd name="T4" fmla="*/ 1974 w 3251"/>
              <a:gd name="T5" fmla="*/ 53 h 3220"/>
              <a:gd name="T6" fmla="*/ 2069 w 3251"/>
              <a:gd name="T7" fmla="*/ 167 h 3220"/>
              <a:gd name="T8" fmla="*/ 2340 w 3251"/>
              <a:gd name="T9" fmla="*/ 221 h 3220"/>
              <a:gd name="T10" fmla="*/ 2484 w 3251"/>
              <a:gd name="T11" fmla="*/ 236 h 3220"/>
              <a:gd name="T12" fmla="*/ 2603 w 3251"/>
              <a:gd name="T13" fmla="*/ 320 h 3220"/>
              <a:gd name="T14" fmla="*/ 2664 w 3251"/>
              <a:gd name="T15" fmla="*/ 456 h 3220"/>
              <a:gd name="T16" fmla="*/ 2649 w 3251"/>
              <a:gd name="T17" fmla="*/ 600 h 3220"/>
              <a:gd name="T18" fmla="*/ 2565 w 3251"/>
              <a:gd name="T19" fmla="*/ 717 h 3220"/>
              <a:gd name="T20" fmla="*/ 2714 w 3251"/>
              <a:gd name="T21" fmla="*/ 1595 h 3220"/>
              <a:gd name="T22" fmla="*/ 2960 w 3251"/>
              <a:gd name="T23" fmla="*/ 1509 h 3220"/>
              <a:gd name="T24" fmla="*/ 3102 w 3251"/>
              <a:gd name="T25" fmla="*/ 1543 h 3220"/>
              <a:gd name="T26" fmla="*/ 3209 w 3251"/>
              <a:gd name="T27" fmla="*/ 1642 h 3220"/>
              <a:gd name="T28" fmla="*/ 3251 w 3251"/>
              <a:gd name="T29" fmla="*/ 1785 h 3220"/>
              <a:gd name="T30" fmla="*/ 3217 w 3251"/>
              <a:gd name="T31" fmla="*/ 1925 h 3220"/>
              <a:gd name="T32" fmla="*/ 3117 w 3251"/>
              <a:gd name="T33" fmla="*/ 2031 h 3220"/>
              <a:gd name="T34" fmla="*/ 3020 w 3251"/>
              <a:gd name="T35" fmla="*/ 2281 h 3220"/>
              <a:gd name="T36" fmla="*/ 3024 w 3251"/>
              <a:gd name="T37" fmla="*/ 2426 h 3220"/>
              <a:gd name="T38" fmla="*/ 2956 w 3251"/>
              <a:gd name="T39" fmla="*/ 2552 h 3220"/>
              <a:gd name="T40" fmla="*/ 2827 w 3251"/>
              <a:gd name="T41" fmla="*/ 2631 h 3220"/>
              <a:gd name="T42" fmla="*/ 2681 w 3251"/>
              <a:gd name="T43" fmla="*/ 2634 h 3220"/>
              <a:gd name="T44" fmla="*/ 2553 w 3251"/>
              <a:gd name="T45" fmla="*/ 2567 h 3220"/>
              <a:gd name="T46" fmla="*/ 2426 w 3251"/>
              <a:gd name="T47" fmla="*/ 2339 h 3220"/>
              <a:gd name="T48" fmla="*/ 1724 w 3251"/>
              <a:gd name="T49" fmla="*/ 2896 h 3220"/>
              <a:gd name="T50" fmla="*/ 1709 w 3251"/>
              <a:gd name="T51" fmla="*/ 3039 h 3220"/>
              <a:gd name="T52" fmla="*/ 1623 w 3251"/>
              <a:gd name="T53" fmla="*/ 3155 h 3220"/>
              <a:gd name="T54" fmla="*/ 1486 w 3251"/>
              <a:gd name="T55" fmla="*/ 3217 h 3220"/>
              <a:gd name="T56" fmla="*/ 1341 w 3251"/>
              <a:gd name="T57" fmla="*/ 3201 h 3220"/>
              <a:gd name="T58" fmla="*/ 1223 w 3251"/>
              <a:gd name="T59" fmla="*/ 3118 h 3220"/>
              <a:gd name="T60" fmla="*/ 985 w 3251"/>
              <a:gd name="T61" fmla="*/ 2978 h 3220"/>
              <a:gd name="T62" fmla="*/ 838 w 3251"/>
              <a:gd name="T63" fmla="*/ 3001 h 3220"/>
              <a:gd name="T64" fmla="*/ 702 w 3251"/>
              <a:gd name="T65" fmla="*/ 2950 h 3220"/>
              <a:gd name="T66" fmla="*/ 608 w 3251"/>
              <a:gd name="T67" fmla="*/ 2836 h 3220"/>
              <a:gd name="T68" fmla="*/ 585 w 3251"/>
              <a:gd name="T69" fmla="*/ 2690 h 3220"/>
              <a:gd name="T70" fmla="*/ 637 w 3251"/>
              <a:gd name="T71" fmla="*/ 2556 h 3220"/>
              <a:gd name="T72" fmla="*/ 752 w 3251"/>
              <a:gd name="T73" fmla="*/ 2463 h 3220"/>
              <a:gd name="T74" fmla="*/ 365 w 3251"/>
              <a:gd name="T75" fmla="*/ 1700 h 3220"/>
              <a:gd name="T76" fmla="*/ 218 w 3251"/>
              <a:gd name="T77" fmla="*/ 1703 h 3220"/>
              <a:gd name="T78" fmla="*/ 91 w 3251"/>
              <a:gd name="T79" fmla="*/ 1635 h 3220"/>
              <a:gd name="T80" fmla="*/ 12 w 3251"/>
              <a:gd name="T81" fmla="*/ 1508 h 3220"/>
              <a:gd name="T82" fmla="*/ 2 w 3251"/>
              <a:gd name="T83" fmla="*/ 1398 h 3220"/>
              <a:gd name="T84" fmla="*/ 54 w 3251"/>
              <a:gd name="T85" fmla="*/ 1265 h 3220"/>
              <a:gd name="T86" fmla="*/ 169 w 3251"/>
              <a:gd name="T87" fmla="*/ 1171 h 3220"/>
              <a:gd name="T88" fmla="*/ 223 w 3251"/>
              <a:gd name="T89" fmla="*/ 903 h 3220"/>
              <a:gd name="T90" fmla="*/ 238 w 3251"/>
              <a:gd name="T91" fmla="*/ 759 h 3220"/>
              <a:gd name="T92" fmla="*/ 323 w 3251"/>
              <a:gd name="T93" fmla="*/ 643 h 3220"/>
              <a:gd name="T94" fmla="*/ 461 w 3251"/>
              <a:gd name="T95" fmla="*/ 581 h 3220"/>
              <a:gd name="T96" fmla="*/ 606 w 3251"/>
              <a:gd name="T97" fmla="*/ 597 h 3220"/>
              <a:gd name="T98" fmla="*/ 723 w 3251"/>
              <a:gd name="T99" fmla="*/ 681 h 3220"/>
              <a:gd name="T100" fmla="*/ 1611 w 3251"/>
              <a:gd name="T101" fmla="*/ 533 h 3220"/>
              <a:gd name="T102" fmla="*/ 1524 w 3251"/>
              <a:gd name="T103" fmla="*/ 288 h 3220"/>
              <a:gd name="T104" fmla="*/ 1558 w 3251"/>
              <a:gd name="T105" fmla="*/ 149 h 3220"/>
              <a:gd name="T106" fmla="*/ 1658 w 3251"/>
              <a:gd name="T107" fmla="*/ 43 h 3220"/>
              <a:gd name="T108" fmla="*/ 1802 w 3251"/>
              <a:gd name="T109" fmla="*/ 0 h 3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51" h="3220">
                <a:moveTo>
                  <a:pt x="1842" y="1048"/>
                </a:moveTo>
                <a:lnTo>
                  <a:pt x="1058" y="1395"/>
                </a:lnTo>
                <a:lnTo>
                  <a:pt x="1409" y="2173"/>
                </a:lnTo>
                <a:lnTo>
                  <a:pt x="2194" y="1825"/>
                </a:lnTo>
                <a:lnTo>
                  <a:pt x="1842" y="1048"/>
                </a:lnTo>
                <a:close/>
                <a:moveTo>
                  <a:pt x="1802" y="0"/>
                </a:moveTo>
                <a:lnTo>
                  <a:pt x="1805" y="0"/>
                </a:lnTo>
                <a:lnTo>
                  <a:pt x="1839" y="2"/>
                </a:lnTo>
                <a:lnTo>
                  <a:pt x="1876" y="8"/>
                </a:lnTo>
                <a:lnTo>
                  <a:pt x="1910" y="19"/>
                </a:lnTo>
                <a:lnTo>
                  <a:pt x="1944" y="33"/>
                </a:lnTo>
                <a:lnTo>
                  <a:pt x="1974" y="53"/>
                </a:lnTo>
                <a:lnTo>
                  <a:pt x="2003" y="76"/>
                </a:lnTo>
                <a:lnTo>
                  <a:pt x="2028" y="103"/>
                </a:lnTo>
                <a:lnTo>
                  <a:pt x="2051" y="133"/>
                </a:lnTo>
                <a:lnTo>
                  <a:pt x="2069" y="167"/>
                </a:lnTo>
                <a:lnTo>
                  <a:pt x="2130" y="303"/>
                </a:lnTo>
                <a:lnTo>
                  <a:pt x="2266" y="242"/>
                </a:lnTo>
                <a:lnTo>
                  <a:pt x="2303" y="229"/>
                </a:lnTo>
                <a:lnTo>
                  <a:pt x="2340" y="221"/>
                </a:lnTo>
                <a:lnTo>
                  <a:pt x="2377" y="218"/>
                </a:lnTo>
                <a:lnTo>
                  <a:pt x="2413" y="219"/>
                </a:lnTo>
                <a:lnTo>
                  <a:pt x="2450" y="225"/>
                </a:lnTo>
                <a:lnTo>
                  <a:pt x="2484" y="236"/>
                </a:lnTo>
                <a:lnTo>
                  <a:pt x="2518" y="251"/>
                </a:lnTo>
                <a:lnTo>
                  <a:pt x="2549" y="270"/>
                </a:lnTo>
                <a:lnTo>
                  <a:pt x="2577" y="293"/>
                </a:lnTo>
                <a:lnTo>
                  <a:pt x="2603" y="320"/>
                </a:lnTo>
                <a:lnTo>
                  <a:pt x="2625" y="351"/>
                </a:lnTo>
                <a:lnTo>
                  <a:pt x="2643" y="384"/>
                </a:lnTo>
                <a:lnTo>
                  <a:pt x="2657" y="420"/>
                </a:lnTo>
                <a:lnTo>
                  <a:pt x="2664" y="456"/>
                </a:lnTo>
                <a:lnTo>
                  <a:pt x="2667" y="493"/>
                </a:lnTo>
                <a:lnTo>
                  <a:pt x="2666" y="530"/>
                </a:lnTo>
                <a:lnTo>
                  <a:pt x="2660" y="565"/>
                </a:lnTo>
                <a:lnTo>
                  <a:pt x="2649" y="600"/>
                </a:lnTo>
                <a:lnTo>
                  <a:pt x="2633" y="632"/>
                </a:lnTo>
                <a:lnTo>
                  <a:pt x="2614" y="664"/>
                </a:lnTo>
                <a:lnTo>
                  <a:pt x="2591" y="692"/>
                </a:lnTo>
                <a:lnTo>
                  <a:pt x="2565" y="717"/>
                </a:lnTo>
                <a:lnTo>
                  <a:pt x="2534" y="739"/>
                </a:lnTo>
                <a:lnTo>
                  <a:pt x="2499" y="757"/>
                </a:lnTo>
                <a:lnTo>
                  <a:pt x="2362" y="818"/>
                </a:lnTo>
                <a:lnTo>
                  <a:pt x="2714" y="1595"/>
                </a:lnTo>
                <a:lnTo>
                  <a:pt x="2850" y="1534"/>
                </a:lnTo>
                <a:lnTo>
                  <a:pt x="2887" y="1521"/>
                </a:lnTo>
                <a:lnTo>
                  <a:pt x="2923" y="1512"/>
                </a:lnTo>
                <a:lnTo>
                  <a:pt x="2960" y="1509"/>
                </a:lnTo>
                <a:lnTo>
                  <a:pt x="2997" y="1511"/>
                </a:lnTo>
                <a:lnTo>
                  <a:pt x="3033" y="1517"/>
                </a:lnTo>
                <a:lnTo>
                  <a:pt x="3068" y="1528"/>
                </a:lnTo>
                <a:lnTo>
                  <a:pt x="3102" y="1543"/>
                </a:lnTo>
                <a:lnTo>
                  <a:pt x="3133" y="1562"/>
                </a:lnTo>
                <a:lnTo>
                  <a:pt x="3161" y="1585"/>
                </a:lnTo>
                <a:lnTo>
                  <a:pt x="3186" y="1612"/>
                </a:lnTo>
                <a:lnTo>
                  <a:pt x="3209" y="1642"/>
                </a:lnTo>
                <a:lnTo>
                  <a:pt x="3227" y="1677"/>
                </a:lnTo>
                <a:lnTo>
                  <a:pt x="3240" y="1712"/>
                </a:lnTo>
                <a:lnTo>
                  <a:pt x="3248" y="1749"/>
                </a:lnTo>
                <a:lnTo>
                  <a:pt x="3251" y="1785"/>
                </a:lnTo>
                <a:lnTo>
                  <a:pt x="3250" y="1822"/>
                </a:lnTo>
                <a:lnTo>
                  <a:pt x="3244" y="1858"/>
                </a:lnTo>
                <a:lnTo>
                  <a:pt x="3233" y="1892"/>
                </a:lnTo>
                <a:lnTo>
                  <a:pt x="3217" y="1925"/>
                </a:lnTo>
                <a:lnTo>
                  <a:pt x="3198" y="1956"/>
                </a:lnTo>
                <a:lnTo>
                  <a:pt x="3175" y="1983"/>
                </a:lnTo>
                <a:lnTo>
                  <a:pt x="3147" y="2009"/>
                </a:lnTo>
                <a:lnTo>
                  <a:pt x="3117" y="2031"/>
                </a:lnTo>
                <a:lnTo>
                  <a:pt x="3083" y="2048"/>
                </a:lnTo>
                <a:lnTo>
                  <a:pt x="2945" y="2109"/>
                </a:lnTo>
                <a:lnTo>
                  <a:pt x="3007" y="2245"/>
                </a:lnTo>
                <a:lnTo>
                  <a:pt x="3020" y="2281"/>
                </a:lnTo>
                <a:lnTo>
                  <a:pt x="3029" y="2317"/>
                </a:lnTo>
                <a:lnTo>
                  <a:pt x="3032" y="2354"/>
                </a:lnTo>
                <a:lnTo>
                  <a:pt x="3030" y="2391"/>
                </a:lnTo>
                <a:lnTo>
                  <a:pt x="3024" y="2426"/>
                </a:lnTo>
                <a:lnTo>
                  <a:pt x="3013" y="2461"/>
                </a:lnTo>
                <a:lnTo>
                  <a:pt x="2998" y="2493"/>
                </a:lnTo>
                <a:lnTo>
                  <a:pt x="2979" y="2525"/>
                </a:lnTo>
                <a:lnTo>
                  <a:pt x="2956" y="2552"/>
                </a:lnTo>
                <a:lnTo>
                  <a:pt x="2928" y="2577"/>
                </a:lnTo>
                <a:lnTo>
                  <a:pt x="2898" y="2599"/>
                </a:lnTo>
                <a:lnTo>
                  <a:pt x="2864" y="2617"/>
                </a:lnTo>
                <a:lnTo>
                  <a:pt x="2827" y="2631"/>
                </a:lnTo>
                <a:lnTo>
                  <a:pt x="2790" y="2639"/>
                </a:lnTo>
                <a:lnTo>
                  <a:pt x="2753" y="2642"/>
                </a:lnTo>
                <a:lnTo>
                  <a:pt x="2717" y="2640"/>
                </a:lnTo>
                <a:lnTo>
                  <a:pt x="2681" y="2634"/>
                </a:lnTo>
                <a:lnTo>
                  <a:pt x="2646" y="2623"/>
                </a:lnTo>
                <a:lnTo>
                  <a:pt x="2612" y="2609"/>
                </a:lnTo>
                <a:lnTo>
                  <a:pt x="2582" y="2590"/>
                </a:lnTo>
                <a:lnTo>
                  <a:pt x="2553" y="2567"/>
                </a:lnTo>
                <a:lnTo>
                  <a:pt x="2528" y="2540"/>
                </a:lnTo>
                <a:lnTo>
                  <a:pt x="2505" y="2509"/>
                </a:lnTo>
                <a:lnTo>
                  <a:pt x="2487" y="2476"/>
                </a:lnTo>
                <a:lnTo>
                  <a:pt x="2426" y="2339"/>
                </a:lnTo>
                <a:lnTo>
                  <a:pt x="1641" y="2687"/>
                </a:lnTo>
                <a:lnTo>
                  <a:pt x="1703" y="2823"/>
                </a:lnTo>
                <a:lnTo>
                  <a:pt x="1715" y="2859"/>
                </a:lnTo>
                <a:lnTo>
                  <a:pt x="1724" y="2896"/>
                </a:lnTo>
                <a:lnTo>
                  <a:pt x="1727" y="2932"/>
                </a:lnTo>
                <a:lnTo>
                  <a:pt x="1726" y="2969"/>
                </a:lnTo>
                <a:lnTo>
                  <a:pt x="1720" y="3004"/>
                </a:lnTo>
                <a:lnTo>
                  <a:pt x="1709" y="3039"/>
                </a:lnTo>
                <a:lnTo>
                  <a:pt x="1693" y="3072"/>
                </a:lnTo>
                <a:lnTo>
                  <a:pt x="1674" y="3102"/>
                </a:lnTo>
                <a:lnTo>
                  <a:pt x="1651" y="3130"/>
                </a:lnTo>
                <a:lnTo>
                  <a:pt x="1623" y="3155"/>
                </a:lnTo>
                <a:lnTo>
                  <a:pt x="1593" y="3177"/>
                </a:lnTo>
                <a:lnTo>
                  <a:pt x="1559" y="3195"/>
                </a:lnTo>
                <a:lnTo>
                  <a:pt x="1523" y="3209"/>
                </a:lnTo>
                <a:lnTo>
                  <a:pt x="1486" y="3217"/>
                </a:lnTo>
                <a:lnTo>
                  <a:pt x="1449" y="3220"/>
                </a:lnTo>
                <a:lnTo>
                  <a:pt x="1412" y="3218"/>
                </a:lnTo>
                <a:lnTo>
                  <a:pt x="1376" y="3212"/>
                </a:lnTo>
                <a:lnTo>
                  <a:pt x="1341" y="3201"/>
                </a:lnTo>
                <a:lnTo>
                  <a:pt x="1308" y="3187"/>
                </a:lnTo>
                <a:lnTo>
                  <a:pt x="1276" y="3167"/>
                </a:lnTo>
                <a:lnTo>
                  <a:pt x="1248" y="3144"/>
                </a:lnTo>
                <a:lnTo>
                  <a:pt x="1223" y="3118"/>
                </a:lnTo>
                <a:lnTo>
                  <a:pt x="1200" y="3087"/>
                </a:lnTo>
                <a:lnTo>
                  <a:pt x="1182" y="3054"/>
                </a:lnTo>
                <a:lnTo>
                  <a:pt x="1122" y="2918"/>
                </a:lnTo>
                <a:lnTo>
                  <a:pt x="985" y="2978"/>
                </a:lnTo>
                <a:lnTo>
                  <a:pt x="949" y="2992"/>
                </a:lnTo>
                <a:lnTo>
                  <a:pt x="912" y="2999"/>
                </a:lnTo>
                <a:lnTo>
                  <a:pt x="875" y="3002"/>
                </a:lnTo>
                <a:lnTo>
                  <a:pt x="838" y="3001"/>
                </a:lnTo>
                <a:lnTo>
                  <a:pt x="802" y="2995"/>
                </a:lnTo>
                <a:lnTo>
                  <a:pt x="767" y="2985"/>
                </a:lnTo>
                <a:lnTo>
                  <a:pt x="734" y="2969"/>
                </a:lnTo>
                <a:lnTo>
                  <a:pt x="702" y="2950"/>
                </a:lnTo>
                <a:lnTo>
                  <a:pt x="674" y="2927"/>
                </a:lnTo>
                <a:lnTo>
                  <a:pt x="648" y="2900"/>
                </a:lnTo>
                <a:lnTo>
                  <a:pt x="627" y="2869"/>
                </a:lnTo>
                <a:lnTo>
                  <a:pt x="608" y="2836"/>
                </a:lnTo>
                <a:lnTo>
                  <a:pt x="595" y="2800"/>
                </a:lnTo>
                <a:lnTo>
                  <a:pt x="587" y="2764"/>
                </a:lnTo>
                <a:lnTo>
                  <a:pt x="584" y="2727"/>
                </a:lnTo>
                <a:lnTo>
                  <a:pt x="585" y="2690"/>
                </a:lnTo>
                <a:lnTo>
                  <a:pt x="591" y="2655"/>
                </a:lnTo>
                <a:lnTo>
                  <a:pt x="603" y="2620"/>
                </a:lnTo>
                <a:lnTo>
                  <a:pt x="618" y="2588"/>
                </a:lnTo>
                <a:lnTo>
                  <a:pt x="637" y="2556"/>
                </a:lnTo>
                <a:lnTo>
                  <a:pt x="660" y="2528"/>
                </a:lnTo>
                <a:lnTo>
                  <a:pt x="687" y="2503"/>
                </a:lnTo>
                <a:lnTo>
                  <a:pt x="718" y="2481"/>
                </a:lnTo>
                <a:lnTo>
                  <a:pt x="752" y="2463"/>
                </a:lnTo>
                <a:lnTo>
                  <a:pt x="889" y="2402"/>
                </a:lnTo>
                <a:lnTo>
                  <a:pt x="538" y="1625"/>
                </a:lnTo>
                <a:lnTo>
                  <a:pt x="401" y="1686"/>
                </a:lnTo>
                <a:lnTo>
                  <a:pt x="365" y="1700"/>
                </a:lnTo>
                <a:lnTo>
                  <a:pt x="328" y="1708"/>
                </a:lnTo>
                <a:lnTo>
                  <a:pt x="291" y="1711"/>
                </a:lnTo>
                <a:lnTo>
                  <a:pt x="254" y="1709"/>
                </a:lnTo>
                <a:lnTo>
                  <a:pt x="218" y="1703"/>
                </a:lnTo>
                <a:lnTo>
                  <a:pt x="183" y="1692"/>
                </a:lnTo>
                <a:lnTo>
                  <a:pt x="150" y="1677"/>
                </a:lnTo>
                <a:lnTo>
                  <a:pt x="119" y="1658"/>
                </a:lnTo>
                <a:lnTo>
                  <a:pt x="91" y="1635"/>
                </a:lnTo>
                <a:lnTo>
                  <a:pt x="64" y="1608"/>
                </a:lnTo>
                <a:lnTo>
                  <a:pt x="43" y="1577"/>
                </a:lnTo>
                <a:lnTo>
                  <a:pt x="24" y="1544"/>
                </a:lnTo>
                <a:lnTo>
                  <a:pt x="12" y="1508"/>
                </a:lnTo>
                <a:lnTo>
                  <a:pt x="3" y="1471"/>
                </a:lnTo>
                <a:lnTo>
                  <a:pt x="0" y="1435"/>
                </a:lnTo>
                <a:lnTo>
                  <a:pt x="0" y="1434"/>
                </a:lnTo>
                <a:lnTo>
                  <a:pt x="2" y="1398"/>
                </a:lnTo>
                <a:lnTo>
                  <a:pt x="8" y="1362"/>
                </a:lnTo>
                <a:lnTo>
                  <a:pt x="19" y="1328"/>
                </a:lnTo>
                <a:lnTo>
                  <a:pt x="34" y="1295"/>
                </a:lnTo>
                <a:lnTo>
                  <a:pt x="54" y="1265"/>
                </a:lnTo>
                <a:lnTo>
                  <a:pt x="77" y="1237"/>
                </a:lnTo>
                <a:lnTo>
                  <a:pt x="104" y="1212"/>
                </a:lnTo>
                <a:lnTo>
                  <a:pt x="134" y="1190"/>
                </a:lnTo>
                <a:lnTo>
                  <a:pt x="169" y="1171"/>
                </a:lnTo>
                <a:lnTo>
                  <a:pt x="306" y="1111"/>
                </a:lnTo>
                <a:lnTo>
                  <a:pt x="244" y="975"/>
                </a:lnTo>
                <a:lnTo>
                  <a:pt x="232" y="939"/>
                </a:lnTo>
                <a:lnTo>
                  <a:pt x="223" y="903"/>
                </a:lnTo>
                <a:lnTo>
                  <a:pt x="220" y="866"/>
                </a:lnTo>
                <a:lnTo>
                  <a:pt x="221" y="829"/>
                </a:lnTo>
                <a:lnTo>
                  <a:pt x="227" y="794"/>
                </a:lnTo>
                <a:lnTo>
                  <a:pt x="238" y="759"/>
                </a:lnTo>
                <a:lnTo>
                  <a:pt x="254" y="727"/>
                </a:lnTo>
                <a:lnTo>
                  <a:pt x="273" y="696"/>
                </a:lnTo>
                <a:lnTo>
                  <a:pt x="296" y="668"/>
                </a:lnTo>
                <a:lnTo>
                  <a:pt x="323" y="643"/>
                </a:lnTo>
                <a:lnTo>
                  <a:pt x="353" y="621"/>
                </a:lnTo>
                <a:lnTo>
                  <a:pt x="388" y="603"/>
                </a:lnTo>
                <a:lnTo>
                  <a:pt x="424" y="589"/>
                </a:lnTo>
                <a:lnTo>
                  <a:pt x="461" y="581"/>
                </a:lnTo>
                <a:lnTo>
                  <a:pt x="498" y="578"/>
                </a:lnTo>
                <a:lnTo>
                  <a:pt x="535" y="580"/>
                </a:lnTo>
                <a:lnTo>
                  <a:pt x="571" y="586"/>
                </a:lnTo>
                <a:lnTo>
                  <a:pt x="606" y="597"/>
                </a:lnTo>
                <a:lnTo>
                  <a:pt x="639" y="611"/>
                </a:lnTo>
                <a:lnTo>
                  <a:pt x="669" y="630"/>
                </a:lnTo>
                <a:lnTo>
                  <a:pt x="698" y="653"/>
                </a:lnTo>
                <a:lnTo>
                  <a:pt x="723" y="681"/>
                </a:lnTo>
                <a:lnTo>
                  <a:pt x="746" y="711"/>
                </a:lnTo>
                <a:lnTo>
                  <a:pt x="764" y="744"/>
                </a:lnTo>
                <a:lnTo>
                  <a:pt x="825" y="881"/>
                </a:lnTo>
                <a:lnTo>
                  <a:pt x="1611" y="533"/>
                </a:lnTo>
                <a:lnTo>
                  <a:pt x="1548" y="397"/>
                </a:lnTo>
                <a:lnTo>
                  <a:pt x="1536" y="361"/>
                </a:lnTo>
                <a:lnTo>
                  <a:pt x="1527" y="325"/>
                </a:lnTo>
                <a:lnTo>
                  <a:pt x="1524" y="288"/>
                </a:lnTo>
                <a:lnTo>
                  <a:pt x="1526" y="251"/>
                </a:lnTo>
                <a:lnTo>
                  <a:pt x="1532" y="216"/>
                </a:lnTo>
                <a:lnTo>
                  <a:pt x="1543" y="181"/>
                </a:lnTo>
                <a:lnTo>
                  <a:pt x="1558" y="149"/>
                </a:lnTo>
                <a:lnTo>
                  <a:pt x="1577" y="118"/>
                </a:lnTo>
                <a:lnTo>
                  <a:pt x="1600" y="90"/>
                </a:lnTo>
                <a:lnTo>
                  <a:pt x="1628" y="65"/>
                </a:lnTo>
                <a:lnTo>
                  <a:pt x="1658" y="43"/>
                </a:lnTo>
                <a:lnTo>
                  <a:pt x="1692" y="25"/>
                </a:lnTo>
                <a:lnTo>
                  <a:pt x="1729" y="11"/>
                </a:lnTo>
                <a:lnTo>
                  <a:pt x="1766" y="3"/>
                </a:lnTo>
                <a:lnTo>
                  <a:pt x="180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84" name="Group 783"/>
          <p:cNvGrpSpPr/>
          <p:nvPr/>
        </p:nvGrpSpPr>
        <p:grpSpPr>
          <a:xfrm>
            <a:off x="10128852" y="3524251"/>
            <a:ext cx="344488" cy="425450"/>
            <a:chOff x="10040938" y="3524251"/>
            <a:chExt cx="344488" cy="4254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0" name="Freeform 159"/>
            <p:cNvSpPr>
              <a:spLocks noEditPoints="1"/>
            </p:cNvSpPr>
            <p:nvPr/>
          </p:nvSpPr>
          <p:spPr bwMode="auto">
            <a:xfrm>
              <a:off x="10040938" y="3524251"/>
              <a:ext cx="344488" cy="425450"/>
            </a:xfrm>
            <a:custGeom>
              <a:avLst/>
              <a:gdLst>
                <a:gd name="T0" fmla="*/ 761 w 2603"/>
                <a:gd name="T1" fmla="*/ 371 h 3220"/>
                <a:gd name="T2" fmla="*/ 391 w 2603"/>
                <a:gd name="T3" fmla="*/ 760 h 3220"/>
                <a:gd name="T4" fmla="*/ 761 w 2603"/>
                <a:gd name="T5" fmla="*/ 760 h 3220"/>
                <a:gd name="T6" fmla="*/ 761 w 2603"/>
                <a:gd name="T7" fmla="*/ 371 h 3220"/>
                <a:gd name="T8" fmla="*/ 962 w 2603"/>
                <a:gd name="T9" fmla="*/ 202 h 3220"/>
                <a:gd name="T10" fmla="*/ 962 w 2603"/>
                <a:gd name="T11" fmla="*/ 961 h 3220"/>
                <a:gd name="T12" fmla="*/ 201 w 2603"/>
                <a:gd name="T13" fmla="*/ 961 h 3220"/>
                <a:gd name="T14" fmla="*/ 201 w 2603"/>
                <a:gd name="T15" fmla="*/ 3019 h 3220"/>
                <a:gd name="T16" fmla="*/ 2402 w 2603"/>
                <a:gd name="T17" fmla="*/ 3019 h 3220"/>
                <a:gd name="T18" fmla="*/ 2402 w 2603"/>
                <a:gd name="T19" fmla="*/ 202 h 3220"/>
                <a:gd name="T20" fmla="*/ 962 w 2603"/>
                <a:gd name="T21" fmla="*/ 202 h 3220"/>
                <a:gd name="T22" fmla="*/ 834 w 2603"/>
                <a:gd name="T23" fmla="*/ 0 h 3220"/>
                <a:gd name="T24" fmla="*/ 2603 w 2603"/>
                <a:gd name="T25" fmla="*/ 0 h 3220"/>
                <a:gd name="T26" fmla="*/ 2603 w 2603"/>
                <a:gd name="T27" fmla="*/ 3220 h 3220"/>
                <a:gd name="T28" fmla="*/ 0 w 2603"/>
                <a:gd name="T29" fmla="*/ 3220 h 3220"/>
                <a:gd name="T30" fmla="*/ 0 w 2603"/>
                <a:gd name="T31" fmla="*/ 881 h 3220"/>
                <a:gd name="T32" fmla="*/ 834 w 2603"/>
                <a:gd name="T33" fmla="*/ 0 h 3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03" h="3220">
                  <a:moveTo>
                    <a:pt x="761" y="371"/>
                  </a:moveTo>
                  <a:lnTo>
                    <a:pt x="391" y="760"/>
                  </a:lnTo>
                  <a:lnTo>
                    <a:pt x="761" y="760"/>
                  </a:lnTo>
                  <a:lnTo>
                    <a:pt x="761" y="371"/>
                  </a:lnTo>
                  <a:close/>
                  <a:moveTo>
                    <a:pt x="962" y="202"/>
                  </a:moveTo>
                  <a:lnTo>
                    <a:pt x="962" y="961"/>
                  </a:lnTo>
                  <a:lnTo>
                    <a:pt x="201" y="961"/>
                  </a:lnTo>
                  <a:lnTo>
                    <a:pt x="201" y="3019"/>
                  </a:lnTo>
                  <a:lnTo>
                    <a:pt x="2402" y="3019"/>
                  </a:lnTo>
                  <a:lnTo>
                    <a:pt x="2402" y="202"/>
                  </a:lnTo>
                  <a:lnTo>
                    <a:pt x="962" y="202"/>
                  </a:lnTo>
                  <a:close/>
                  <a:moveTo>
                    <a:pt x="834" y="0"/>
                  </a:moveTo>
                  <a:lnTo>
                    <a:pt x="2603" y="0"/>
                  </a:lnTo>
                  <a:lnTo>
                    <a:pt x="2603" y="3220"/>
                  </a:lnTo>
                  <a:lnTo>
                    <a:pt x="0" y="3220"/>
                  </a:lnTo>
                  <a:lnTo>
                    <a:pt x="0" y="881"/>
                  </a:lnTo>
                  <a:lnTo>
                    <a:pt x="8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Freeform 160"/>
            <p:cNvSpPr>
              <a:spLocks/>
            </p:cNvSpPr>
            <p:nvPr/>
          </p:nvSpPr>
          <p:spPr bwMode="auto">
            <a:xfrm>
              <a:off x="10113963" y="3663951"/>
              <a:ext cx="117475" cy="190500"/>
            </a:xfrm>
            <a:custGeom>
              <a:avLst/>
              <a:gdLst>
                <a:gd name="T0" fmla="*/ 893 w 893"/>
                <a:gd name="T1" fmla="*/ 0 h 1433"/>
                <a:gd name="T2" fmla="*/ 893 w 893"/>
                <a:gd name="T3" fmla="*/ 1433 h 1433"/>
                <a:gd name="T4" fmla="*/ 325 w 893"/>
                <a:gd name="T5" fmla="*/ 1041 h 1433"/>
                <a:gd name="T6" fmla="*/ 0 w 893"/>
                <a:gd name="T7" fmla="*/ 1041 h 1433"/>
                <a:gd name="T8" fmla="*/ 0 w 893"/>
                <a:gd name="T9" fmla="*/ 392 h 1433"/>
                <a:gd name="T10" fmla="*/ 325 w 893"/>
                <a:gd name="T11" fmla="*/ 392 h 1433"/>
                <a:gd name="T12" fmla="*/ 893 w 893"/>
                <a:gd name="T13" fmla="*/ 0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3" h="1433">
                  <a:moveTo>
                    <a:pt x="893" y="0"/>
                  </a:moveTo>
                  <a:lnTo>
                    <a:pt x="893" y="1433"/>
                  </a:lnTo>
                  <a:lnTo>
                    <a:pt x="325" y="1041"/>
                  </a:lnTo>
                  <a:lnTo>
                    <a:pt x="0" y="1041"/>
                  </a:lnTo>
                  <a:lnTo>
                    <a:pt x="0" y="392"/>
                  </a:lnTo>
                  <a:lnTo>
                    <a:pt x="325" y="392"/>
                  </a:lnTo>
                  <a:lnTo>
                    <a:pt x="8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Rectangle 161"/>
            <p:cNvSpPr>
              <a:spLocks noChangeArrowheads="1"/>
            </p:cNvSpPr>
            <p:nvPr/>
          </p:nvSpPr>
          <p:spPr bwMode="auto">
            <a:xfrm>
              <a:off x="10248901" y="3706813"/>
              <a:ext cx="25400" cy="1031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Rectangle 162"/>
            <p:cNvSpPr>
              <a:spLocks noChangeArrowheads="1"/>
            </p:cNvSpPr>
            <p:nvPr/>
          </p:nvSpPr>
          <p:spPr bwMode="auto">
            <a:xfrm>
              <a:off x="10290176" y="3663951"/>
              <a:ext cx="26988" cy="1905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4" name="Group 853"/>
          <p:cNvGrpSpPr/>
          <p:nvPr/>
        </p:nvGrpSpPr>
        <p:grpSpPr>
          <a:xfrm>
            <a:off x="9194152" y="3527426"/>
            <a:ext cx="342900" cy="422275"/>
            <a:chOff x="9147175" y="3527426"/>
            <a:chExt cx="342900" cy="422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88" name="Freeform 167"/>
            <p:cNvSpPr>
              <a:spLocks noEditPoints="1"/>
            </p:cNvSpPr>
            <p:nvPr/>
          </p:nvSpPr>
          <p:spPr bwMode="auto">
            <a:xfrm>
              <a:off x="9147175" y="3527426"/>
              <a:ext cx="342900" cy="422275"/>
            </a:xfrm>
            <a:custGeom>
              <a:avLst/>
              <a:gdLst>
                <a:gd name="T0" fmla="*/ 756 w 2588"/>
                <a:gd name="T1" fmla="*/ 367 h 3201"/>
                <a:gd name="T2" fmla="*/ 389 w 2588"/>
                <a:gd name="T3" fmla="*/ 755 h 3201"/>
                <a:gd name="T4" fmla="*/ 756 w 2588"/>
                <a:gd name="T5" fmla="*/ 755 h 3201"/>
                <a:gd name="T6" fmla="*/ 756 w 2588"/>
                <a:gd name="T7" fmla="*/ 367 h 3201"/>
                <a:gd name="T8" fmla="*/ 956 w 2588"/>
                <a:gd name="T9" fmla="*/ 200 h 3201"/>
                <a:gd name="T10" fmla="*/ 956 w 2588"/>
                <a:gd name="T11" fmla="*/ 956 h 3201"/>
                <a:gd name="T12" fmla="*/ 200 w 2588"/>
                <a:gd name="T13" fmla="*/ 956 h 3201"/>
                <a:gd name="T14" fmla="*/ 200 w 2588"/>
                <a:gd name="T15" fmla="*/ 3001 h 3201"/>
                <a:gd name="T16" fmla="*/ 2388 w 2588"/>
                <a:gd name="T17" fmla="*/ 3001 h 3201"/>
                <a:gd name="T18" fmla="*/ 2388 w 2588"/>
                <a:gd name="T19" fmla="*/ 200 h 3201"/>
                <a:gd name="T20" fmla="*/ 956 w 2588"/>
                <a:gd name="T21" fmla="*/ 200 h 3201"/>
                <a:gd name="T22" fmla="*/ 829 w 2588"/>
                <a:gd name="T23" fmla="*/ 0 h 3201"/>
                <a:gd name="T24" fmla="*/ 2588 w 2588"/>
                <a:gd name="T25" fmla="*/ 0 h 3201"/>
                <a:gd name="T26" fmla="*/ 2588 w 2588"/>
                <a:gd name="T27" fmla="*/ 3201 h 3201"/>
                <a:gd name="T28" fmla="*/ 0 w 2588"/>
                <a:gd name="T29" fmla="*/ 3201 h 3201"/>
                <a:gd name="T30" fmla="*/ 0 w 2588"/>
                <a:gd name="T31" fmla="*/ 875 h 3201"/>
                <a:gd name="T32" fmla="*/ 829 w 2588"/>
                <a:gd name="T33" fmla="*/ 0 h 3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88" h="3201">
                  <a:moveTo>
                    <a:pt x="756" y="367"/>
                  </a:moveTo>
                  <a:lnTo>
                    <a:pt x="389" y="755"/>
                  </a:lnTo>
                  <a:lnTo>
                    <a:pt x="756" y="755"/>
                  </a:lnTo>
                  <a:lnTo>
                    <a:pt x="756" y="367"/>
                  </a:lnTo>
                  <a:close/>
                  <a:moveTo>
                    <a:pt x="956" y="200"/>
                  </a:moveTo>
                  <a:lnTo>
                    <a:pt x="956" y="956"/>
                  </a:lnTo>
                  <a:lnTo>
                    <a:pt x="200" y="956"/>
                  </a:lnTo>
                  <a:lnTo>
                    <a:pt x="200" y="3001"/>
                  </a:lnTo>
                  <a:lnTo>
                    <a:pt x="2388" y="3001"/>
                  </a:lnTo>
                  <a:lnTo>
                    <a:pt x="2388" y="200"/>
                  </a:lnTo>
                  <a:lnTo>
                    <a:pt x="956" y="200"/>
                  </a:lnTo>
                  <a:close/>
                  <a:moveTo>
                    <a:pt x="829" y="0"/>
                  </a:moveTo>
                  <a:lnTo>
                    <a:pt x="2588" y="0"/>
                  </a:lnTo>
                  <a:lnTo>
                    <a:pt x="2588" y="3201"/>
                  </a:lnTo>
                  <a:lnTo>
                    <a:pt x="0" y="3201"/>
                  </a:lnTo>
                  <a:lnTo>
                    <a:pt x="0" y="875"/>
                  </a:lnTo>
                  <a:lnTo>
                    <a:pt x="8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Freeform 168"/>
            <p:cNvSpPr>
              <a:spLocks/>
            </p:cNvSpPr>
            <p:nvPr/>
          </p:nvSpPr>
          <p:spPr bwMode="auto">
            <a:xfrm>
              <a:off x="9259888" y="3665538"/>
              <a:ext cx="117475" cy="188913"/>
            </a:xfrm>
            <a:custGeom>
              <a:avLst/>
              <a:gdLst>
                <a:gd name="T0" fmla="*/ 889 w 889"/>
                <a:gd name="T1" fmla="*/ 0 h 1426"/>
                <a:gd name="T2" fmla="*/ 889 w 889"/>
                <a:gd name="T3" fmla="*/ 1426 h 1426"/>
                <a:gd name="T4" fmla="*/ 322 w 889"/>
                <a:gd name="T5" fmla="*/ 1035 h 1426"/>
                <a:gd name="T6" fmla="*/ 0 w 889"/>
                <a:gd name="T7" fmla="*/ 1035 h 1426"/>
                <a:gd name="T8" fmla="*/ 0 w 889"/>
                <a:gd name="T9" fmla="*/ 391 h 1426"/>
                <a:gd name="T10" fmla="*/ 322 w 889"/>
                <a:gd name="T11" fmla="*/ 391 h 1426"/>
                <a:gd name="T12" fmla="*/ 889 w 889"/>
                <a:gd name="T13" fmla="*/ 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9" h="1426">
                  <a:moveTo>
                    <a:pt x="889" y="0"/>
                  </a:moveTo>
                  <a:lnTo>
                    <a:pt x="889" y="1426"/>
                  </a:lnTo>
                  <a:lnTo>
                    <a:pt x="322" y="1035"/>
                  </a:lnTo>
                  <a:lnTo>
                    <a:pt x="0" y="1035"/>
                  </a:lnTo>
                  <a:lnTo>
                    <a:pt x="0" y="391"/>
                  </a:lnTo>
                  <a:lnTo>
                    <a:pt x="322" y="391"/>
                  </a:lnTo>
                  <a:lnTo>
                    <a:pt x="8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79" name="Freeform 278"/>
          <p:cNvSpPr>
            <a:spLocks/>
          </p:cNvSpPr>
          <p:nvPr/>
        </p:nvSpPr>
        <p:spPr bwMode="auto">
          <a:xfrm>
            <a:off x="8148922" y="3608881"/>
            <a:ext cx="562372" cy="241902"/>
          </a:xfrm>
          <a:custGeom>
            <a:avLst/>
            <a:gdLst>
              <a:gd name="connsiteX0" fmla="*/ 16713 w 562372"/>
              <a:gd name="connsiteY0" fmla="*/ 134390 h 241902"/>
              <a:gd name="connsiteX1" fmla="*/ 20331 w 562372"/>
              <a:gd name="connsiteY1" fmla="*/ 134734 h 241902"/>
              <a:gd name="connsiteX2" fmla="*/ 23777 w 562372"/>
              <a:gd name="connsiteY2" fmla="*/ 135938 h 241902"/>
              <a:gd name="connsiteX3" fmla="*/ 27050 w 562372"/>
              <a:gd name="connsiteY3" fmla="*/ 138003 h 241902"/>
              <a:gd name="connsiteX4" fmla="*/ 29463 w 562372"/>
              <a:gd name="connsiteY4" fmla="*/ 140411 h 241902"/>
              <a:gd name="connsiteX5" fmla="*/ 31358 w 562372"/>
              <a:gd name="connsiteY5" fmla="*/ 143507 h 241902"/>
              <a:gd name="connsiteX6" fmla="*/ 32564 w 562372"/>
              <a:gd name="connsiteY6" fmla="*/ 146948 h 241902"/>
              <a:gd name="connsiteX7" fmla="*/ 33081 w 562372"/>
              <a:gd name="connsiteY7" fmla="*/ 150732 h 241902"/>
              <a:gd name="connsiteX8" fmla="*/ 33081 w 562372"/>
              <a:gd name="connsiteY8" fmla="*/ 225388 h 241902"/>
              <a:gd name="connsiteX9" fmla="*/ 32564 w 562372"/>
              <a:gd name="connsiteY9" fmla="*/ 229173 h 241902"/>
              <a:gd name="connsiteX10" fmla="*/ 31358 w 562372"/>
              <a:gd name="connsiteY10" fmla="*/ 232613 h 241902"/>
              <a:gd name="connsiteX11" fmla="*/ 29463 w 562372"/>
              <a:gd name="connsiteY11" fmla="*/ 235709 h 241902"/>
              <a:gd name="connsiteX12" fmla="*/ 27050 w 562372"/>
              <a:gd name="connsiteY12" fmla="*/ 238290 h 241902"/>
              <a:gd name="connsiteX13" fmla="*/ 23777 w 562372"/>
              <a:gd name="connsiteY13" fmla="*/ 240182 h 241902"/>
              <a:gd name="connsiteX14" fmla="*/ 20331 w 562372"/>
              <a:gd name="connsiteY14" fmla="*/ 241386 h 241902"/>
              <a:gd name="connsiteX15" fmla="*/ 16713 w 562372"/>
              <a:gd name="connsiteY15" fmla="*/ 241902 h 241902"/>
              <a:gd name="connsiteX16" fmla="*/ 12750 w 562372"/>
              <a:gd name="connsiteY16" fmla="*/ 241386 h 241902"/>
              <a:gd name="connsiteX17" fmla="*/ 9304 w 562372"/>
              <a:gd name="connsiteY17" fmla="*/ 240182 h 241902"/>
              <a:gd name="connsiteX18" fmla="*/ 6202 w 562372"/>
              <a:gd name="connsiteY18" fmla="*/ 238290 h 241902"/>
              <a:gd name="connsiteX19" fmla="*/ 3618 w 562372"/>
              <a:gd name="connsiteY19" fmla="*/ 235709 h 241902"/>
              <a:gd name="connsiteX20" fmla="*/ 1723 w 562372"/>
              <a:gd name="connsiteY20" fmla="*/ 232613 h 241902"/>
              <a:gd name="connsiteX21" fmla="*/ 344 w 562372"/>
              <a:gd name="connsiteY21" fmla="*/ 229173 h 241902"/>
              <a:gd name="connsiteX22" fmla="*/ 0 w 562372"/>
              <a:gd name="connsiteY22" fmla="*/ 225388 h 241902"/>
              <a:gd name="connsiteX23" fmla="*/ 0 w 562372"/>
              <a:gd name="connsiteY23" fmla="*/ 150732 h 241902"/>
              <a:gd name="connsiteX24" fmla="*/ 344 w 562372"/>
              <a:gd name="connsiteY24" fmla="*/ 146948 h 241902"/>
              <a:gd name="connsiteX25" fmla="*/ 1723 w 562372"/>
              <a:gd name="connsiteY25" fmla="*/ 143507 h 241902"/>
              <a:gd name="connsiteX26" fmla="*/ 3618 w 562372"/>
              <a:gd name="connsiteY26" fmla="*/ 140411 h 241902"/>
              <a:gd name="connsiteX27" fmla="*/ 6202 w 562372"/>
              <a:gd name="connsiteY27" fmla="*/ 138003 h 241902"/>
              <a:gd name="connsiteX28" fmla="*/ 9304 w 562372"/>
              <a:gd name="connsiteY28" fmla="*/ 135938 h 241902"/>
              <a:gd name="connsiteX29" fmla="*/ 12750 w 562372"/>
              <a:gd name="connsiteY29" fmla="*/ 134734 h 241902"/>
              <a:gd name="connsiteX30" fmla="*/ 101483 w 562372"/>
              <a:gd name="connsiteY30" fmla="*/ 109580 h 241902"/>
              <a:gd name="connsiteX31" fmla="*/ 105101 w 562372"/>
              <a:gd name="connsiteY31" fmla="*/ 109927 h 241902"/>
              <a:gd name="connsiteX32" fmla="*/ 108547 w 562372"/>
              <a:gd name="connsiteY32" fmla="*/ 111141 h 241902"/>
              <a:gd name="connsiteX33" fmla="*/ 111648 w 562372"/>
              <a:gd name="connsiteY33" fmla="*/ 113222 h 241902"/>
              <a:gd name="connsiteX34" fmla="*/ 114233 w 562372"/>
              <a:gd name="connsiteY34" fmla="*/ 115823 h 241902"/>
              <a:gd name="connsiteX35" fmla="*/ 116128 w 562372"/>
              <a:gd name="connsiteY35" fmla="*/ 118772 h 241902"/>
              <a:gd name="connsiteX36" fmla="*/ 117334 w 562372"/>
              <a:gd name="connsiteY36" fmla="*/ 122240 h 241902"/>
              <a:gd name="connsiteX37" fmla="*/ 117851 w 562372"/>
              <a:gd name="connsiteY37" fmla="*/ 126055 h 241902"/>
              <a:gd name="connsiteX38" fmla="*/ 117851 w 562372"/>
              <a:gd name="connsiteY38" fmla="*/ 225253 h 241902"/>
              <a:gd name="connsiteX39" fmla="*/ 117334 w 562372"/>
              <a:gd name="connsiteY39" fmla="*/ 229069 h 241902"/>
              <a:gd name="connsiteX40" fmla="*/ 116128 w 562372"/>
              <a:gd name="connsiteY40" fmla="*/ 232537 h 241902"/>
              <a:gd name="connsiteX41" fmla="*/ 114233 w 562372"/>
              <a:gd name="connsiteY41" fmla="*/ 235659 h 241902"/>
              <a:gd name="connsiteX42" fmla="*/ 111648 w 562372"/>
              <a:gd name="connsiteY42" fmla="*/ 238260 h 241902"/>
              <a:gd name="connsiteX43" fmla="*/ 108547 w 562372"/>
              <a:gd name="connsiteY43" fmla="*/ 240168 h 241902"/>
              <a:gd name="connsiteX44" fmla="*/ 105101 w 562372"/>
              <a:gd name="connsiteY44" fmla="*/ 241382 h 241902"/>
              <a:gd name="connsiteX45" fmla="*/ 101483 w 562372"/>
              <a:gd name="connsiteY45" fmla="*/ 241902 h 241902"/>
              <a:gd name="connsiteX46" fmla="*/ 97520 w 562372"/>
              <a:gd name="connsiteY46" fmla="*/ 241382 h 241902"/>
              <a:gd name="connsiteX47" fmla="*/ 94074 w 562372"/>
              <a:gd name="connsiteY47" fmla="*/ 240168 h 241902"/>
              <a:gd name="connsiteX48" fmla="*/ 90972 w 562372"/>
              <a:gd name="connsiteY48" fmla="*/ 238260 h 241902"/>
              <a:gd name="connsiteX49" fmla="*/ 88388 w 562372"/>
              <a:gd name="connsiteY49" fmla="*/ 235659 h 241902"/>
              <a:gd name="connsiteX50" fmla="*/ 86320 w 562372"/>
              <a:gd name="connsiteY50" fmla="*/ 232537 h 241902"/>
              <a:gd name="connsiteX51" fmla="*/ 85114 w 562372"/>
              <a:gd name="connsiteY51" fmla="*/ 229069 h 241902"/>
              <a:gd name="connsiteX52" fmla="*/ 84770 w 562372"/>
              <a:gd name="connsiteY52" fmla="*/ 225253 h 241902"/>
              <a:gd name="connsiteX53" fmla="*/ 84770 w 562372"/>
              <a:gd name="connsiteY53" fmla="*/ 126055 h 241902"/>
              <a:gd name="connsiteX54" fmla="*/ 85114 w 562372"/>
              <a:gd name="connsiteY54" fmla="*/ 122240 h 241902"/>
              <a:gd name="connsiteX55" fmla="*/ 86320 w 562372"/>
              <a:gd name="connsiteY55" fmla="*/ 118772 h 241902"/>
              <a:gd name="connsiteX56" fmla="*/ 88388 w 562372"/>
              <a:gd name="connsiteY56" fmla="*/ 115823 h 241902"/>
              <a:gd name="connsiteX57" fmla="*/ 90972 w 562372"/>
              <a:gd name="connsiteY57" fmla="*/ 113222 h 241902"/>
              <a:gd name="connsiteX58" fmla="*/ 94074 w 562372"/>
              <a:gd name="connsiteY58" fmla="*/ 111141 h 241902"/>
              <a:gd name="connsiteX59" fmla="*/ 97520 w 562372"/>
              <a:gd name="connsiteY59" fmla="*/ 109927 h 241902"/>
              <a:gd name="connsiteX60" fmla="*/ 60045 w 562372"/>
              <a:gd name="connsiteY60" fmla="*/ 109580 h 241902"/>
              <a:gd name="connsiteX61" fmla="*/ 63816 w 562372"/>
              <a:gd name="connsiteY61" fmla="*/ 109927 h 241902"/>
              <a:gd name="connsiteX62" fmla="*/ 67244 w 562372"/>
              <a:gd name="connsiteY62" fmla="*/ 111141 h 241902"/>
              <a:gd name="connsiteX63" fmla="*/ 70329 w 562372"/>
              <a:gd name="connsiteY63" fmla="*/ 113222 h 241902"/>
              <a:gd name="connsiteX64" fmla="*/ 72729 w 562372"/>
              <a:gd name="connsiteY64" fmla="*/ 115823 h 241902"/>
              <a:gd name="connsiteX65" fmla="*/ 74786 w 562372"/>
              <a:gd name="connsiteY65" fmla="*/ 118772 h 241902"/>
              <a:gd name="connsiteX66" fmla="*/ 75986 w 562372"/>
              <a:gd name="connsiteY66" fmla="*/ 122240 h 241902"/>
              <a:gd name="connsiteX67" fmla="*/ 76500 w 562372"/>
              <a:gd name="connsiteY67" fmla="*/ 126055 h 241902"/>
              <a:gd name="connsiteX68" fmla="*/ 76500 w 562372"/>
              <a:gd name="connsiteY68" fmla="*/ 225253 h 241902"/>
              <a:gd name="connsiteX69" fmla="*/ 75986 w 562372"/>
              <a:gd name="connsiteY69" fmla="*/ 229069 h 241902"/>
              <a:gd name="connsiteX70" fmla="*/ 74786 w 562372"/>
              <a:gd name="connsiteY70" fmla="*/ 232537 h 241902"/>
              <a:gd name="connsiteX71" fmla="*/ 72729 w 562372"/>
              <a:gd name="connsiteY71" fmla="*/ 235659 h 241902"/>
              <a:gd name="connsiteX72" fmla="*/ 70329 w 562372"/>
              <a:gd name="connsiteY72" fmla="*/ 238260 h 241902"/>
              <a:gd name="connsiteX73" fmla="*/ 67244 w 562372"/>
              <a:gd name="connsiteY73" fmla="*/ 240168 h 241902"/>
              <a:gd name="connsiteX74" fmla="*/ 63816 w 562372"/>
              <a:gd name="connsiteY74" fmla="*/ 241382 h 241902"/>
              <a:gd name="connsiteX75" fmla="*/ 60045 w 562372"/>
              <a:gd name="connsiteY75" fmla="*/ 241902 h 241902"/>
              <a:gd name="connsiteX76" fmla="*/ 56274 w 562372"/>
              <a:gd name="connsiteY76" fmla="*/ 241382 h 241902"/>
              <a:gd name="connsiteX77" fmla="*/ 52675 w 562372"/>
              <a:gd name="connsiteY77" fmla="*/ 240168 h 241902"/>
              <a:gd name="connsiteX78" fmla="*/ 49589 w 562372"/>
              <a:gd name="connsiteY78" fmla="*/ 238260 h 241902"/>
              <a:gd name="connsiteX79" fmla="*/ 47190 w 562372"/>
              <a:gd name="connsiteY79" fmla="*/ 235659 h 241902"/>
              <a:gd name="connsiteX80" fmla="*/ 45304 w 562372"/>
              <a:gd name="connsiteY80" fmla="*/ 232537 h 241902"/>
              <a:gd name="connsiteX81" fmla="*/ 43762 w 562372"/>
              <a:gd name="connsiteY81" fmla="*/ 229069 h 241902"/>
              <a:gd name="connsiteX82" fmla="*/ 43419 w 562372"/>
              <a:gd name="connsiteY82" fmla="*/ 225253 h 241902"/>
              <a:gd name="connsiteX83" fmla="*/ 43419 w 562372"/>
              <a:gd name="connsiteY83" fmla="*/ 126055 h 241902"/>
              <a:gd name="connsiteX84" fmla="*/ 43762 w 562372"/>
              <a:gd name="connsiteY84" fmla="*/ 122240 h 241902"/>
              <a:gd name="connsiteX85" fmla="*/ 45304 w 562372"/>
              <a:gd name="connsiteY85" fmla="*/ 118772 h 241902"/>
              <a:gd name="connsiteX86" fmla="*/ 47190 w 562372"/>
              <a:gd name="connsiteY86" fmla="*/ 115823 h 241902"/>
              <a:gd name="connsiteX87" fmla="*/ 49589 w 562372"/>
              <a:gd name="connsiteY87" fmla="*/ 113222 h 241902"/>
              <a:gd name="connsiteX88" fmla="*/ 52675 w 562372"/>
              <a:gd name="connsiteY88" fmla="*/ 111141 h 241902"/>
              <a:gd name="connsiteX89" fmla="*/ 56274 w 562372"/>
              <a:gd name="connsiteY89" fmla="*/ 109927 h 241902"/>
              <a:gd name="connsiteX90" fmla="*/ 144813 w 562372"/>
              <a:gd name="connsiteY90" fmla="*/ 51689 h 241902"/>
              <a:gd name="connsiteX91" fmla="*/ 148412 w 562372"/>
              <a:gd name="connsiteY91" fmla="*/ 52206 h 241902"/>
              <a:gd name="connsiteX92" fmla="*/ 152012 w 562372"/>
              <a:gd name="connsiteY92" fmla="*/ 53411 h 241902"/>
              <a:gd name="connsiteX93" fmla="*/ 155097 w 562372"/>
              <a:gd name="connsiteY93" fmla="*/ 55304 h 241902"/>
              <a:gd name="connsiteX94" fmla="*/ 157497 w 562372"/>
              <a:gd name="connsiteY94" fmla="*/ 57886 h 241902"/>
              <a:gd name="connsiteX95" fmla="*/ 159725 w 562372"/>
              <a:gd name="connsiteY95" fmla="*/ 60985 h 241902"/>
              <a:gd name="connsiteX96" fmla="*/ 160925 w 562372"/>
              <a:gd name="connsiteY96" fmla="*/ 64255 h 241902"/>
              <a:gd name="connsiteX97" fmla="*/ 161268 w 562372"/>
              <a:gd name="connsiteY97" fmla="*/ 68042 h 241902"/>
              <a:gd name="connsiteX98" fmla="*/ 161268 w 562372"/>
              <a:gd name="connsiteY98" fmla="*/ 225377 h 241902"/>
              <a:gd name="connsiteX99" fmla="*/ 160925 w 562372"/>
              <a:gd name="connsiteY99" fmla="*/ 229164 h 241902"/>
              <a:gd name="connsiteX100" fmla="*/ 159725 w 562372"/>
              <a:gd name="connsiteY100" fmla="*/ 232607 h 241902"/>
              <a:gd name="connsiteX101" fmla="*/ 157497 w 562372"/>
              <a:gd name="connsiteY101" fmla="*/ 235705 h 241902"/>
              <a:gd name="connsiteX102" fmla="*/ 155097 w 562372"/>
              <a:gd name="connsiteY102" fmla="*/ 238287 h 241902"/>
              <a:gd name="connsiteX103" fmla="*/ 152012 w 562372"/>
              <a:gd name="connsiteY103" fmla="*/ 240181 h 241902"/>
              <a:gd name="connsiteX104" fmla="*/ 148412 w 562372"/>
              <a:gd name="connsiteY104" fmla="*/ 241386 h 241902"/>
              <a:gd name="connsiteX105" fmla="*/ 144813 w 562372"/>
              <a:gd name="connsiteY105" fmla="*/ 241902 h 241902"/>
              <a:gd name="connsiteX106" fmla="*/ 141042 w 562372"/>
              <a:gd name="connsiteY106" fmla="*/ 241386 h 241902"/>
              <a:gd name="connsiteX107" fmla="*/ 137443 w 562372"/>
              <a:gd name="connsiteY107" fmla="*/ 240181 h 241902"/>
              <a:gd name="connsiteX108" fmla="*/ 134357 w 562372"/>
              <a:gd name="connsiteY108" fmla="*/ 238287 h 241902"/>
              <a:gd name="connsiteX109" fmla="*/ 131958 w 562372"/>
              <a:gd name="connsiteY109" fmla="*/ 235705 h 241902"/>
              <a:gd name="connsiteX110" fmla="*/ 129729 w 562372"/>
              <a:gd name="connsiteY110" fmla="*/ 232607 h 241902"/>
              <a:gd name="connsiteX111" fmla="*/ 128530 w 562372"/>
              <a:gd name="connsiteY111" fmla="*/ 229164 h 241902"/>
              <a:gd name="connsiteX112" fmla="*/ 128187 w 562372"/>
              <a:gd name="connsiteY112" fmla="*/ 225377 h 241902"/>
              <a:gd name="connsiteX113" fmla="*/ 128187 w 562372"/>
              <a:gd name="connsiteY113" fmla="*/ 68042 h 241902"/>
              <a:gd name="connsiteX114" fmla="*/ 128530 w 562372"/>
              <a:gd name="connsiteY114" fmla="*/ 64255 h 241902"/>
              <a:gd name="connsiteX115" fmla="*/ 129729 w 562372"/>
              <a:gd name="connsiteY115" fmla="*/ 60985 h 241902"/>
              <a:gd name="connsiteX116" fmla="*/ 131958 w 562372"/>
              <a:gd name="connsiteY116" fmla="*/ 57886 h 241902"/>
              <a:gd name="connsiteX117" fmla="*/ 134357 w 562372"/>
              <a:gd name="connsiteY117" fmla="*/ 55304 h 241902"/>
              <a:gd name="connsiteX118" fmla="*/ 137443 w 562372"/>
              <a:gd name="connsiteY118" fmla="*/ 53411 h 241902"/>
              <a:gd name="connsiteX119" fmla="*/ 141042 w 562372"/>
              <a:gd name="connsiteY119" fmla="*/ 52206 h 241902"/>
              <a:gd name="connsiteX120" fmla="*/ 231479 w 562372"/>
              <a:gd name="connsiteY120" fmla="*/ 37216 h 241902"/>
              <a:gd name="connsiteX121" fmla="*/ 235249 w 562372"/>
              <a:gd name="connsiteY121" fmla="*/ 37563 h 241902"/>
              <a:gd name="connsiteX122" fmla="*/ 238849 w 562372"/>
              <a:gd name="connsiteY122" fmla="*/ 38776 h 241902"/>
              <a:gd name="connsiteX123" fmla="*/ 241934 w 562372"/>
              <a:gd name="connsiteY123" fmla="*/ 40682 h 241902"/>
              <a:gd name="connsiteX124" fmla="*/ 244334 w 562372"/>
              <a:gd name="connsiteY124" fmla="*/ 43282 h 241902"/>
              <a:gd name="connsiteX125" fmla="*/ 246219 w 562372"/>
              <a:gd name="connsiteY125" fmla="*/ 46229 h 241902"/>
              <a:gd name="connsiteX126" fmla="*/ 247762 w 562372"/>
              <a:gd name="connsiteY126" fmla="*/ 49695 h 241902"/>
              <a:gd name="connsiteX127" fmla="*/ 248105 w 562372"/>
              <a:gd name="connsiteY127" fmla="*/ 53681 h 241902"/>
              <a:gd name="connsiteX128" fmla="*/ 248105 w 562372"/>
              <a:gd name="connsiteY128" fmla="*/ 225264 h 241902"/>
              <a:gd name="connsiteX129" fmla="*/ 247762 w 562372"/>
              <a:gd name="connsiteY129" fmla="*/ 229077 h 241902"/>
              <a:gd name="connsiteX130" fmla="*/ 246219 w 562372"/>
              <a:gd name="connsiteY130" fmla="*/ 232543 h 241902"/>
              <a:gd name="connsiteX131" fmla="*/ 244334 w 562372"/>
              <a:gd name="connsiteY131" fmla="*/ 235663 h 241902"/>
              <a:gd name="connsiteX132" fmla="*/ 241934 w 562372"/>
              <a:gd name="connsiteY132" fmla="*/ 238263 h 241902"/>
              <a:gd name="connsiteX133" fmla="*/ 238849 w 562372"/>
              <a:gd name="connsiteY133" fmla="*/ 240169 h 241902"/>
              <a:gd name="connsiteX134" fmla="*/ 235249 w 562372"/>
              <a:gd name="connsiteY134" fmla="*/ 241382 h 241902"/>
              <a:gd name="connsiteX135" fmla="*/ 231479 w 562372"/>
              <a:gd name="connsiteY135" fmla="*/ 241902 h 241902"/>
              <a:gd name="connsiteX136" fmla="*/ 227879 w 562372"/>
              <a:gd name="connsiteY136" fmla="*/ 241382 h 241902"/>
              <a:gd name="connsiteX137" fmla="*/ 224280 w 562372"/>
              <a:gd name="connsiteY137" fmla="*/ 240169 h 241902"/>
              <a:gd name="connsiteX138" fmla="*/ 221194 w 562372"/>
              <a:gd name="connsiteY138" fmla="*/ 238263 h 241902"/>
              <a:gd name="connsiteX139" fmla="*/ 218623 w 562372"/>
              <a:gd name="connsiteY139" fmla="*/ 235663 h 241902"/>
              <a:gd name="connsiteX140" fmla="*/ 216566 w 562372"/>
              <a:gd name="connsiteY140" fmla="*/ 232543 h 241902"/>
              <a:gd name="connsiteX141" fmla="*/ 215367 w 562372"/>
              <a:gd name="connsiteY141" fmla="*/ 229077 h 241902"/>
              <a:gd name="connsiteX142" fmla="*/ 215024 w 562372"/>
              <a:gd name="connsiteY142" fmla="*/ 225264 h 241902"/>
              <a:gd name="connsiteX143" fmla="*/ 215024 w 562372"/>
              <a:gd name="connsiteY143" fmla="*/ 53681 h 241902"/>
              <a:gd name="connsiteX144" fmla="*/ 215367 w 562372"/>
              <a:gd name="connsiteY144" fmla="*/ 49695 h 241902"/>
              <a:gd name="connsiteX145" fmla="*/ 216566 w 562372"/>
              <a:gd name="connsiteY145" fmla="*/ 46229 h 241902"/>
              <a:gd name="connsiteX146" fmla="*/ 218623 w 562372"/>
              <a:gd name="connsiteY146" fmla="*/ 43282 h 241902"/>
              <a:gd name="connsiteX147" fmla="*/ 221194 w 562372"/>
              <a:gd name="connsiteY147" fmla="*/ 40682 h 241902"/>
              <a:gd name="connsiteX148" fmla="*/ 224280 w 562372"/>
              <a:gd name="connsiteY148" fmla="*/ 38776 h 241902"/>
              <a:gd name="connsiteX149" fmla="*/ 227879 w 562372"/>
              <a:gd name="connsiteY149" fmla="*/ 37563 h 241902"/>
              <a:gd name="connsiteX150" fmla="*/ 187974 w 562372"/>
              <a:gd name="connsiteY150" fmla="*/ 26879 h 241902"/>
              <a:gd name="connsiteX151" fmla="*/ 191937 w 562372"/>
              <a:gd name="connsiteY151" fmla="*/ 27397 h 241902"/>
              <a:gd name="connsiteX152" fmla="*/ 195383 w 562372"/>
              <a:gd name="connsiteY152" fmla="*/ 28605 h 241902"/>
              <a:gd name="connsiteX153" fmla="*/ 198656 w 562372"/>
              <a:gd name="connsiteY153" fmla="*/ 30503 h 241902"/>
              <a:gd name="connsiteX154" fmla="*/ 201069 w 562372"/>
              <a:gd name="connsiteY154" fmla="*/ 33092 h 241902"/>
              <a:gd name="connsiteX155" fmla="*/ 202964 w 562372"/>
              <a:gd name="connsiteY155" fmla="*/ 36198 h 241902"/>
              <a:gd name="connsiteX156" fmla="*/ 204342 w 562372"/>
              <a:gd name="connsiteY156" fmla="*/ 39649 h 241902"/>
              <a:gd name="connsiteX157" fmla="*/ 204687 w 562372"/>
              <a:gd name="connsiteY157" fmla="*/ 43446 h 241902"/>
              <a:gd name="connsiteX158" fmla="*/ 204687 w 562372"/>
              <a:gd name="connsiteY158" fmla="*/ 225335 h 241902"/>
              <a:gd name="connsiteX159" fmla="*/ 204342 w 562372"/>
              <a:gd name="connsiteY159" fmla="*/ 229132 h 241902"/>
              <a:gd name="connsiteX160" fmla="*/ 202964 w 562372"/>
              <a:gd name="connsiteY160" fmla="*/ 232583 h 241902"/>
              <a:gd name="connsiteX161" fmla="*/ 201069 w 562372"/>
              <a:gd name="connsiteY161" fmla="*/ 235690 h 241902"/>
              <a:gd name="connsiteX162" fmla="*/ 198656 w 562372"/>
              <a:gd name="connsiteY162" fmla="*/ 238278 h 241902"/>
              <a:gd name="connsiteX163" fmla="*/ 195383 w 562372"/>
              <a:gd name="connsiteY163" fmla="*/ 240176 h 241902"/>
              <a:gd name="connsiteX164" fmla="*/ 191937 w 562372"/>
              <a:gd name="connsiteY164" fmla="*/ 241384 h 241902"/>
              <a:gd name="connsiteX165" fmla="*/ 187974 w 562372"/>
              <a:gd name="connsiteY165" fmla="*/ 241902 h 241902"/>
              <a:gd name="connsiteX166" fmla="*/ 184356 w 562372"/>
              <a:gd name="connsiteY166" fmla="*/ 241384 h 241902"/>
              <a:gd name="connsiteX167" fmla="*/ 180910 w 562372"/>
              <a:gd name="connsiteY167" fmla="*/ 240176 h 241902"/>
              <a:gd name="connsiteX168" fmla="*/ 177636 w 562372"/>
              <a:gd name="connsiteY168" fmla="*/ 238278 h 241902"/>
              <a:gd name="connsiteX169" fmla="*/ 175224 w 562372"/>
              <a:gd name="connsiteY169" fmla="*/ 235690 h 241902"/>
              <a:gd name="connsiteX170" fmla="*/ 173156 w 562372"/>
              <a:gd name="connsiteY170" fmla="*/ 232583 h 241902"/>
              <a:gd name="connsiteX171" fmla="*/ 171950 w 562372"/>
              <a:gd name="connsiteY171" fmla="*/ 229132 h 241902"/>
              <a:gd name="connsiteX172" fmla="*/ 171606 w 562372"/>
              <a:gd name="connsiteY172" fmla="*/ 225335 h 241902"/>
              <a:gd name="connsiteX173" fmla="*/ 171606 w 562372"/>
              <a:gd name="connsiteY173" fmla="*/ 43446 h 241902"/>
              <a:gd name="connsiteX174" fmla="*/ 171950 w 562372"/>
              <a:gd name="connsiteY174" fmla="*/ 39649 h 241902"/>
              <a:gd name="connsiteX175" fmla="*/ 173156 w 562372"/>
              <a:gd name="connsiteY175" fmla="*/ 36198 h 241902"/>
              <a:gd name="connsiteX176" fmla="*/ 175224 w 562372"/>
              <a:gd name="connsiteY176" fmla="*/ 33092 h 241902"/>
              <a:gd name="connsiteX177" fmla="*/ 177636 w 562372"/>
              <a:gd name="connsiteY177" fmla="*/ 30503 h 241902"/>
              <a:gd name="connsiteX178" fmla="*/ 180910 w 562372"/>
              <a:gd name="connsiteY178" fmla="*/ 28605 h 241902"/>
              <a:gd name="connsiteX179" fmla="*/ 184356 w 562372"/>
              <a:gd name="connsiteY179" fmla="*/ 27397 h 241902"/>
              <a:gd name="connsiteX180" fmla="*/ 272743 w 562372"/>
              <a:gd name="connsiteY180" fmla="*/ 10338 h 241902"/>
              <a:gd name="connsiteX181" fmla="*/ 276706 w 562372"/>
              <a:gd name="connsiteY181" fmla="*/ 10858 h 241902"/>
              <a:gd name="connsiteX182" fmla="*/ 280152 w 562372"/>
              <a:gd name="connsiteY182" fmla="*/ 12073 h 241902"/>
              <a:gd name="connsiteX183" fmla="*/ 283253 w 562372"/>
              <a:gd name="connsiteY183" fmla="*/ 13981 h 241902"/>
              <a:gd name="connsiteX184" fmla="*/ 285838 w 562372"/>
              <a:gd name="connsiteY184" fmla="*/ 16583 h 241902"/>
              <a:gd name="connsiteX185" fmla="*/ 287733 w 562372"/>
              <a:gd name="connsiteY185" fmla="*/ 19531 h 241902"/>
              <a:gd name="connsiteX186" fmla="*/ 288939 w 562372"/>
              <a:gd name="connsiteY186" fmla="*/ 23000 h 241902"/>
              <a:gd name="connsiteX187" fmla="*/ 289456 w 562372"/>
              <a:gd name="connsiteY187" fmla="*/ 26816 h 241902"/>
              <a:gd name="connsiteX188" fmla="*/ 289456 w 562372"/>
              <a:gd name="connsiteY188" fmla="*/ 225250 h 241902"/>
              <a:gd name="connsiteX189" fmla="*/ 288939 w 562372"/>
              <a:gd name="connsiteY189" fmla="*/ 229066 h 241902"/>
              <a:gd name="connsiteX190" fmla="*/ 287733 w 562372"/>
              <a:gd name="connsiteY190" fmla="*/ 232535 h 241902"/>
              <a:gd name="connsiteX191" fmla="*/ 285838 w 562372"/>
              <a:gd name="connsiteY191" fmla="*/ 235658 h 241902"/>
              <a:gd name="connsiteX192" fmla="*/ 283253 w 562372"/>
              <a:gd name="connsiteY192" fmla="*/ 238260 h 241902"/>
              <a:gd name="connsiteX193" fmla="*/ 280152 w 562372"/>
              <a:gd name="connsiteY193" fmla="*/ 240168 h 241902"/>
              <a:gd name="connsiteX194" fmla="*/ 276706 w 562372"/>
              <a:gd name="connsiteY194" fmla="*/ 241382 h 241902"/>
              <a:gd name="connsiteX195" fmla="*/ 272743 w 562372"/>
              <a:gd name="connsiteY195" fmla="*/ 241902 h 241902"/>
              <a:gd name="connsiteX196" fmla="*/ 269125 w 562372"/>
              <a:gd name="connsiteY196" fmla="*/ 241382 h 241902"/>
              <a:gd name="connsiteX197" fmla="*/ 265679 w 562372"/>
              <a:gd name="connsiteY197" fmla="*/ 240168 h 241902"/>
              <a:gd name="connsiteX198" fmla="*/ 262405 w 562372"/>
              <a:gd name="connsiteY198" fmla="*/ 238260 h 241902"/>
              <a:gd name="connsiteX199" fmla="*/ 259993 w 562372"/>
              <a:gd name="connsiteY199" fmla="*/ 235658 h 241902"/>
              <a:gd name="connsiteX200" fmla="*/ 258098 w 562372"/>
              <a:gd name="connsiteY200" fmla="*/ 232535 h 241902"/>
              <a:gd name="connsiteX201" fmla="*/ 256892 w 562372"/>
              <a:gd name="connsiteY201" fmla="*/ 229066 h 241902"/>
              <a:gd name="connsiteX202" fmla="*/ 256375 w 562372"/>
              <a:gd name="connsiteY202" fmla="*/ 225250 h 241902"/>
              <a:gd name="connsiteX203" fmla="*/ 256375 w 562372"/>
              <a:gd name="connsiteY203" fmla="*/ 26816 h 241902"/>
              <a:gd name="connsiteX204" fmla="*/ 256892 w 562372"/>
              <a:gd name="connsiteY204" fmla="*/ 23000 h 241902"/>
              <a:gd name="connsiteX205" fmla="*/ 258098 w 562372"/>
              <a:gd name="connsiteY205" fmla="*/ 19531 h 241902"/>
              <a:gd name="connsiteX206" fmla="*/ 259993 w 562372"/>
              <a:gd name="connsiteY206" fmla="*/ 16583 h 241902"/>
              <a:gd name="connsiteX207" fmla="*/ 262405 w 562372"/>
              <a:gd name="connsiteY207" fmla="*/ 13981 h 241902"/>
              <a:gd name="connsiteX208" fmla="*/ 265679 w 562372"/>
              <a:gd name="connsiteY208" fmla="*/ 12073 h 241902"/>
              <a:gd name="connsiteX209" fmla="*/ 269125 w 562372"/>
              <a:gd name="connsiteY209" fmla="*/ 10858 h 241902"/>
              <a:gd name="connsiteX210" fmla="*/ 344506 w 562372"/>
              <a:gd name="connsiteY210" fmla="*/ 0 h 241902"/>
              <a:gd name="connsiteX211" fmla="*/ 356418 w 562372"/>
              <a:gd name="connsiteY211" fmla="*/ 516 h 241902"/>
              <a:gd name="connsiteX212" fmla="*/ 368158 w 562372"/>
              <a:gd name="connsiteY212" fmla="*/ 2235 h 241902"/>
              <a:gd name="connsiteX213" fmla="*/ 379379 w 562372"/>
              <a:gd name="connsiteY213" fmla="*/ 4642 h 241902"/>
              <a:gd name="connsiteX214" fmla="*/ 390082 w 562372"/>
              <a:gd name="connsiteY214" fmla="*/ 8081 h 241902"/>
              <a:gd name="connsiteX215" fmla="*/ 400613 w 562372"/>
              <a:gd name="connsiteY215" fmla="*/ 12723 h 241902"/>
              <a:gd name="connsiteX216" fmla="*/ 410453 w 562372"/>
              <a:gd name="connsiteY216" fmla="*/ 17881 h 241902"/>
              <a:gd name="connsiteX217" fmla="*/ 419775 w 562372"/>
              <a:gd name="connsiteY217" fmla="*/ 23898 h 241902"/>
              <a:gd name="connsiteX218" fmla="*/ 428407 w 562372"/>
              <a:gd name="connsiteY218" fmla="*/ 30775 h 241902"/>
              <a:gd name="connsiteX219" fmla="*/ 436521 w 562372"/>
              <a:gd name="connsiteY219" fmla="*/ 38168 h 241902"/>
              <a:gd name="connsiteX220" fmla="*/ 443772 w 562372"/>
              <a:gd name="connsiteY220" fmla="*/ 46249 h 241902"/>
              <a:gd name="connsiteX221" fmla="*/ 450504 w 562372"/>
              <a:gd name="connsiteY221" fmla="*/ 55017 h 241902"/>
              <a:gd name="connsiteX222" fmla="*/ 456029 w 562372"/>
              <a:gd name="connsiteY222" fmla="*/ 64301 h 241902"/>
              <a:gd name="connsiteX223" fmla="*/ 461035 w 562372"/>
              <a:gd name="connsiteY223" fmla="*/ 74101 h 241902"/>
              <a:gd name="connsiteX224" fmla="*/ 464833 w 562372"/>
              <a:gd name="connsiteY224" fmla="*/ 84245 h 241902"/>
              <a:gd name="connsiteX225" fmla="*/ 467768 w 562372"/>
              <a:gd name="connsiteY225" fmla="*/ 95076 h 241902"/>
              <a:gd name="connsiteX226" fmla="*/ 469840 w 562372"/>
              <a:gd name="connsiteY226" fmla="*/ 105907 h 241902"/>
              <a:gd name="connsiteX227" fmla="*/ 476745 w 562372"/>
              <a:gd name="connsiteY227" fmla="*/ 104016 h 241902"/>
              <a:gd name="connsiteX228" fmla="*/ 484168 w 562372"/>
              <a:gd name="connsiteY228" fmla="*/ 102813 h 241902"/>
              <a:gd name="connsiteX229" fmla="*/ 491592 w 562372"/>
              <a:gd name="connsiteY229" fmla="*/ 102297 h 241902"/>
              <a:gd name="connsiteX230" fmla="*/ 500569 w 562372"/>
              <a:gd name="connsiteY230" fmla="*/ 102813 h 241902"/>
              <a:gd name="connsiteX231" fmla="*/ 509028 w 562372"/>
              <a:gd name="connsiteY231" fmla="*/ 104360 h 241902"/>
              <a:gd name="connsiteX232" fmla="*/ 517314 w 562372"/>
              <a:gd name="connsiteY232" fmla="*/ 106939 h 241902"/>
              <a:gd name="connsiteX233" fmla="*/ 524738 w 562372"/>
              <a:gd name="connsiteY233" fmla="*/ 110378 h 241902"/>
              <a:gd name="connsiteX234" fmla="*/ 531988 w 562372"/>
              <a:gd name="connsiteY234" fmla="*/ 114848 h 241902"/>
              <a:gd name="connsiteX235" fmla="*/ 538721 w 562372"/>
              <a:gd name="connsiteY235" fmla="*/ 119834 h 241902"/>
              <a:gd name="connsiteX236" fmla="*/ 544418 w 562372"/>
              <a:gd name="connsiteY236" fmla="*/ 125679 h 241902"/>
              <a:gd name="connsiteX237" fmla="*/ 549770 w 562372"/>
              <a:gd name="connsiteY237" fmla="*/ 132212 h 241902"/>
              <a:gd name="connsiteX238" fmla="*/ 554086 w 562372"/>
              <a:gd name="connsiteY238" fmla="*/ 139261 h 241902"/>
              <a:gd name="connsiteX239" fmla="*/ 557711 w 562372"/>
              <a:gd name="connsiteY239" fmla="*/ 146826 h 241902"/>
              <a:gd name="connsiteX240" fmla="*/ 560300 w 562372"/>
              <a:gd name="connsiteY240" fmla="*/ 154907 h 241902"/>
              <a:gd name="connsiteX241" fmla="*/ 561854 w 562372"/>
              <a:gd name="connsiteY241" fmla="*/ 163331 h 241902"/>
              <a:gd name="connsiteX242" fmla="*/ 562372 w 562372"/>
              <a:gd name="connsiteY242" fmla="*/ 171928 h 241902"/>
              <a:gd name="connsiteX243" fmla="*/ 561854 w 562372"/>
              <a:gd name="connsiteY243" fmla="*/ 180868 h 241902"/>
              <a:gd name="connsiteX244" fmla="*/ 560300 w 562372"/>
              <a:gd name="connsiteY244" fmla="*/ 189120 h 241902"/>
              <a:gd name="connsiteX245" fmla="*/ 557711 w 562372"/>
              <a:gd name="connsiteY245" fmla="*/ 197373 h 241902"/>
              <a:gd name="connsiteX246" fmla="*/ 554086 w 562372"/>
              <a:gd name="connsiteY246" fmla="*/ 204766 h 241902"/>
              <a:gd name="connsiteX247" fmla="*/ 549770 w 562372"/>
              <a:gd name="connsiteY247" fmla="*/ 211815 h 241902"/>
              <a:gd name="connsiteX248" fmla="*/ 544418 w 562372"/>
              <a:gd name="connsiteY248" fmla="*/ 218520 h 241902"/>
              <a:gd name="connsiteX249" fmla="*/ 538721 w 562372"/>
              <a:gd name="connsiteY249" fmla="*/ 224194 h 241902"/>
              <a:gd name="connsiteX250" fmla="*/ 531988 w 562372"/>
              <a:gd name="connsiteY250" fmla="*/ 229351 h 241902"/>
              <a:gd name="connsiteX251" fmla="*/ 524738 w 562372"/>
              <a:gd name="connsiteY251" fmla="*/ 233650 h 241902"/>
              <a:gd name="connsiteX252" fmla="*/ 517314 w 562372"/>
              <a:gd name="connsiteY252" fmla="*/ 237260 h 241902"/>
              <a:gd name="connsiteX253" fmla="*/ 509028 w 562372"/>
              <a:gd name="connsiteY253" fmla="*/ 239667 h 241902"/>
              <a:gd name="connsiteX254" fmla="*/ 500569 w 562372"/>
              <a:gd name="connsiteY254" fmla="*/ 241214 h 241902"/>
              <a:gd name="connsiteX255" fmla="*/ 491592 w 562372"/>
              <a:gd name="connsiteY255" fmla="*/ 241902 h 241902"/>
              <a:gd name="connsiteX256" fmla="*/ 299794 w 562372"/>
              <a:gd name="connsiteY256" fmla="*/ 241902 h 241902"/>
              <a:gd name="connsiteX257" fmla="*/ 299794 w 562372"/>
              <a:gd name="connsiteY257" fmla="*/ 7909 h 241902"/>
              <a:gd name="connsiteX258" fmla="*/ 310497 w 562372"/>
              <a:gd name="connsiteY258" fmla="*/ 4642 h 241902"/>
              <a:gd name="connsiteX259" fmla="*/ 321373 w 562372"/>
              <a:gd name="connsiteY259" fmla="*/ 2063 h 241902"/>
              <a:gd name="connsiteX260" fmla="*/ 332767 w 562372"/>
              <a:gd name="connsiteY260" fmla="*/ 516 h 24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562372" h="241902">
                <a:moveTo>
                  <a:pt x="16713" y="134390"/>
                </a:moveTo>
                <a:lnTo>
                  <a:pt x="20331" y="134734"/>
                </a:lnTo>
                <a:lnTo>
                  <a:pt x="23777" y="135938"/>
                </a:lnTo>
                <a:lnTo>
                  <a:pt x="27050" y="138003"/>
                </a:lnTo>
                <a:lnTo>
                  <a:pt x="29463" y="140411"/>
                </a:lnTo>
                <a:lnTo>
                  <a:pt x="31358" y="143507"/>
                </a:lnTo>
                <a:lnTo>
                  <a:pt x="32564" y="146948"/>
                </a:lnTo>
                <a:lnTo>
                  <a:pt x="33081" y="150732"/>
                </a:lnTo>
                <a:lnTo>
                  <a:pt x="33081" y="225388"/>
                </a:lnTo>
                <a:lnTo>
                  <a:pt x="32564" y="229173"/>
                </a:lnTo>
                <a:lnTo>
                  <a:pt x="31358" y="232613"/>
                </a:lnTo>
                <a:lnTo>
                  <a:pt x="29463" y="235709"/>
                </a:lnTo>
                <a:lnTo>
                  <a:pt x="27050" y="238290"/>
                </a:lnTo>
                <a:lnTo>
                  <a:pt x="23777" y="240182"/>
                </a:lnTo>
                <a:lnTo>
                  <a:pt x="20331" y="241386"/>
                </a:lnTo>
                <a:lnTo>
                  <a:pt x="16713" y="241902"/>
                </a:lnTo>
                <a:lnTo>
                  <a:pt x="12750" y="241386"/>
                </a:lnTo>
                <a:lnTo>
                  <a:pt x="9304" y="240182"/>
                </a:lnTo>
                <a:lnTo>
                  <a:pt x="6202" y="238290"/>
                </a:lnTo>
                <a:lnTo>
                  <a:pt x="3618" y="235709"/>
                </a:lnTo>
                <a:lnTo>
                  <a:pt x="1723" y="232613"/>
                </a:lnTo>
                <a:lnTo>
                  <a:pt x="344" y="229173"/>
                </a:lnTo>
                <a:lnTo>
                  <a:pt x="0" y="225388"/>
                </a:lnTo>
                <a:lnTo>
                  <a:pt x="0" y="150732"/>
                </a:lnTo>
                <a:lnTo>
                  <a:pt x="344" y="146948"/>
                </a:lnTo>
                <a:lnTo>
                  <a:pt x="1723" y="143507"/>
                </a:lnTo>
                <a:lnTo>
                  <a:pt x="3618" y="140411"/>
                </a:lnTo>
                <a:lnTo>
                  <a:pt x="6202" y="138003"/>
                </a:lnTo>
                <a:lnTo>
                  <a:pt x="9304" y="135938"/>
                </a:lnTo>
                <a:lnTo>
                  <a:pt x="12750" y="134734"/>
                </a:lnTo>
                <a:close/>
                <a:moveTo>
                  <a:pt x="101483" y="109580"/>
                </a:moveTo>
                <a:lnTo>
                  <a:pt x="105101" y="109927"/>
                </a:lnTo>
                <a:lnTo>
                  <a:pt x="108547" y="111141"/>
                </a:lnTo>
                <a:lnTo>
                  <a:pt x="111648" y="113222"/>
                </a:lnTo>
                <a:lnTo>
                  <a:pt x="114233" y="115823"/>
                </a:lnTo>
                <a:lnTo>
                  <a:pt x="116128" y="118772"/>
                </a:lnTo>
                <a:lnTo>
                  <a:pt x="117334" y="122240"/>
                </a:lnTo>
                <a:lnTo>
                  <a:pt x="117851" y="126055"/>
                </a:lnTo>
                <a:lnTo>
                  <a:pt x="117851" y="225253"/>
                </a:lnTo>
                <a:lnTo>
                  <a:pt x="117334" y="229069"/>
                </a:lnTo>
                <a:lnTo>
                  <a:pt x="116128" y="232537"/>
                </a:lnTo>
                <a:lnTo>
                  <a:pt x="114233" y="235659"/>
                </a:lnTo>
                <a:lnTo>
                  <a:pt x="111648" y="238260"/>
                </a:lnTo>
                <a:lnTo>
                  <a:pt x="108547" y="240168"/>
                </a:lnTo>
                <a:lnTo>
                  <a:pt x="105101" y="241382"/>
                </a:lnTo>
                <a:lnTo>
                  <a:pt x="101483" y="241902"/>
                </a:lnTo>
                <a:lnTo>
                  <a:pt x="97520" y="241382"/>
                </a:lnTo>
                <a:lnTo>
                  <a:pt x="94074" y="240168"/>
                </a:lnTo>
                <a:lnTo>
                  <a:pt x="90972" y="238260"/>
                </a:lnTo>
                <a:lnTo>
                  <a:pt x="88388" y="235659"/>
                </a:lnTo>
                <a:lnTo>
                  <a:pt x="86320" y="232537"/>
                </a:lnTo>
                <a:lnTo>
                  <a:pt x="85114" y="229069"/>
                </a:lnTo>
                <a:lnTo>
                  <a:pt x="84770" y="225253"/>
                </a:lnTo>
                <a:lnTo>
                  <a:pt x="84770" y="126055"/>
                </a:lnTo>
                <a:lnTo>
                  <a:pt x="85114" y="122240"/>
                </a:lnTo>
                <a:lnTo>
                  <a:pt x="86320" y="118772"/>
                </a:lnTo>
                <a:lnTo>
                  <a:pt x="88388" y="115823"/>
                </a:lnTo>
                <a:lnTo>
                  <a:pt x="90972" y="113222"/>
                </a:lnTo>
                <a:lnTo>
                  <a:pt x="94074" y="111141"/>
                </a:lnTo>
                <a:lnTo>
                  <a:pt x="97520" y="109927"/>
                </a:lnTo>
                <a:close/>
                <a:moveTo>
                  <a:pt x="60045" y="109580"/>
                </a:moveTo>
                <a:lnTo>
                  <a:pt x="63816" y="109927"/>
                </a:lnTo>
                <a:lnTo>
                  <a:pt x="67244" y="111141"/>
                </a:lnTo>
                <a:lnTo>
                  <a:pt x="70329" y="113222"/>
                </a:lnTo>
                <a:lnTo>
                  <a:pt x="72729" y="115823"/>
                </a:lnTo>
                <a:lnTo>
                  <a:pt x="74786" y="118772"/>
                </a:lnTo>
                <a:lnTo>
                  <a:pt x="75986" y="122240"/>
                </a:lnTo>
                <a:lnTo>
                  <a:pt x="76500" y="126055"/>
                </a:lnTo>
                <a:lnTo>
                  <a:pt x="76500" y="225253"/>
                </a:lnTo>
                <a:lnTo>
                  <a:pt x="75986" y="229069"/>
                </a:lnTo>
                <a:lnTo>
                  <a:pt x="74786" y="232537"/>
                </a:lnTo>
                <a:lnTo>
                  <a:pt x="72729" y="235659"/>
                </a:lnTo>
                <a:lnTo>
                  <a:pt x="70329" y="238260"/>
                </a:lnTo>
                <a:lnTo>
                  <a:pt x="67244" y="240168"/>
                </a:lnTo>
                <a:lnTo>
                  <a:pt x="63816" y="241382"/>
                </a:lnTo>
                <a:lnTo>
                  <a:pt x="60045" y="241902"/>
                </a:lnTo>
                <a:lnTo>
                  <a:pt x="56274" y="241382"/>
                </a:lnTo>
                <a:lnTo>
                  <a:pt x="52675" y="240168"/>
                </a:lnTo>
                <a:lnTo>
                  <a:pt x="49589" y="238260"/>
                </a:lnTo>
                <a:lnTo>
                  <a:pt x="47190" y="235659"/>
                </a:lnTo>
                <a:lnTo>
                  <a:pt x="45304" y="232537"/>
                </a:lnTo>
                <a:lnTo>
                  <a:pt x="43762" y="229069"/>
                </a:lnTo>
                <a:lnTo>
                  <a:pt x="43419" y="225253"/>
                </a:lnTo>
                <a:lnTo>
                  <a:pt x="43419" y="126055"/>
                </a:lnTo>
                <a:lnTo>
                  <a:pt x="43762" y="122240"/>
                </a:lnTo>
                <a:lnTo>
                  <a:pt x="45304" y="118772"/>
                </a:lnTo>
                <a:lnTo>
                  <a:pt x="47190" y="115823"/>
                </a:lnTo>
                <a:lnTo>
                  <a:pt x="49589" y="113222"/>
                </a:lnTo>
                <a:lnTo>
                  <a:pt x="52675" y="111141"/>
                </a:lnTo>
                <a:lnTo>
                  <a:pt x="56274" y="109927"/>
                </a:lnTo>
                <a:close/>
                <a:moveTo>
                  <a:pt x="144813" y="51689"/>
                </a:moveTo>
                <a:lnTo>
                  <a:pt x="148412" y="52206"/>
                </a:lnTo>
                <a:lnTo>
                  <a:pt x="152012" y="53411"/>
                </a:lnTo>
                <a:lnTo>
                  <a:pt x="155097" y="55304"/>
                </a:lnTo>
                <a:lnTo>
                  <a:pt x="157497" y="57886"/>
                </a:lnTo>
                <a:lnTo>
                  <a:pt x="159725" y="60985"/>
                </a:lnTo>
                <a:lnTo>
                  <a:pt x="160925" y="64255"/>
                </a:lnTo>
                <a:lnTo>
                  <a:pt x="161268" y="68042"/>
                </a:lnTo>
                <a:lnTo>
                  <a:pt x="161268" y="225377"/>
                </a:lnTo>
                <a:lnTo>
                  <a:pt x="160925" y="229164"/>
                </a:lnTo>
                <a:lnTo>
                  <a:pt x="159725" y="232607"/>
                </a:lnTo>
                <a:lnTo>
                  <a:pt x="157497" y="235705"/>
                </a:lnTo>
                <a:lnTo>
                  <a:pt x="155097" y="238287"/>
                </a:lnTo>
                <a:lnTo>
                  <a:pt x="152012" y="240181"/>
                </a:lnTo>
                <a:lnTo>
                  <a:pt x="148412" y="241386"/>
                </a:lnTo>
                <a:lnTo>
                  <a:pt x="144813" y="241902"/>
                </a:lnTo>
                <a:lnTo>
                  <a:pt x="141042" y="241386"/>
                </a:lnTo>
                <a:lnTo>
                  <a:pt x="137443" y="240181"/>
                </a:lnTo>
                <a:lnTo>
                  <a:pt x="134357" y="238287"/>
                </a:lnTo>
                <a:lnTo>
                  <a:pt x="131958" y="235705"/>
                </a:lnTo>
                <a:lnTo>
                  <a:pt x="129729" y="232607"/>
                </a:lnTo>
                <a:lnTo>
                  <a:pt x="128530" y="229164"/>
                </a:lnTo>
                <a:lnTo>
                  <a:pt x="128187" y="225377"/>
                </a:lnTo>
                <a:lnTo>
                  <a:pt x="128187" y="68042"/>
                </a:lnTo>
                <a:lnTo>
                  <a:pt x="128530" y="64255"/>
                </a:lnTo>
                <a:lnTo>
                  <a:pt x="129729" y="60985"/>
                </a:lnTo>
                <a:lnTo>
                  <a:pt x="131958" y="57886"/>
                </a:lnTo>
                <a:lnTo>
                  <a:pt x="134357" y="55304"/>
                </a:lnTo>
                <a:lnTo>
                  <a:pt x="137443" y="53411"/>
                </a:lnTo>
                <a:lnTo>
                  <a:pt x="141042" y="52206"/>
                </a:lnTo>
                <a:close/>
                <a:moveTo>
                  <a:pt x="231479" y="37216"/>
                </a:moveTo>
                <a:lnTo>
                  <a:pt x="235249" y="37563"/>
                </a:lnTo>
                <a:lnTo>
                  <a:pt x="238849" y="38776"/>
                </a:lnTo>
                <a:lnTo>
                  <a:pt x="241934" y="40682"/>
                </a:lnTo>
                <a:lnTo>
                  <a:pt x="244334" y="43282"/>
                </a:lnTo>
                <a:lnTo>
                  <a:pt x="246219" y="46229"/>
                </a:lnTo>
                <a:lnTo>
                  <a:pt x="247762" y="49695"/>
                </a:lnTo>
                <a:lnTo>
                  <a:pt x="248105" y="53681"/>
                </a:lnTo>
                <a:lnTo>
                  <a:pt x="248105" y="225264"/>
                </a:lnTo>
                <a:lnTo>
                  <a:pt x="247762" y="229077"/>
                </a:lnTo>
                <a:lnTo>
                  <a:pt x="246219" y="232543"/>
                </a:lnTo>
                <a:lnTo>
                  <a:pt x="244334" y="235663"/>
                </a:lnTo>
                <a:lnTo>
                  <a:pt x="241934" y="238263"/>
                </a:lnTo>
                <a:lnTo>
                  <a:pt x="238849" y="240169"/>
                </a:lnTo>
                <a:lnTo>
                  <a:pt x="235249" y="241382"/>
                </a:lnTo>
                <a:lnTo>
                  <a:pt x="231479" y="241902"/>
                </a:lnTo>
                <a:lnTo>
                  <a:pt x="227879" y="241382"/>
                </a:lnTo>
                <a:lnTo>
                  <a:pt x="224280" y="240169"/>
                </a:lnTo>
                <a:lnTo>
                  <a:pt x="221194" y="238263"/>
                </a:lnTo>
                <a:lnTo>
                  <a:pt x="218623" y="235663"/>
                </a:lnTo>
                <a:lnTo>
                  <a:pt x="216566" y="232543"/>
                </a:lnTo>
                <a:lnTo>
                  <a:pt x="215367" y="229077"/>
                </a:lnTo>
                <a:lnTo>
                  <a:pt x="215024" y="225264"/>
                </a:lnTo>
                <a:lnTo>
                  <a:pt x="215024" y="53681"/>
                </a:lnTo>
                <a:lnTo>
                  <a:pt x="215367" y="49695"/>
                </a:lnTo>
                <a:lnTo>
                  <a:pt x="216566" y="46229"/>
                </a:lnTo>
                <a:lnTo>
                  <a:pt x="218623" y="43282"/>
                </a:lnTo>
                <a:lnTo>
                  <a:pt x="221194" y="40682"/>
                </a:lnTo>
                <a:lnTo>
                  <a:pt x="224280" y="38776"/>
                </a:lnTo>
                <a:lnTo>
                  <a:pt x="227879" y="37563"/>
                </a:lnTo>
                <a:close/>
                <a:moveTo>
                  <a:pt x="187974" y="26879"/>
                </a:moveTo>
                <a:lnTo>
                  <a:pt x="191937" y="27397"/>
                </a:lnTo>
                <a:lnTo>
                  <a:pt x="195383" y="28605"/>
                </a:lnTo>
                <a:lnTo>
                  <a:pt x="198656" y="30503"/>
                </a:lnTo>
                <a:lnTo>
                  <a:pt x="201069" y="33092"/>
                </a:lnTo>
                <a:lnTo>
                  <a:pt x="202964" y="36198"/>
                </a:lnTo>
                <a:lnTo>
                  <a:pt x="204342" y="39649"/>
                </a:lnTo>
                <a:lnTo>
                  <a:pt x="204687" y="43446"/>
                </a:lnTo>
                <a:lnTo>
                  <a:pt x="204687" y="225335"/>
                </a:lnTo>
                <a:lnTo>
                  <a:pt x="204342" y="229132"/>
                </a:lnTo>
                <a:lnTo>
                  <a:pt x="202964" y="232583"/>
                </a:lnTo>
                <a:lnTo>
                  <a:pt x="201069" y="235690"/>
                </a:lnTo>
                <a:lnTo>
                  <a:pt x="198656" y="238278"/>
                </a:lnTo>
                <a:lnTo>
                  <a:pt x="195383" y="240176"/>
                </a:lnTo>
                <a:lnTo>
                  <a:pt x="191937" y="241384"/>
                </a:lnTo>
                <a:lnTo>
                  <a:pt x="187974" y="241902"/>
                </a:lnTo>
                <a:lnTo>
                  <a:pt x="184356" y="241384"/>
                </a:lnTo>
                <a:lnTo>
                  <a:pt x="180910" y="240176"/>
                </a:lnTo>
                <a:lnTo>
                  <a:pt x="177636" y="238278"/>
                </a:lnTo>
                <a:lnTo>
                  <a:pt x="175224" y="235690"/>
                </a:lnTo>
                <a:lnTo>
                  <a:pt x="173156" y="232583"/>
                </a:lnTo>
                <a:lnTo>
                  <a:pt x="171950" y="229132"/>
                </a:lnTo>
                <a:lnTo>
                  <a:pt x="171606" y="225335"/>
                </a:lnTo>
                <a:lnTo>
                  <a:pt x="171606" y="43446"/>
                </a:lnTo>
                <a:lnTo>
                  <a:pt x="171950" y="39649"/>
                </a:lnTo>
                <a:lnTo>
                  <a:pt x="173156" y="36198"/>
                </a:lnTo>
                <a:lnTo>
                  <a:pt x="175224" y="33092"/>
                </a:lnTo>
                <a:lnTo>
                  <a:pt x="177636" y="30503"/>
                </a:lnTo>
                <a:lnTo>
                  <a:pt x="180910" y="28605"/>
                </a:lnTo>
                <a:lnTo>
                  <a:pt x="184356" y="27397"/>
                </a:lnTo>
                <a:close/>
                <a:moveTo>
                  <a:pt x="272743" y="10338"/>
                </a:moveTo>
                <a:lnTo>
                  <a:pt x="276706" y="10858"/>
                </a:lnTo>
                <a:lnTo>
                  <a:pt x="280152" y="12073"/>
                </a:lnTo>
                <a:lnTo>
                  <a:pt x="283253" y="13981"/>
                </a:lnTo>
                <a:lnTo>
                  <a:pt x="285838" y="16583"/>
                </a:lnTo>
                <a:lnTo>
                  <a:pt x="287733" y="19531"/>
                </a:lnTo>
                <a:lnTo>
                  <a:pt x="288939" y="23000"/>
                </a:lnTo>
                <a:lnTo>
                  <a:pt x="289456" y="26816"/>
                </a:lnTo>
                <a:lnTo>
                  <a:pt x="289456" y="225250"/>
                </a:lnTo>
                <a:lnTo>
                  <a:pt x="288939" y="229066"/>
                </a:lnTo>
                <a:lnTo>
                  <a:pt x="287733" y="232535"/>
                </a:lnTo>
                <a:lnTo>
                  <a:pt x="285838" y="235658"/>
                </a:lnTo>
                <a:lnTo>
                  <a:pt x="283253" y="238260"/>
                </a:lnTo>
                <a:lnTo>
                  <a:pt x="280152" y="240168"/>
                </a:lnTo>
                <a:lnTo>
                  <a:pt x="276706" y="241382"/>
                </a:lnTo>
                <a:lnTo>
                  <a:pt x="272743" y="241902"/>
                </a:lnTo>
                <a:lnTo>
                  <a:pt x="269125" y="241382"/>
                </a:lnTo>
                <a:lnTo>
                  <a:pt x="265679" y="240168"/>
                </a:lnTo>
                <a:lnTo>
                  <a:pt x="262405" y="238260"/>
                </a:lnTo>
                <a:lnTo>
                  <a:pt x="259993" y="235658"/>
                </a:lnTo>
                <a:lnTo>
                  <a:pt x="258098" y="232535"/>
                </a:lnTo>
                <a:lnTo>
                  <a:pt x="256892" y="229066"/>
                </a:lnTo>
                <a:lnTo>
                  <a:pt x="256375" y="225250"/>
                </a:lnTo>
                <a:lnTo>
                  <a:pt x="256375" y="26816"/>
                </a:lnTo>
                <a:lnTo>
                  <a:pt x="256892" y="23000"/>
                </a:lnTo>
                <a:lnTo>
                  <a:pt x="258098" y="19531"/>
                </a:lnTo>
                <a:lnTo>
                  <a:pt x="259993" y="16583"/>
                </a:lnTo>
                <a:lnTo>
                  <a:pt x="262405" y="13981"/>
                </a:lnTo>
                <a:lnTo>
                  <a:pt x="265679" y="12073"/>
                </a:lnTo>
                <a:lnTo>
                  <a:pt x="269125" y="10858"/>
                </a:lnTo>
                <a:close/>
                <a:moveTo>
                  <a:pt x="344506" y="0"/>
                </a:moveTo>
                <a:lnTo>
                  <a:pt x="356418" y="516"/>
                </a:lnTo>
                <a:lnTo>
                  <a:pt x="368158" y="2235"/>
                </a:lnTo>
                <a:lnTo>
                  <a:pt x="379379" y="4642"/>
                </a:lnTo>
                <a:lnTo>
                  <a:pt x="390082" y="8081"/>
                </a:lnTo>
                <a:lnTo>
                  <a:pt x="400613" y="12723"/>
                </a:lnTo>
                <a:lnTo>
                  <a:pt x="410453" y="17881"/>
                </a:lnTo>
                <a:lnTo>
                  <a:pt x="419775" y="23898"/>
                </a:lnTo>
                <a:lnTo>
                  <a:pt x="428407" y="30775"/>
                </a:lnTo>
                <a:lnTo>
                  <a:pt x="436521" y="38168"/>
                </a:lnTo>
                <a:lnTo>
                  <a:pt x="443772" y="46249"/>
                </a:lnTo>
                <a:lnTo>
                  <a:pt x="450504" y="55017"/>
                </a:lnTo>
                <a:lnTo>
                  <a:pt x="456029" y="64301"/>
                </a:lnTo>
                <a:lnTo>
                  <a:pt x="461035" y="74101"/>
                </a:lnTo>
                <a:lnTo>
                  <a:pt x="464833" y="84245"/>
                </a:lnTo>
                <a:lnTo>
                  <a:pt x="467768" y="95076"/>
                </a:lnTo>
                <a:lnTo>
                  <a:pt x="469840" y="105907"/>
                </a:lnTo>
                <a:lnTo>
                  <a:pt x="476745" y="104016"/>
                </a:lnTo>
                <a:lnTo>
                  <a:pt x="484168" y="102813"/>
                </a:lnTo>
                <a:lnTo>
                  <a:pt x="491592" y="102297"/>
                </a:lnTo>
                <a:lnTo>
                  <a:pt x="500569" y="102813"/>
                </a:lnTo>
                <a:lnTo>
                  <a:pt x="509028" y="104360"/>
                </a:lnTo>
                <a:lnTo>
                  <a:pt x="517314" y="106939"/>
                </a:lnTo>
                <a:lnTo>
                  <a:pt x="524738" y="110378"/>
                </a:lnTo>
                <a:lnTo>
                  <a:pt x="531988" y="114848"/>
                </a:lnTo>
                <a:lnTo>
                  <a:pt x="538721" y="119834"/>
                </a:lnTo>
                <a:lnTo>
                  <a:pt x="544418" y="125679"/>
                </a:lnTo>
                <a:lnTo>
                  <a:pt x="549770" y="132212"/>
                </a:lnTo>
                <a:lnTo>
                  <a:pt x="554086" y="139261"/>
                </a:lnTo>
                <a:lnTo>
                  <a:pt x="557711" y="146826"/>
                </a:lnTo>
                <a:lnTo>
                  <a:pt x="560300" y="154907"/>
                </a:lnTo>
                <a:lnTo>
                  <a:pt x="561854" y="163331"/>
                </a:lnTo>
                <a:lnTo>
                  <a:pt x="562372" y="171928"/>
                </a:lnTo>
                <a:lnTo>
                  <a:pt x="561854" y="180868"/>
                </a:lnTo>
                <a:lnTo>
                  <a:pt x="560300" y="189120"/>
                </a:lnTo>
                <a:lnTo>
                  <a:pt x="557711" y="197373"/>
                </a:lnTo>
                <a:lnTo>
                  <a:pt x="554086" y="204766"/>
                </a:lnTo>
                <a:lnTo>
                  <a:pt x="549770" y="211815"/>
                </a:lnTo>
                <a:lnTo>
                  <a:pt x="544418" y="218520"/>
                </a:lnTo>
                <a:lnTo>
                  <a:pt x="538721" y="224194"/>
                </a:lnTo>
                <a:lnTo>
                  <a:pt x="531988" y="229351"/>
                </a:lnTo>
                <a:lnTo>
                  <a:pt x="524738" y="233650"/>
                </a:lnTo>
                <a:lnTo>
                  <a:pt x="517314" y="237260"/>
                </a:lnTo>
                <a:lnTo>
                  <a:pt x="509028" y="239667"/>
                </a:lnTo>
                <a:lnTo>
                  <a:pt x="500569" y="241214"/>
                </a:lnTo>
                <a:lnTo>
                  <a:pt x="491592" y="241902"/>
                </a:lnTo>
                <a:lnTo>
                  <a:pt x="299794" y="241902"/>
                </a:lnTo>
                <a:lnTo>
                  <a:pt x="299794" y="7909"/>
                </a:lnTo>
                <a:lnTo>
                  <a:pt x="310497" y="4642"/>
                </a:lnTo>
                <a:lnTo>
                  <a:pt x="321373" y="2063"/>
                </a:lnTo>
                <a:lnTo>
                  <a:pt x="332767" y="51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12" name="Freeform 185"/>
          <p:cNvSpPr>
            <a:spLocks/>
          </p:cNvSpPr>
          <p:nvPr/>
        </p:nvSpPr>
        <p:spPr bwMode="auto">
          <a:xfrm>
            <a:off x="7285064" y="3516313"/>
            <a:ext cx="419100" cy="427038"/>
          </a:xfrm>
          <a:custGeom>
            <a:avLst/>
            <a:gdLst>
              <a:gd name="T0" fmla="*/ 3050 w 3431"/>
              <a:gd name="T1" fmla="*/ 7 h 3231"/>
              <a:gd name="T2" fmla="*/ 3193 w 3431"/>
              <a:gd name="T3" fmla="*/ 45 h 3231"/>
              <a:gd name="T4" fmla="*/ 3307 w 3431"/>
              <a:gd name="T5" fmla="*/ 118 h 3231"/>
              <a:gd name="T6" fmla="*/ 3384 w 3431"/>
              <a:gd name="T7" fmla="*/ 225 h 3231"/>
              <a:gd name="T8" fmla="*/ 3423 w 3431"/>
              <a:gd name="T9" fmla="*/ 358 h 3231"/>
              <a:gd name="T10" fmla="*/ 3430 w 3431"/>
              <a:gd name="T11" fmla="*/ 512 h 3231"/>
              <a:gd name="T12" fmla="*/ 3408 w 3431"/>
              <a:gd name="T13" fmla="*/ 679 h 3231"/>
              <a:gd name="T14" fmla="*/ 3362 w 3431"/>
              <a:gd name="T15" fmla="*/ 852 h 3231"/>
              <a:gd name="T16" fmla="*/ 3296 w 3431"/>
              <a:gd name="T17" fmla="*/ 1025 h 3231"/>
              <a:gd name="T18" fmla="*/ 3215 w 3431"/>
              <a:gd name="T19" fmla="*/ 1191 h 3231"/>
              <a:gd name="T20" fmla="*/ 3124 w 3431"/>
              <a:gd name="T21" fmla="*/ 1345 h 3231"/>
              <a:gd name="T22" fmla="*/ 3026 w 3431"/>
              <a:gd name="T23" fmla="*/ 1478 h 3231"/>
              <a:gd name="T24" fmla="*/ 2927 w 3431"/>
              <a:gd name="T25" fmla="*/ 1585 h 3231"/>
              <a:gd name="T26" fmla="*/ 2767 w 3431"/>
              <a:gd name="T27" fmla="*/ 1703 h 3231"/>
              <a:gd name="T28" fmla="*/ 2588 w 3431"/>
              <a:gd name="T29" fmla="*/ 1780 h 3231"/>
              <a:gd name="T30" fmla="*/ 2398 w 3431"/>
              <a:gd name="T31" fmla="*/ 1813 h 3231"/>
              <a:gd name="T32" fmla="*/ 2204 w 3431"/>
              <a:gd name="T33" fmla="*/ 1806 h 3231"/>
              <a:gd name="T34" fmla="*/ 2017 w 3431"/>
              <a:gd name="T35" fmla="*/ 1756 h 3231"/>
              <a:gd name="T36" fmla="*/ 1872 w 3431"/>
              <a:gd name="T37" fmla="*/ 1933 h 3231"/>
              <a:gd name="T38" fmla="*/ 1662 w 3431"/>
              <a:gd name="T39" fmla="*/ 2175 h 3231"/>
              <a:gd name="T40" fmla="*/ 1421 w 3431"/>
              <a:gd name="T41" fmla="*/ 2447 h 3231"/>
              <a:gd name="T42" fmla="*/ 1200 w 3431"/>
              <a:gd name="T43" fmla="*/ 2685 h 3231"/>
              <a:gd name="T44" fmla="*/ 991 w 3431"/>
              <a:gd name="T45" fmla="*/ 2902 h 3231"/>
              <a:gd name="T46" fmla="*/ 824 w 3431"/>
              <a:gd name="T47" fmla="*/ 3070 h 3231"/>
              <a:gd name="T48" fmla="*/ 691 w 3431"/>
              <a:gd name="T49" fmla="*/ 3160 h 3231"/>
              <a:gd name="T50" fmla="*/ 564 w 3431"/>
              <a:gd name="T51" fmla="*/ 3210 h 3231"/>
              <a:gd name="T52" fmla="*/ 471 w 3431"/>
              <a:gd name="T53" fmla="*/ 3228 h 3231"/>
              <a:gd name="T54" fmla="*/ 410 w 3431"/>
              <a:gd name="T55" fmla="*/ 3231 h 3231"/>
              <a:gd name="T56" fmla="*/ 344 w 3431"/>
              <a:gd name="T57" fmla="*/ 3224 h 3231"/>
              <a:gd name="T58" fmla="*/ 201 w 3431"/>
              <a:gd name="T59" fmla="*/ 3171 h 3231"/>
              <a:gd name="T60" fmla="*/ 90 w 3431"/>
              <a:gd name="T61" fmla="*/ 3077 h 3231"/>
              <a:gd name="T62" fmla="*/ 19 w 3431"/>
              <a:gd name="T63" fmla="*/ 2952 h 3231"/>
              <a:gd name="T64" fmla="*/ 0 w 3431"/>
              <a:gd name="T65" fmla="*/ 2853 h 3231"/>
              <a:gd name="T66" fmla="*/ 1 w 3431"/>
              <a:gd name="T67" fmla="*/ 2810 h 3231"/>
              <a:gd name="T68" fmla="*/ 13 w 3431"/>
              <a:gd name="T69" fmla="*/ 2732 h 3231"/>
              <a:gd name="T70" fmla="*/ 52 w 3431"/>
              <a:gd name="T71" fmla="*/ 2621 h 3231"/>
              <a:gd name="T72" fmla="*/ 133 w 3431"/>
              <a:gd name="T73" fmla="*/ 2496 h 3231"/>
              <a:gd name="T74" fmla="*/ 279 w 3431"/>
              <a:gd name="T75" fmla="*/ 2358 h 3231"/>
              <a:gd name="T76" fmla="*/ 500 w 3431"/>
              <a:gd name="T77" fmla="*/ 2169 h 3231"/>
              <a:gd name="T78" fmla="*/ 746 w 3431"/>
              <a:gd name="T79" fmla="*/ 1963 h 3231"/>
              <a:gd name="T80" fmla="*/ 1009 w 3431"/>
              <a:gd name="T81" fmla="*/ 1752 h 3231"/>
              <a:gd name="T82" fmla="*/ 1307 w 3431"/>
              <a:gd name="T83" fmla="*/ 1523 h 3231"/>
              <a:gd name="T84" fmla="*/ 1566 w 3431"/>
              <a:gd name="T85" fmla="*/ 1331 h 3231"/>
              <a:gd name="T86" fmla="*/ 1513 w 3431"/>
              <a:gd name="T87" fmla="*/ 1155 h 3231"/>
              <a:gd name="T88" fmla="*/ 1505 w 3431"/>
              <a:gd name="T89" fmla="*/ 973 h 3231"/>
              <a:gd name="T90" fmla="*/ 1541 w 3431"/>
              <a:gd name="T91" fmla="*/ 794 h 3231"/>
              <a:gd name="T92" fmla="*/ 1621 w 3431"/>
              <a:gd name="T93" fmla="*/ 625 h 3231"/>
              <a:gd name="T94" fmla="*/ 1747 w 3431"/>
              <a:gd name="T95" fmla="*/ 474 h 3231"/>
              <a:gd name="T96" fmla="*/ 1861 w 3431"/>
              <a:gd name="T97" fmla="*/ 382 h 3231"/>
              <a:gd name="T98" fmla="*/ 2003 w 3431"/>
              <a:gd name="T99" fmla="*/ 290 h 3231"/>
              <a:gd name="T100" fmla="*/ 2166 w 3431"/>
              <a:gd name="T101" fmla="*/ 204 h 3231"/>
              <a:gd name="T102" fmla="*/ 2343 w 3431"/>
              <a:gd name="T103" fmla="*/ 128 h 3231"/>
              <a:gd name="T104" fmla="*/ 2527 w 3431"/>
              <a:gd name="T105" fmla="*/ 66 h 3231"/>
              <a:gd name="T106" fmla="*/ 2711 w 3431"/>
              <a:gd name="T107" fmla="*/ 22 h 3231"/>
              <a:gd name="T108" fmla="*/ 2888 w 3431"/>
              <a:gd name="T109" fmla="*/ 1 h 3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431" h="3231">
                <a:moveTo>
                  <a:pt x="2944" y="0"/>
                </a:moveTo>
                <a:lnTo>
                  <a:pt x="2998" y="2"/>
                </a:lnTo>
                <a:lnTo>
                  <a:pt x="3050" y="7"/>
                </a:lnTo>
                <a:lnTo>
                  <a:pt x="3101" y="16"/>
                </a:lnTo>
                <a:lnTo>
                  <a:pt x="3148" y="29"/>
                </a:lnTo>
                <a:lnTo>
                  <a:pt x="3193" y="45"/>
                </a:lnTo>
                <a:lnTo>
                  <a:pt x="3234" y="65"/>
                </a:lnTo>
                <a:lnTo>
                  <a:pt x="3272" y="90"/>
                </a:lnTo>
                <a:lnTo>
                  <a:pt x="3307" y="118"/>
                </a:lnTo>
                <a:lnTo>
                  <a:pt x="3337" y="151"/>
                </a:lnTo>
                <a:lnTo>
                  <a:pt x="3363" y="186"/>
                </a:lnTo>
                <a:lnTo>
                  <a:pt x="3384" y="225"/>
                </a:lnTo>
                <a:lnTo>
                  <a:pt x="3402" y="267"/>
                </a:lnTo>
                <a:lnTo>
                  <a:pt x="3415" y="312"/>
                </a:lnTo>
                <a:lnTo>
                  <a:pt x="3423" y="358"/>
                </a:lnTo>
                <a:lnTo>
                  <a:pt x="3429" y="408"/>
                </a:lnTo>
                <a:lnTo>
                  <a:pt x="3431" y="459"/>
                </a:lnTo>
                <a:lnTo>
                  <a:pt x="3430" y="512"/>
                </a:lnTo>
                <a:lnTo>
                  <a:pt x="3426" y="566"/>
                </a:lnTo>
                <a:lnTo>
                  <a:pt x="3418" y="622"/>
                </a:lnTo>
                <a:lnTo>
                  <a:pt x="3408" y="679"/>
                </a:lnTo>
                <a:lnTo>
                  <a:pt x="3395" y="736"/>
                </a:lnTo>
                <a:lnTo>
                  <a:pt x="3379" y="794"/>
                </a:lnTo>
                <a:lnTo>
                  <a:pt x="3362" y="852"/>
                </a:lnTo>
                <a:lnTo>
                  <a:pt x="3341" y="910"/>
                </a:lnTo>
                <a:lnTo>
                  <a:pt x="3320" y="967"/>
                </a:lnTo>
                <a:lnTo>
                  <a:pt x="3296" y="1025"/>
                </a:lnTo>
                <a:lnTo>
                  <a:pt x="3270" y="1081"/>
                </a:lnTo>
                <a:lnTo>
                  <a:pt x="3243" y="1137"/>
                </a:lnTo>
                <a:lnTo>
                  <a:pt x="3215" y="1191"/>
                </a:lnTo>
                <a:lnTo>
                  <a:pt x="3185" y="1244"/>
                </a:lnTo>
                <a:lnTo>
                  <a:pt x="3155" y="1295"/>
                </a:lnTo>
                <a:lnTo>
                  <a:pt x="3124" y="1345"/>
                </a:lnTo>
                <a:lnTo>
                  <a:pt x="3091" y="1392"/>
                </a:lnTo>
                <a:lnTo>
                  <a:pt x="3059" y="1437"/>
                </a:lnTo>
                <a:lnTo>
                  <a:pt x="3026" y="1478"/>
                </a:lnTo>
                <a:lnTo>
                  <a:pt x="2993" y="1517"/>
                </a:lnTo>
                <a:lnTo>
                  <a:pt x="2960" y="1554"/>
                </a:lnTo>
                <a:lnTo>
                  <a:pt x="2927" y="1585"/>
                </a:lnTo>
                <a:lnTo>
                  <a:pt x="2877" y="1630"/>
                </a:lnTo>
                <a:lnTo>
                  <a:pt x="2823" y="1669"/>
                </a:lnTo>
                <a:lnTo>
                  <a:pt x="2767" y="1703"/>
                </a:lnTo>
                <a:lnTo>
                  <a:pt x="2709" y="1734"/>
                </a:lnTo>
                <a:lnTo>
                  <a:pt x="2649" y="1759"/>
                </a:lnTo>
                <a:lnTo>
                  <a:pt x="2588" y="1780"/>
                </a:lnTo>
                <a:lnTo>
                  <a:pt x="2526" y="1796"/>
                </a:lnTo>
                <a:lnTo>
                  <a:pt x="2462" y="1807"/>
                </a:lnTo>
                <a:lnTo>
                  <a:pt x="2398" y="1813"/>
                </a:lnTo>
                <a:lnTo>
                  <a:pt x="2333" y="1815"/>
                </a:lnTo>
                <a:lnTo>
                  <a:pt x="2268" y="1813"/>
                </a:lnTo>
                <a:lnTo>
                  <a:pt x="2204" y="1806"/>
                </a:lnTo>
                <a:lnTo>
                  <a:pt x="2141" y="1794"/>
                </a:lnTo>
                <a:lnTo>
                  <a:pt x="2079" y="1777"/>
                </a:lnTo>
                <a:lnTo>
                  <a:pt x="2017" y="1756"/>
                </a:lnTo>
                <a:lnTo>
                  <a:pt x="1974" y="1809"/>
                </a:lnTo>
                <a:lnTo>
                  <a:pt x="1929" y="1864"/>
                </a:lnTo>
                <a:lnTo>
                  <a:pt x="1872" y="1933"/>
                </a:lnTo>
                <a:lnTo>
                  <a:pt x="1814" y="2001"/>
                </a:lnTo>
                <a:lnTo>
                  <a:pt x="1753" y="2070"/>
                </a:lnTo>
                <a:lnTo>
                  <a:pt x="1662" y="2175"/>
                </a:lnTo>
                <a:lnTo>
                  <a:pt x="1571" y="2281"/>
                </a:lnTo>
                <a:lnTo>
                  <a:pt x="1496" y="2364"/>
                </a:lnTo>
                <a:lnTo>
                  <a:pt x="1421" y="2447"/>
                </a:lnTo>
                <a:lnTo>
                  <a:pt x="1346" y="2528"/>
                </a:lnTo>
                <a:lnTo>
                  <a:pt x="1272" y="2608"/>
                </a:lnTo>
                <a:lnTo>
                  <a:pt x="1200" y="2685"/>
                </a:lnTo>
                <a:lnTo>
                  <a:pt x="1128" y="2760"/>
                </a:lnTo>
                <a:lnTo>
                  <a:pt x="1058" y="2833"/>
                </a:lnTo>
                <a:lnTo>
                  <a:pt x="991" y="2902"/>
                </a:lnTo>
                <a:lnTo>
                  <a:pt x="927" y="2968"/>
                </a:lnTo>
                <a:lnTo>
                  <a:pt x="866" y="3029"/>
                </a:lnTo>
                <a:lnTo>
                  <a:pt x="824" y="3070"/>
                </a:lnTo>
                <a:lnTo>
                  <a:pt x="780" y="3105"/>
                </a:lnTo>
                <a:lnTo>
                  <a:pt x="736" y="3136"/>
                </a:lnTo>
                <a:lnTo>
                  <a:pt x="691" y="3160"/>
                </a:lnTo>
                <a:lnTo>
                  <a:pt x="648" y="3182"/>
                </a:lnTo>
                <a:lnTo>
                  <a:pt x="605" y="3198"/>
                </a:lnTo>
                <a:lnTo>
                  <a:pt x="564" y="3210"/>
                </a:lnTo>
                <a:lnTo>
                  <a:pt x="530" y="3218"/>
                </a:lnTo>
                <a:lnTo>
                  <a:pt x="499" y="3224"/>
                </a:lnTo>
                <a:lnTo>
                  <a:pt x="471" y="3228"/>
                </a:lnTo>
                <a:lnTo>
                  <a:pt x="446" y="3230"/>
                </a:lnTo>
                <a:lnTo>
                  <a:pt x="425" y="3231"/>
                </a:lnTo>
                <a:lnTo>
                  <a:pt x="410" y="3231"/>
                </a:lnTo>
                <a:lnTo>
                  <a:pt x="400" y="3231"/>
                </a:lnTo>
                <a:lnTo>
                  <a:pt x="397" y="3231"/>
                </a:lnTo>
                <a:lnTo>
                  <a:pt x="344" y="3224"/>
                </a:lnTo>
                <a:lnTo>
                  <a:pt x="294" y="3211"/>
                </a:lnTo>
                <a:lnTo>
                  <a:pt x="247" y="3194"/>
                </a:lnTo>
                <a:lnTo>
                  <a:pt x="201" y="3171"/>
                </a:lnTo>
                <a:lnTo>
                  <a:pt x="160" y="3143"/>
                </a:lnTo>
                <a:lnTo>
                  <a:pt x="123" y="3112"/>
                </a:lnTo>
                <a:lnTo>
                  <a:pt x="90" y="3077"/>
                </a:lnTo>
                <a:lnTo>
                  <a:pt x="62" y="3038"/>
                </a:lnTo>
                <a:lnTo>
                  <a:pt x="38" y="2995"/>
                </a:lnTo>
                <a:lnTo>
                  <a:pt x="19" y="2952"/>
                </a:lnTo>
                <a:lnTo>
                  <a:pt x="6" y="2905"/>
                </a:lnTo>
                <a:lnTo>
                  <a:pt x="0" y="2856"/>
                </a:lnTo>
                <a:lnTo>
                  <a:pt x="0" y="2853"/>
                </a:lnTo>
                <a:lnTo>
                  <a:pt x="0" y="2844"/>
                </a:lnTo>
                <a:lnTo>
                  <a:pt x="0" y="2830"/>
                </a:lnTo>
                <a:lnTo>
                  <a:pt x="1" y="2810"/>
                </a:lnTo>
                <a:lnTo>
                  <a:pt x="3" y="2788"/>
                </a:lnTo>
                <a:lnTo>
                  <a:pt x="6" y="2761"/>
                </a:lnTo>
                <a:lnTo>
                  <a:pt x="13" y="2732"/>
                </a:lnTo>
                <a:lnTo>
                  <a:pt x="22" y="2700"/>
                </a:lnTo>
                <a:lnTo>
                  <a:pt x="35" y="2662"/>
                </a:lnTo>
                <a:lnTo>
                  <a:pt x="52" y="2621"/>
                </a:lnTo>
                <a:lnTo>
                  <a:pt x="74" y="2579"/>
                </a:lnTo>
                <a:lnTo>
                  <a:pt x="101" y="2537"/>
                </a:lnTo>
                <a:lnTo>
                  <a:pt x="133" y="2496"/>
                </a:lnTo>
                <a:lnTo>
                  <a:pt x="170" y="2455"/>
                </a:lnTo>
                <a:lnTo>
                  <a:pt x="213" y="2415"/>
                </a:lnTo>
                <a:lnTo>
                  <a:pt x="279" y="2358"/>
                </a:lnTo>
                <a:lnTo>
                  <a:pt x="349" y="2297"/>
                </a:lnTo>
                <a:lnTo>
                  <a:pt x="423" y="2234"/>
                </a:lnTo>
                <a:lnTo>
                  <a:pt x="500" y="2169"/>
                </a:lnTo>
                <a:lnTo>
                  <a:pt x="580" y="2102"/>
                </a:lnTo>
                <a:lnTo>
                  <a:pt x="662" y="2033"/>
                </a:lnTo>
                <a:lnTo>
                  <a:pt x="746" y="1963"/>
                </a:lnTo>
                <a:lnTo>
                  <a:pt x="833" y="1893"/>
                </a:lnTo>
                <a:lnTo>
                  <a:pt x="920" y="1823"/>
                </a:lnTo>
                <a:lnTo>
                  <a:pt x="1009" y="1752"/>
                </a:lnTo>
                <a:lnTo>
                  <a:pt x="1122" y="1665"/>
                </a:lnTo>
                <a:lnTo>
                  <a:pt x="1233" y="1579"/>
                </a:lnTo>
                <a:lnTo>
                  <a:pt x="1307" y="1523"/>
                </a:lnTo>
                <a:lnTo>
                  <a:pt x="1379" y="1467"/>
                </a:lnTo>
                <a:lnTo>
                  <a:pt x="1453" y="1414"/>
                </a:lnTo>
                <a:lnTo>
                  <a:pt x="1566" y="1331"/>
                </a:lnTo>
                <a:lnTo>
                  <a:pt x="1543" y="1274"/>
                </a:lnTo>
                <a:lnTo>
                  <a:pt x="1526" y="1215"/>
                </a:lnTo>
                <a:lnTo>
                  <a:pt x="1513" y="1155"/>
                </a:lnTo>
                <a:lnTo>
                  <a:pt x="1506" y="1095"/>
                </a:lnTo>
                <a:lnTo>
                  <a:pt x="1502" y="1034"/>
                </a:lnTo>
                <a:lnTo>
                  <a:pt x="1505" y="973"/>
                </a:lnTo>
                <a:lnTo>
                  <a:pt x="1512" y="913"/>
                </a:lnTo>
                <a:lnTo>
                  <a:pt x="1524" y="853"/>
                </a:lnTo>
                <a:lnTo>
                  <a:pt x="1541" y="794"/>
                </a:lnTo>
                <a:lnTo>
                  <a:pt x="1563" y="736"/>
                </a:lnTo>
                <a:lnTo>
                  <a:pt x="1590" y="680"/>
                </a:lnTo>
                <a:lnTo>
                  <a:pt x="1621" y="625"/>
                </a:lnTo>
                <a:lnTo>
                  <a:pt x="1658" y="572"/>
                </a:lnTo>
                <a:lnTo>
                  <a:pt x="1700" y="522"/>
                </a:lnTo>
                <a:lnTo>
                  <a:pt x="1747" y="474"/>
                </a:lnTo>
                <a:lnTo>
                  <a:pt x="1781" y="443"/>
                </a:lnTo>
                <a:lnTo>
                  <a:pt x="1819" y="412"/>
                </a:lnTo>
                <a:lnTo>
                  <a:pt x="1861" y="382"/>
                </a:lnTo>
                <a:lnTo>
                  <a:pt x="1906" y="350"/>
                </a:lnTo>
                <a:lnTo>
                  <a:pt x="1953" y="320"/>
                </a:lnTo>
                <a:lnTo>
                  <a:pt x="2003" y="290"/>
                </a:lnTo>
                <a:lnTo>
                  <a:pt x="2055" y="261"/>
                </a:lnTo>
                <a:lnTo>
                  <a:pt x="2110" y="232"/>
                </a:lnTo>
                <a:lnTo>
                  <a:pt x="2166" y="204"/>
                </a:lnTo>
                <a:lnTo>
                  <a:pt x="2224" y="177"/>
                </a:lnTo>
                <a:lnTo>
                  <a:pt x="2283" y="152"/>
                </a:lnTo>
                <a:lnTo>
                  <a:pt x="2343" y="128"/>
                </a:lnTo>
                <a:lnTo>
                  <a:pt x="2403" y="106"/>
                </a:lnTo>
                <a:lnTo>
                  <a:pt x="2465" y="85"/>
                </a:lnTo>
                <a:lnTo>
                  <a:pt x="2527" y="66"/>
                </a:lnTo>
                <a:lnTo>
                  <a:pt x="2588" y="49"/>
                </a:lnTo>
                <a:lnTo>
                  <a:pt x="2650" y="35"/>
                </a:lnTo>
                <a:lnTo>
                  <a:pt x="2711" y="22"/>
                </a:lnTo>
                <a:lnTo>
                  <a:pt x="2771" y="12"/>
                </a:lnTo>
                <a:lnTo>
                  <a:pt x="2830" y="6"/>
                </a:lnTo>
                <a:lnTo>
                  <a:pt x="2888" y="1"/>
                </a:lnTo>
                <a:lnTo>
                  <a:pt x="294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6" name="Freeform 190"/>
          <p:cNvSpPr>
            <a:spLocks noEditPoints="1"/>
          </p:cNvSpPr>
          <p:nvPr/>
        </p:nvSpPr>
        <p:spPr bwMode="auto">
          <a:xfrm>
            <a:off x="6350364" y="3517901"/>
            <a:ext cx="417513" cy="425450"/>
          </a:xfrm>
          <a:custGeom>
            <a:avLst/>
            <a:gdLst>
              <a:gd name="T0" fmla="*/ 1016 w 3423"/>
              <a:gd name="T1" fmla="*/ 1971 h 3223"/>
              <a:gd name="T2" fmla="*/ 639 w 3423"/>
              <a:gd name="T3" fmla="*/ 2035 h 3223"/>
              <a:gd name="T4" fmla="*/ 573 w 3423"/>
              <a:gd name="T5" fmla="*/ 2084 h 3223"/>
              <a:gd name="T6" fmla="*/ 558 w 3423"/>
              <a:gd name="T7" fmla="*/ 2177 h 3223"/>
              <a:gd name="T8" fmla="*/ 607 w 3423"/>
              <a:gd name="T9" fmla="*/ 2248 h 3223"/>
              <a:gd name="T10" fmla="*/ 693 w 3423"/>
              <a:gd name="T11" fmla="*/ 2267 h 3223"/>
              <a:gd name="T12" fmla="*/ 771 w 3423"/>
              <a:gd name="T13" fmla="*/ 2250 h 3223"/>
              <a:gd name="T14" fmla="*/ 1254 w 3423"/>
              <a:gd name="T15" fmla="*/ 2190 h 3223"/>
              <a:gd name="T16" fmla="*/ 1672 w 3423"/>
              <a:gd name="T17" fmla="*/ 2207 h 3223"/>
              <a:gd name="T18" fmla="*/ 2041 w 3423"/>
              <a:gd name="T19" fmla="*/ 2287 h 3223"/>
              <a:gd name="T20" fmla="*/ 2369 w 3423"/>
              <a:gd name="T21" fmla="*/ 2430 h 3223"/>
              <a:gd name="T22" fmla="*/ 2450 w 3423"/>
              <a:gd name="T23" fmla="*/ 2456 h 3223"/>
              <a:gd name="T24" fmla="*/ 2533 w 3423"/>
              <a:gd name="T25" fmla="*/ 2424 h 3223"/>
              <a:gd name="T26" fmla="*/ 2570 w 3423"/>
              <a:gd name="T27" fmla="*/ 2343 h 3223"/>
              <a:gd name="T28" fmla="*/ 2549 w 3423"/>
              <a:gd name="T29" fmla="*/ 2268 h 3223"/>
              <a:gd name="T30" fmla="*/ 2493 w 3423"/>
              <a:gd name="T31" fmla="*/ 2223 h 3223"/>
              <a:gd name="T32" fmla="*/ 2122 w 3423"/>
              <a:gd name="T33" fmla="*/ 2061 h 3223"/>
              <a:gd name="T34" fmla="*/ 1711 w 3423"/>
              <a:gd name="T35" fmla="*/ 1971 h 3223"/>
              <a:gd name="T36" fmla="*/ 1351 w 3423"/>
              <a:gd name="T37" fmla="*/ 1361 h 3223"/>
              <a:gd name="T38" fmla="*/ 1037 w 3423"/>
              <a:gd name="T39" fmla="*/ 1377 h 3223"/>
              <a:gd name="T40" fmla="*/ 774 w 3423"/>
              <a:gd name="T41" fmla="*/ 1417 h 3223"/>
              <a:gd name="T42" fmla="*/ 567 w 3423"/>
              <a:gd name="T43" fmla="*/ 1469 h 3223"/>
              <a:gd name="T44" fmla="*/ 493 w 3423"/>
              <a:gd name="T45" fmla="*/ 1535 h 3223"/>
              <a:gd name="T46" fmla="*/ 479 w 3423"/>
              <a:gd name="T47" fmla="*/ 1639 h 3223"/>
              <a:gd name="T48" fmla="*/ 542 w 3423"/>
              <a:gd name="T49" fmla="*/ 1728 h 3223"/>
              <a:gd name="T50" fmla="*/ 646 w 3423"/>
              <a:gd name="T51" fmla="*/ 1751 h 3223"/>
              <a:gd name="T52" fmla="*/ 719 w 3423"/>
              <a:gd name="T53" fmla="*/ 1732 h 3223"/>
              <a:gd name="T54" fmla="*/ 1051 w 3423"/>
              <a:gd name="T55" fmla="*/ 1673 h 3223"/>
              <a:gd name="T56" fmla="*/ 1463 w 3423"/>
              <a:gd name="T57" fmla="*/ 1659 h 3223"/>
              <a:gd name="T58" fmla="*/ 1910 w 3423"/>
              <a:gd name="T59" fmla="*/ 1713 h 3223"/>
              <a:gd name="T60" fmla="*/ 2308 w 3423"/>
              <a:gd name="T61" fmla="*/ 1828 h 3223"/>
              <a:gd name="T62" fmla="*/ 2581 w 3423"/>
              <a:gd name="T63" fmla="*/ 1956 h 3223"/>
              <a:gd name="T64" fmla="*/ 2660 w 3423"/>
              <a:gd name="T65" fmla="*/ 1978 h 3223"/>
              <a:gd name="T66" fmla="*/ 2766 w 3423"/>
              <a:gd name="T67" fmla="*/ 1937 h 3223"/>
              <a:gd name="T68" fmla="*/ 2809 w 3423"/>
              <a:gd name="T69" fmla="*/ 1837 h 3223"/>
              <a:gd name="T70" fmla="*/ 2772 w 3423"/>
              <a:gd name="T71" fmla="*/ 1732 h 3223"/>
              <a:gd name="T72" fmla="*/ 2522 w 3423"/>
              <a:gd name="T73" fmla="*/ 1595 h 3223"/>
              <a:gd name="T74" fmla="*/ 2081 w 3423"/>
              <a:gd name="T75" fmla="*/ 1447 h 3223"/>
              <a:gd name="T76" fmla="*/ 1601 w 3423"/>
              <a:gd name="T77" fmla="*/ 1372 h 3223"/>
              <a:gd name="T78" fmla="*/ 1268 w 3423"/>
              <a:gd name="T79" fmla="*/ 742 h 3223"/>
              <a:gd name="T80" fmla="*/ 800 w 3423"/>
              <a:gd name="T81" fmla="*/ 783 h 3223"/>
              <a:gd name="T82" fmla="*/ 457 w 3423"/>
              <a:gd name="T83" fmla="*/ 859 h 3223"/>
              <a:gd name="T84" fmla="*/ 378 w 3423"/>
              <a:gd name="T85" fmla="*/ 919 h 3223"/>
              <a:gd name="T86" fmla="*/ 346 w 3423"/>
              <a:gd name="T87" fmla="*/ 1024 h 3223"/>
              <a:gd name="T88" fmla="*/ 387 w 3423"/>
              <a:gd name="T89" fmla="*/ 1136 h 3223"/>
              <a:gd name="T90" fmla="*/ 493 w 3423"/>
              <a:gd name="T91" fmla="*/ 1194 h 3223"/>
              <a:gd name="T92" fmla="*/ 602 w 3423"/>
              <a:gd name="T93" fmla="*/ 1183 h 3223"/>
              <a:gd name="T94" fmla="*/ 946 w 3423"/>
              <a:gd name="T95" fmla="*/ 1117 h 3223"/>
              <a:gd name="T96" fmla="*/ 1392 w 3423"/>
              <a:gd name="T97" fmla="*/ 1091 h 3223"/>
              <a:gd name="T98" fmla="*/ 1808 w 3423"/>
              <a:gd name="T99" fmla="*/ 1113 h 3223"/>
              <a:gd name="T100" fmla="*/ 2209 w 3423"/>
              <a:gd name="T101" fmla="*/ 1179 h 3223"/>
              <a:gd name="T102" fmla="*/ 2569 w 3423"/>
              <a:gd name="T103" fmla="*/ 1288 h 3223"/>
              <a:gd name="T104" fmla="*/ 2819 w 3423"/>
              <a:gd name="T105" fmla="*/ 1405 h 3223"/>
              <a:gd name="T106" fmla="*/ 2898 w 3423"/>
              <a:gd name="T107" fmla="*/ 1423 h 3223"/>
              <a:gd name="T108" fmla="*/ 3012 w 3423"/>
              <a:gd name="T109" fmla="*/ 1384 h 3223"/>
              <a:gd name="T110" fmla="*/ 3075 w 3423"/>
              <a:gd name="T111" fmla="*/ 1285 h 3223"/>
              <a:gd name="T112" fmla="*/ 3062 w 3423"/>
              <a:gd name="T113" fmla="*/ 1172 h 3223"/>
              <a:gd name="T114" fmla="*/ 3000 w 3423"/>
              <a:gd name="T115" fmla="*/ 1102 h 3223"/>
              <a:gd name="T116" fmla="*/ 2702 w 3423"/>
              <a:gd name="T117" fmla="*/ 961 h 3223"/>
              <a:gd name="T118" fmla="*/ 2289 w 3423"/>
              <a:gd name="T119" fmla="*/ 837 h 3223"/>
              <a:gd name="T120" fmla="*/ 1844 w 3423"/>
              <a:gd name="T121" fmla="*/ 765 h 3223"/>
              <a:gd name="T122" fmla="*/ 1391 w 3423"/>
              <a:gd name="T123" fmla="*/ 741 h 3223"/>
              <a:gd name="T124" fmla="*/ 0 w 3423"/>
              <a:gd name="T125" fmla="*/ 3223 h 3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23" h="3223">
                <a:moveTo>
                  <a:pt x="1378" y="1951"/>
                </a:moveTo>
                <a:lnTo>
                  <a:pt x="1256" y="1953"/>
                </a:lnTo>
                <a:lnTo>
                  <a:pt x="1136" y="1960"/>
                </a:lnTo>
                <a:lnTo>
                  <a:pt x="1016" y="1971"/>
                </a:lnTo>
                <a:lnTo>
                  <a:pt x="897" y="1988"/>
                </a:lnTo>
                <a:lnTo>
                  <a:pt x="779" y="2007"/>
                </a:lnTo>
                <a:lnTo>
                  <a:pt x="660" y="2030"/>
                </a:lnTo>
                <a:lnTo>
                  <a:pt x="639" y="2035"/>
                </a:lnTo>
                <a:lnTo>
                  <a:pt x="620" y="2044"/>
                </a:lnTo>
                <a:lnTo>
                  <a:pt x="601" y="2055"/>
                </a:lnTo>
                <a:lnTo>
                  <a:pt x="586" y="2068"/>
                </a:lnTo>
                <a:lnTo>
                  <a:pt x="573" y="2084"/>
                </a:lnTo>
                <a:lnTo>
                  <a:pt x="563" y="2105"/>
                </a:lnTo>
                <a:lnTo>
                  <a:pt x="558" y="2128"/>
                </a:lnTo>
                <a:lnTo>
                  <a:pt x="556" y="2155"/>
                </a:lnTo>
                <a:lnTo>
                  <a:pt x="558" y="2177"/>
                </a:lnTo>
                <a:lnTo>
                  <a:pt x="565" y="2197"/>
                </a:lnTo>
                <a:lnTo>
                  <a:pt x="574" y="2217"/>
                </a:lnTo>
                <a:lnTo>
                  <a:pt x="589" y="2234"/>
                </a:lnTo>
                <a:lnTo>
                  <a:pt x="607" y="2248"/>
                </a:lnTo>
                <a:lnTo>
                  <a:pt x="627" y="2258"/>
                </a:lnTo>
                <a:lnTo>
                  <a:pt x="651" y="2266"/>
                </a:lnTo>
                <a:lnTo>
                  <a:pt x="677" y="2268"/>
                </a:lnTo>
                <a:lnTo>
                  <a:pt x="693" y="2267"/>
                </a:lnTo>
                <a:lnTo>
                  <a:pt x="712" y="2264"/>
                </a:lnTo>
                <a:lnTo>
                  <a:pt x="731" y="2259"/>
                </a:lnTo>
                <a:lnTo>
                  <a:pt x="752" y="2254"/>
                </a:lnTo>
                <a:lnTo>
                  <a:pt x="771" y="2250"/>
                </a:lnTo>
                <a:lnTo>
                  <a:pt x="889" y="2229"/>
                </a:lnTo>
                <a:lnTo>
                  <a:pt x="1009" y="2212"/>
                </a:lnTo>
                <a:lnTo>
                  <a:pt x="1130" y="2199"/>
                </a:lnTo>
                <a:lnTo>
                  <a:pt x="1254" y="2190"/>
                </a:lnTo>
                <a:lnTo>
                  <a:pt x="1377" y="2188"/>
                </a:lnTo>
                <a:lnTo>
                  <a:pt x="1476" y="2190"/>
                </a:lnTo>
                <a:lnTo>
                  <a:pt x="1575" y="2196"/>
                </a:lnTo>
                <a:lnTo>
                  <a:pt x="1672" y="2207"/>
                </a:lnTo>
                <a:lnTo>
                  <a:pt x="1767" y="2221"/>
                </a:lnTo>
                <a:lnTo>
                  <a:pt x="1860" y="2239"/>
                </a:lnTo>
                <a:lnTo>
                  <a:pt x="1952" y="2261"/>
                </a:lnTo>
                <a:lnTo>
                  <a:pt x="2041" y="2287"/>
                </a:lnTo>
                <a:lnTo>
                  <a:pt x="2127" y="2317"/>
                </a:lnTo>
                <a:lnTo>
                  <a:pt x="2211" y="2351"/>
                </a:lnTo>
                <a:lnTo>
                  <a:pt x="2292" y="2388"/>
                </a:lnTo>
                <a:lnTo>
                  <a:pt x="2369" y="2430"/>
                </a:lnTo>
                <a:lnTo>
                  <a:pt x="2389" y="2441"/>
                </a:lnTo>
                <a:lnTo>
                  <a:pt x="2409" y="2449"/>
                </a:lnTo>
                <a:lnTo>
                  <a:pt x="2428" y="2454"/>
                </a:lnTo>
                <a:lnTo>
                  <a:pt x="2450" y="2456"/>
                </a:lnTo>
                <a:lnTo>
                  <a:pt x="2474" y="2454"/>
                </a:lnTo>
                <a:lnTo>
                  <a:pt x="2495" y="2448"/>
                </a:lnTo>
                <a:lnTo>
                  <a:pt x="2516" y="2438"/>
                </a:lnTo>
                <a:lnTo>
                  <a:pt x="2533" y="2424"/>
                </a:lnTo>
                <a:lnTo>
                  <a:pt x="2548" y="2407"/>
                </a:lnTo>
                <a:lnTo>
                  <a:pt x="2560" y="2389"/>
                </a:lnTo>
                <a:lnTo>
                  <a:pt x="2567" y="2366"/>
                </a:lnTo>
                <a:lnTo>
                  <a:pt x="2570" y="2343"/>
                </a:lnTo>
                <a:lnTo>
                  <a:pt x="2569" y="2320"/>
                </a:lnTo>
                <a:lnTo>
                  <a:pt x="2564" y="2300"/>
                </a:lnTo>
                <a:lnTo>
                  <a:pt x="2558" y="2283"/>
                </a:lnTo>
                <a:lnTo>
                  <a:pt x="2549" y="2268"/>
                </a:lnTo>
                <a:lnTo>
                  <a:pt x="2538" y="2255"/>
                </a:lnTo>
                <a:lnTo>
                  <a:pt x="2526" y="2243"/>
                </a:lnTo>
                <a:lnTo>
                  <a:pt x="2510" y="2233"/>
                </a:lnTo>
                <a:lnTo>
                  <a:pt x="2493" y="2223"/>
                </a:lnTo>
                <a:lnTo>
                  <a:pt x="2404" y="2176"/>
                </a:lnTo>
                <a:lnTo>
                  <a:pt x="2312" y="2133"/>
                </a:lnTo>
                <a:lnTo>
                  <a:pt x="2218" y="2095"/>
                </a:lnTo>
                <a:lnTo>
                  <a:pt x="2122" y="2061"/>
                </a:lnTo>
                <a:lnTo>
                  <a:pt x="2023" y="2031"/>
                </a:lnTo>
                <a:lnTo>
                  <a:pt x="1921" y="2007"/>
                </a:lnTo>
                <a:lnTo>
                  <a:pt x="1817" y="1987"/>
                </a:lnTo>
                <a:lnTo>
                  <a:pt x="1711" y="1971"/>
                </a:lnTo>
                <a:lnTo>
                  <a:pt x="1602" y="1960"/>
                </a:lnTo>
                <a:lnTo>
                  <a:pt x="1490" y="1953"/>
                </a:lnTo>
                <a:lnTo>
                  <a:pt x="1378" y="1951"/>
                </a:lnTo>
                <a:close/>
                <a:moveTo>
                  <a:pt x="1351" y="1361"/>
                </a:moveTo>
                <a:lnTo>
                  <a:pt x="1267" y="1362"/>
                </a:lnTo>
                <a:lnTo>
                  <a:pt x="1186" y="1366"/>
                </a:lnTo>
                <a:lnTo>
                  <a:pt x="1110" y="1371"/>
                </a:lnTo>
                <a:lnTo>
                  <a:pt x="1037" y="1377"/>
                </a:lnTo>
                <a:lnTo>
                  <a:pt x="968" y="1385"/>
                </a:lnTo>
                <a:lnTo>
                  <a:pt x="901" y="1395"/>
                </a:lnTo>
                <a:lnTo>
                  <a:pt x="837" y="1406"/>
                </a:lnTo>
                <a:lnTo>
                  <a:pt x="774" y="1417"/>
                </a:lnTo>
                <a:lnTo>
                  <a:pt x="714" y="1431"/>
                </a:lnTo>
                <a:lnTo>
                  <a:pt x="654" y="1445"/>
                </a:lnTo>
                <a:lnTo>
                  <a:pt x="595" y="1460"/>
                </a:lnTo>
                <a:lnTo>
                  <a:pt x="567" y="1469"/>
                </a:lnTo>
                <a:lnTo>
                  <a:pt x="543" y="1482"/>
                </a:lnTo>
                <a:lnTo>
                  <a:pt x="522" y="1497"/>
                </a:lnTo>
                <a:lnTo>
                  <a:pt x="506" y="1514"/>
                </a:lnTo>
                <a:lnTo>
                  <a:pt x="493" y="1535"/>
                </a:lnTo>
                <a:lnTo>
                  <a:pt x="483" y="1558"/>
                </a:lnTo>
                <a:lnTo>
                  <a:pt x="478" y="1583"/>
                </a:lnTo>
                <a:lnTo>
                  <a:pt x="476" y="1611"/>
                </a:lnTo>
                <a:lnTo>
                  <a:pt x="479" y="1639"/>
                </a:lnTo>
                <a:lnTo>
                  <a:pt x="488" y="1666"/>
                </a:lnTo>
                <a:lnTo>
                  <a:pt x="502" y="1690"/>
                </a:lnTo>
                <a:lnTo>
                  <a:pt x="520" y="1711"/>
                </a:lnTo>
                <a:lnTo>
                  <a:pt x="542" y="1728"/>
                </a:lnTo>
                <a:lnTo>
                  <a:pt x="568" y="1741"/>
                </a:lnTo>
                <a:lnTo>
                  <a:pt x="596" y="1749"/>
                </a:lnTo>
                <a:lnTo>
                  <a:pt x="626" y="1752"/>
                </a:lnTo>
                <a:lnTo>
                  <a:pt x="646" y="1751"/>
                </a:lnTo>
                <a:lnTo>
                  <a:pt x="663" y="1748"/>
                </a:lnTo>
                <a:lnTo>
                  <a:pt x="680" y="1743"/>
                </a:lnTo>
                <a:lnTo>
                  <a:pt x="699" y="1738"/>
                </a:lnTo>
                <a:lnTo>
                  <a:pt x="719" y="1732"/>
                </a:lnTo>
                <a:lnTo>
                  <a:pt x="796" y="1714"/>
                </a:lnTo>
                <a:lnTo>
                  <a:pt x="876" y="1698"/>
                </a:lnTo>
                <a:lnTo>
                  <a:pt x="961" y="1684"/>
                </a:lnTo>
                <a:lnTo>
                  <a:pt x="1051" y="1673"/>
                </a:lnTo>
                <a:lnTo>
                  <a:pt x="1145" y="1664"/>
                </a:lnTo>
                <a:lnTo>
                  <a:pt x="1244" y="1659"/>
                </a:lnTo>
                <a:lnTo>
                  <a:pt x="1345" y="1657"/>
                </a:lnTo>
                <a:lnTo>
                  <a:pt x="1463" y="1659"/>
                </a:lnTo>
                <a:lnTo>
                  <a:pt x="1578" y="1666"/>
                </a:lnTo>
                <a:lnTo>
                  <a:pt x="1692" y="1677"/>
                </a:lnTo>
                <a:lnTo>
                  <a:pt x="1802" y="1693"/>
                </a:lnTo>
                <a:lnTo>
                  <a:pt x="1910" y="1713"/>
                </a:lnTo>
                <a:lnTo>
                  <a:pt x="2015" y="1736"/>
                </a:lnTo>
                <a:lnTo>
                  <a:pt x="2117" y="1764"/>
                </a:lnTo>
                <a:lnTo>
                  <a:pt x="2214" y="1794"/>
                </a:lnTo>
                <a:lnTo>
                  <a:pt x="2308" y="1828"/>
                </a:lnTo>
                <a:lnTo>
                  <a:pt x="2398" y="1864"/>
                </a:lnTo>
                <a:lnTo>
                  <a:pt x="2482" y="1904"/>
                </a:lnTo>
                <a:lnTo>
                  <a:pt x="2563" y="1947"/>
                </a:lnTo>
                <a:lnTo>
                  <a:pt x="2581" y="1956"/>
                </a:lnTo>
                <a:lnTo>
                  <a:pt x="2597" y="1964"/>
                </a:lnTo>
                <a:lnTo>
                  <a:pt x="2615" y="1971"/>
                </a:lnTo>
                <a:lnTo>
                  <a:pt x="2636" y="1976"/>
                </a:lnTo>
                <a:lnTo>
                  <a:pt x="2660" y="1978"/>
                </a:lnTo>
                <a:lnTo>
                  <a:pt x="2690" y="1975"/>
                </a:lnTo>
                <a:lnTo>
                  <a:pt x="2718" y="1967"/>
                </a:lnTo>
                <a:lnTo>
                  <a:pt x="2743" y="1954"/>
                </a:lnTo>
                <a:lnTo>
                  <a:pt x="2766" y="1937"/>
                </a:lnTo>
                <a:lnTo>
                  <a:pt x="2784" y="1916"/>
                </a:lnTo>
                <a:lnTo>
                  <a:pt x="2797" y="1892"/>
                </a:lnTo>
                <a:lnTo>
                  <a:pt x="2806" y="1865"/>
                </a:lnTo>
                <a:lnTo>
                  <a:pt x="2809" y="1837"/>
                </a:lnTo>
                <a:lnTo>
                  <a:pt x="2807" y="1806"/>
                </a:lnTo>
                <a:lnTo>
                  <a:pt x="2800" y="1779"/>
                </a:lnTo>
                <a:lnTo>
                  <a:pt x="2789" y="1754"/>
                </a:lnTo>
                <a:lnTo>
                  <a:pt x="2772" y="1732"/>
                </a:lnTo>
                <a:lnTo>
                  <a:pt x="2750" y="1712"/>
                </a:lnTo>
                <a:lnTo>
                  <a:pt x="2721" y="1694"/>
                </a:lnTo>
                <a:lnTo>
                  <a:pt x="2624" y="1642"/>
                </a:lnTo>
                <a:lnTo>
                  <a:pt x="2522" y="1595"/>
                </a:lnTo>
                <a:lnTo>
                  <a:pt x="2416" y="1552"/>
                </a:lnTo>
                <a:lnTo>
                  <a:pt x="2308" y="1512"/>
                </a:lnTo>
                <a:lnTo>
                  <a:pt x="2196" y="1478"/>
                </a:lnTo>
                <a:lnTo>
                  <a:pt x="2081" y="1447"/>
                </a:lnTo>
                <a:lnTo>
                  <a:pt x="1964" y="1422"/>
                </a:lnTo>
                <a:lnTo>
                  <a:pt x="1845" y="1400"/>
                </a:lnTo>
                <a:lnTo>
                  <a:pt x="1724" y="1383"/>
                </a:lnTo>
                <a:lnTo>
                  <a:pt x="1601" y="1372"/>
                </a:lnTo>
                <a:lnTo>
                  <a:pt x="1476" y="1363"/>
                </a:lnTo>
                <a:lnTo>
                  <a:pt x="1351" y="1361"/>
                </a:lnTo>
                <a:close/>
                <a:moveTo>
                  <a:pt x="1391" y="741"/>
                </a:moveTo>
                <a:lnTo>
                  <a:pt x="1268" y="742"/>
                </a:lnTo>
                <a:lnTo>
                  <a:pt x="1146" y="747"/>
                </a:lnTo>
                <a:lnTo>
                  <a:pt x="1029" y="756"/>
                </a:lnTo>
                <a:lnTo>
                  <a:pt x="913" y="768"/>
                </a:lnTo>
                <a:lnTo>
                  <a:pt x="800" y="783"/>
                </a:lnTo>
                <a:lnTo>
                  <a:pt x="691" y="802"/>
                </a:lnTo>
                <a:lnTo>
                  <a:pt x="584" y="826"/>
                </a:lnTo>
                <a:lnTo>
                  <a:pt x="480" y="852"/>
                </a:lnTo>
                <a:lnTo>
                  <a:pt x="457" y="859"/>
                </a:lnTo>
                <a:lnTo>
                  <a:pt x="435" y="871"/>
                </a:lnTo>
                <a:lnTo>
                  <a:pt x="414" y="884"/>
                </a:lnTo>
                <a:lnTo>
                  <a:pt x="396" y="899"/>
                </a:lnTo>
                <a:lnTo>
                  <a:pt x="378" y="919"/>
                </a:lnTo>
                <a:lnTo>
                  <a:pt x="366" y="941"/>
                </a:lnTo>
                <a:lnTo>
                  <a:pt x="355" y="965"/>
                </a:lnTo>
                <a:lnTo>
                  <a:pt x="348" y="994"/>
                </a:lnTo>
                <a:lnTo>
                  <a:pt x="346" y="1024"/>
                </a:lnTo>
                <a:lnTo>
                  <a:pt x="348" y="1056"/>
                </a:lnTo>
                <a:lnTo>
                  <a:pt x="357" y="1086"/>
                </a:lnTo>
                <a:lnTo>
                  <a:pt x="370" y="1112"/>
                </a:lnTo>
                <a:lnTo>
                  <a:pt x="387" y="1136"/>
                </a:lnTo>
                <a:lnTo>
                  <a:pt x="409" y="1157"/>
                </a:lnTo>
                <a:lnTo>
                  <a:pt x="434" y="1174"/>
                </a:lnTo>
                <a:lnTo>
                  <a:pt x="463" y="1186"/>
                </a:lnTo>
                <a:lnTo>
                  <a:pt x="493" y="1194"/>
                </a:lnTo>
                <a:lnTo>
                  <a:pt x="527" y="1197"/>
                </a:lnTo>
                <a:lnTo>
                  <a:pt x="553" y="1194"/>
                </a:lnTo>
                <a:lnTo>
                  <a:pt x="579" y="1189"/>
                </a:lnTo>
                <a:lnTo>
                  <a:pt x="602" y="1183"/>
                </a:lnTo>
                <a:lnTo>
                  <a:pt x="625" y="1177"/>
                </a:lnTo>
                <a:lnTo>
                  <a:pt x="730" y="1153"/>
                </a:lnTo>
                <a:lnTo>
                  <a:pt x="837" y="1133"/>
                </a:lnTo>
                <a:lnTo>
                  <a:pt x="946" y="1117"/>
                </a:lnTo>
                <a:lnTo>
                  <a:pt x="1057" y="1105"/>
                </a:lnTo>
                <a:lnTo>
                  <a:pt x="1168" y="1097"/>
                </a:lnTo>
                <a:lnTo>
                  <a:pt x="1279" y="1092"/>
                </a:lnTo>
                <a:lnTo>
                  <a:pt x="1392" y="1091"/>
                </a:lnTo>
                <a:lnTo>
                  <a:pt x="1496" y="1092"/>
                </a:lnTo>
                <a:lnTo>
                  <a:pt x="1601" y="1096"/>
                </a:lnTo>
                <a:lnTo>
                  <a:pt x="1705" y="1103"/>
                </a:lnTo>
                <a:lnTo>
                  <a:pt x="1808" y="1113"/>
                </a:lnTo>
                <a:lnTo>
                  <a:pt x="1910" y="1125"/>
                </a:lnTo>
                <a:lnTo>
                  <a:pt x="2012" y="1141"/>
                </a:lnTo>
                <a:lnTo>
                  <a:pt x="2111" y="1159"/>
                </a:lnTo>
                <a:lnTo>
                  <a:pt x="2209" y="1179"/>
                </a:lnTo>
                <a:lnTo>
                  <a:pt x="2303" y="1203"/>
                </a:lnTo>
                <a:lnTo>
                  <a:pt x="2395" y="1228"/>
                </a:lnTo>
                <a:lnTo>
                  <a:pt x="2483" y="1257"/>
                </a:lnTo>
                <a:lnTo>
                  <a:pt x="2569" y="1288"/>
                </a:lnTo>
                <a:lnTo>
                  <a:pt x="2650" y="1321"/>
                </a:lnTo>
                <a:lnTo>
                  <a:pt x="2727" y="1356"/>
                </a:lnTo>
                <a:lnTo>
                  <a:pt x="2799" y="1395"/>
                </a:lnTo>
                <a:lnTo>
                  <a:pt x="2819" y="1405"/>
                </a:lnTo>
                <a:lnTo>
                  <a:pt x="2838" y="1412"/>
                </a:lnTo>
                <a:lnTo>
                  <a:pt x="2856" y="1418"/>
                </a:lnTo>
                <a:lnTo>
                  <a:pt x="2876" y="1422"/>
                </a:lnTo>
                <a:lnTo>
                  <a:pt x="2898" y="1423"/>
                </a:lnTo>
                <a:lnTo>
                  <a:pt x="2929" y="1421"/>
                </a:lnTo>
                <a:lnTo>
                  <a:pt x="2959" y="1412"/>
                </a:lnTo>
                <a:lnTo>
                  <a:pt x="2987" y="1400"/>
                </a:lnTo>
                <a:lnTo>
                  <a:pt x="3012" y="1384"/>
                </a:lnTo>
                <a:lnTo>
                  <a:pt x="3035" y="1365"/>
                </a:lnTo>
                <a:lnTo>
                  <a:pt x="3052" y="1341"/>
                </a:lnTo>
                <a:lnTo>
                  <a:pt x="3066" y="1315"/>
                </a:lnTo>
                <a:lnTo>
                  <a:pt x="3075" y="1285"/>
                </a:lnTo>
                <a:lnTo>
                  <a:pt x="3078" y="1254"/>
                </a:lnTo>
                <a:lnTo>
                  <a:pt x="3076" y="1223"/>
                </a:lnTo>
                <a:lnTo>
                  <a:pt x="3071" y="1195"/>
                </a:lnTo>
                <a:lnTo>
                  <a:pt x="3062" y="1172"/>
                </a:lnTo>
                <a:lnTo>
                  <a:pt x="3050" y="1151"/>
                </a:lnTo>
                <a:lnTo>
                  <a:pt x="3036" y="1132"/>
                </a:lnTo>
                <a:lnTo>
                  <a:pt x="3020" y="1116"/>
                </a:lnTo>
                <a:lnTo>
                  <a:pt x="3000" y="1102"/>
                </a:lnTo>
                <a:lnTo>
                  <a:pt x="2980" y="1090"/>
                </a:lnTo>
                <a:lnTo>
                  <a:pt x="2891" y="1043"/>
                </a:lnTo>
                <a:lnTo>
                  <a:pt x="2798" y="1000"/>
                </a:lnTo>
                <a:lnTo>
                  <a:pt x="2702" y="961"/>
                </a:lnTo>
                <a:lnTo>
                  <a:pt x="2602" y="926"/>
                </a:lnTo>
                <a:lnTo>
                  <a:pt x="2501" y="893"/>
                </a:lnTo>
                <a:lnTo>
                  <a:pt x="2396" y="864"/>
                </a:lnTo>
                <a:lnTo>
                  <a:pt x="2289" y="837"/>
                </a:lnTo>
                <a:lnTo>
                  <a:pt x="2179" y="815"/>
                </a:lnTo>
                <a:lnTo>
                  <a:pt x="2068" y="794"/>
                </a:lnTo>
                <a:lnTo>
                  <a:pt x="1957" y="778"/>
                </a:lnTo>
                <a:lnTo>
                  <a:pt x="1844" y="765"/>
                </a:lnTo>
                <a:lnTo>
                  <a:pt x="1731" y="755"/>
                </a:lnTo>
                <a:lnTo>
                  <a:pt x="1617" y="746"/>
                </a:lnTo>
                <a:lnTo>
                  <a:pt x="1503" y="742"/>
                </a:lnTo>
                <a:lnTo>
                  <a:pt x="1391" y="741"/>
                </a:lnTo>
                <a:close/>
                <a:moveTo>
                  <a:pt x="1716" y="0"/>
                </a:moveTo>
                <a:lnTo>
                  <a:pt x="3423" y="0"/>
                </a:lnTo>
                <a:lnTo>
                  <a:pt x="3423" y="3223"/>
                </a:lnTo>
                <a:lnTo>
                  <a:pt x="0" y="3223"/>
                </a:lnTo>
                <a:lnTo>
                  <a:pt x="0" y="0"/>
                </a:lnTo>
                <a:lnTo>
                  <a:pt x="171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53" name="Group 852"/>
          <p:cNvGrpSpPr/>
          <p:nvPr/>
        </p:nvGrpSpPr>
        <p:grpSpPr>
          <a:xfrm>
            <a:off x="5374937" y="3537295"/>
            <a:ext cx="497378" cy="394600"/>
            <a:chOff x="5374937" y="3537295"/>
            <a:chExt cx="497378" cy="3946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0" name="Freeform 195"/>
            <p:cNvSpPr>
              <a:spLocks noEditPoints="1"/>
            </p:cNvSpPr>
            <p:nvPr/>
          </p:nvSpPr>
          <p:spPr bwMode="auto">
            <a:xfrm>
              <a:off x="5409809" y="3537295"/>
              <a:ext cx="427635" cy="310174"/>
            </a:xfrm>
            <a:custGeom>
              <a:avLst/>
              <a:gdLst>
                <a:gd name="T0" fmla="*/ 314 w 2789"/>
                <a:gd name="T1" fmla="*/ 332 h 2204"/>
                <a:gd name="T2" fmla="*/ 314 w 2789"/>
                <a:gd name="T3" fmla="*/ 1871 h 2204"/>
                <a:gd name="T4" fmla="*/ 2476 w 2789"/>
                <a:gd name="T5" fmla="*/ 1871 h 2204"/>
                <a:gd name="T6" fmla="*/ 2476 w 2789"/>
                <a:gd name="T7" fmla="*/ 332 h 2204"/>
                <a:gd name="T8" fmla="*/ 314 w 2789"/>
                <a:gd name="T9" fmla="*/ 332 h 2204"/>
                <a:gd name="T10" fmla="*/ 0 w 2789"/>
                <a:gd name="T11" fmla="*/ 0 h 2204"/>
                <a:gd name="T12" fmla="*/ 2789 w 2789"/>
                <a:gd name="T13" fmla="*/ 0 h 2204"/>
                <a:gd name="T14" fmla="*/ 2789 w 2789"/>
                <a:gd name="T15" fmla="*/ 2204 h 2204"/>
                <a:gd name="T16" fmla="*/ 0 w 2789"/>
                <a:gd name="T17" fmla="*/ 2204 h 2204"/>
                <a:gd name="T18" fmla="*/ 0 w 2789"/>
                <a:gd name="T19" fmla="*/ 0 h 2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9" h="2204">
                  <a:moveTo>
                    <a:pt x="314" y="332"/>
                  </a:moveTo>
                  <a:lnTo>
                    <a:pt x="314" y="1871"/>
                  </a:lnTo>
                  <a:lnTo>
                    <a:pt x="2476" y="1871"/>
                  </a:lnTo>
                  <a:lnTo>
                    <a:pt x="2476" y="332"/>
                  </a:lnTo>
                  <a:lnTo>
                    <a:pt x="314" y="332"/>
                  </a:lnTo>
                  <a:close/>
                  <a:moveTo>
                    <a:pt x="0" y="0"/>
                  </a:moveTo>
                  <a:lnTo>
                    <a:pt x="2789" y="0"/>
                  </a:lnTo>
                  <a:lnTo>
                    <a:pt x="2789" y="2204"/>
                  </a:lnTo>
                  <a:lnTo>
                    <a:pt x="0" y="220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" name="Freeform 196"/>
            <p:cNvSpPr>
              <a:spLocks/>
            </p:cNvSpPr>
            <p:nvPr/>
          </p:nvSpPr>
          <p:spPr bwMode="auto">
            <a:xfrm>
              <a:off x="5374937" y="3876835"/>
              <a:ext cx="497378" cy="55060"/>
            </a:xfrm>
            <a:custGeom>
              <a:avLst/>
              <a:gdLst>
                <a:gd name="T0" fmla="*/ 0 w 3249"/>
                <a:gd name="T1" fmla="*/ 0 h 401"/>
                <a:gd name="T2" fmla="*/ 1244 w 3249"/>
                <a:gd name="T3" fmla="*/ 0 h 401"/>
                <a:gd name="T4" fmla="*/ 1244 w 3249"/>
                <a:gd name="T5" fmla="*/ 201 h 401"/>
                <a:gd name="T6" fmla="*/ 2005 w 3249"/>
                <a:gd name="T7" fmla="*/ 201 h 401"/>
                <a:gd name="T8" fmla="*/ 2005 w 3249"/>
                <a:gd name="T9" fmla="*/ 0 h 401"/>
                <a:gd name="T10" fmla="*/ 3249 w 3249"/>
                <a:gd name="T11" fmla="*/ 0 h 401"/>
                <a:gd name="T12" fmla="*/ 3249 w 3249"/>
                <a:gd name="T13" fmla="*/ 401 h 401"/>
                <a:gd name="T14" fmla="*/ 0 w 3249"/>
                <a:gd name="T15" fmla="*/ 401 h 401"/>
                <a:gd name="T16" fmla="*/ 0 w 3249"/>
                <a:gd name="T1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49" h="401">
                  <a:moveTo>
                    <a:pt x="0" y="0"/>
                  </a:moveTo>
                  <a:lnTo>
                    <a:pt x="1244" y="0"/>
                  </a:lnTo>
                  <a:lnTo>
                    <a:pt x="1244" y="201"/>
                  </a:lnTo>
                  <a:lnTo>
                    <a:pt x="2005" y="201"/>
                  </a:lnTo>
                  <a:lnTo>
                    <a:pt x="2005" y="0"/>
                  </a:lnTo>
                  <a:lnTo>
                    <a:pt x="3249" y="0"/>
                  </a:lnTo>
                  <a:lnTo>
                    <a:pt x="3249" y="401"/>
                  </a:lnTo>
                  <a:lnTo>
                    <a:pt x="0" y="40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Freeform 197"/>
            <p:cNvSpPr>
              <a:spLocks/>
            </p:cNvSpPr>
            <p:nvPr/>
          </p:nvSpPr>
          <p:spPr bwMode="auto">
            <a:xfrm>
              <a:off x="5481387" y="3614380"/>
              <a:ext cx="284478" cy="154169"/>
            </a:xfrm>
            <a:custGeom>
              <a:avLst/>
              <a:gdLst>
                <a:gd name="T0" fmla="*/ 1713 w 1861"/>
                <a:gd name="T1" fmla="*/ 3 h 1091"/>
                <a:gd name="T2" fmla="*/ 1772 w 1861"/>
                <a:gd name="T3" fmla="*/ 26 h 1091"/>
                <a:gd name="T4" fmla="*/ 1819 w 1861"/>
                <a:gd name="T5" fmla="*/ 68 h 1091"/>
                <a:gd name="T6" fmla="*/ 1849 w 1861"/>
                <a:gd name="T7" fmla="*/ 124 h 1091"/>
                <a:gd name="T8" fmla="*/ 1861 w 1861"/>
                <a:gd name="T9" fmla="*/ 190 h 1091"/>
                <a:gd name="T10" fmla="*/ 1849 w 1861"/>
                <a:gd name="T11" fmla="*/ 257 h 1091"/>
                <a:gd name="T12" fmla="*/ 1819 w 1861"/>
                <a:gd name="T13" fmla="*/ 313 h 1091"/>
                <a:gd name="T14" fmla="*/ 1772 w 1861"/>
                <a:gd name="T15" fmla="*/ 355 h 1091"/>
                <a:gd name="T16" fmla="*/ 1713 w 1861"/>
                <a:gd name="T17" fmla="*/ 378 h 1091"/>
                <a:gd name="T18" fmla="*/ 1670 w 1861"/>
                <a:gd name="T19" fmla="*/ 380 h 1091"/>
                <a:gd name="T20" fmla="*/ 1280 w 1861"/>
                <a:gd name="T21" fmla="*/ 856 h 1091"/>
                <a:gd name="T22" fmla="*/ 1285 w 1861"/>
                <a:gd name="T23" fmla="*/ 901 h 1091"/>
                <a:gd name="T24" fmla="*/ 1274 w 1861"/>
                <a:gd name="T25" fmla="*/ 967 h 1091"/>
                <a:gd name="T26" fmla="*/ 1244 w 1861"/>
                <a:gd name="T27" fmla="*/ 1023 h 1091"/>
                <a:gd name="T28" fmla="*/ 1197 w 1861"/>
                <a:gd name="T29" fmla="*/ 1065 h 1091"/>
                <a:gd name="T30" fmla="*/ 1139 w 1861"/>
                <a:gd name="T31" fmla="*/ 1088 h 1091"/>
                <a:gd name="T32" fmla="*/ 1074 w 1861"/>
                <a:gd name="T33" fmla="*/ 1088 h 1091"/>
                <a:gd name="T34" fmla="*/ 1016 w 1861"/>
                <a:gd name="T35" fmla="*/ 1065 h 1091"/>
                <a:gd name="T36" fmla="*/ 969 w 1861"/>
                <a:gd name="T37" fmla="*/ 1023 h 1091"/>
                <a:gd name="T38" fmla="*/ 938 w 1861"/>
                <a:gd name="T39" fmla="*/ 967 h 1091"/>
                <a:gd name="T40" fmla="*/ 926 w 1861"/>
                <a:gd name="T41" fmla="*/ 901 h 1091"/>
                <a:gd name="T42" fmla="*/ 927 w 1861"/>
                <a:gd name="T43" fmla="*/ 891 h 1091"/>
                <a:gd name="T44" fmla="*/ 650 w 1861"/>
                <a:gd name="T45" fmla="*/ 649 h 1091"/>
                <a:gd name="T46" fmla="*/ 603 w 1861"/>
                <a:gd name="T47" fmla="*/ 664 h 1091"/>
                <a:gd name="T48" fmla="*/ 552 w 1861"/>
                <a:gd name="T49" fmla="*/ 663 h 1091"/>
                <a:gd name="T50" fmla="*/ 358 w 1861"/>
                <a:gd name="T51" fmla="*/ 829 h 1091"/>
                <a:gd name="T52" fmla="*/ 360 w 1861"/>
                <a:gd name="T53" fmla="*/ 856 h 1091"/>
                <a:gd name="T54" fmla="*/ 349 w 1861"/>
                <a:gd name="T55" fmla="*/ 922 h 1091"/>
                <a:gd name="T56" fmla="*/ 318 w 1861"/>
                <a:gd name="T57" fmla="*/ 978 h 1091"/>
                <a:gd name="T58" fmla="*/ 271 w 1861"/>
                <a:gd name="T59" fmla="*/ 1021 h 1091"/>
                <a:gd name="T60" fmla="*/ 212 w 1861"/>
                <a:gd name="T61" fmla="*/ 1043 h 1091"/>
                <a:gd name="T62" fmla="*/ 148 w 1861"/>
                <a:gd name="T63" fmla="*/ 1043 h 1091"/>
                <a:gd name="T64" fmla="*/ 90 w 1861"/>
                <a:gd name="T65" fmla="*/ 1021 h 1091"/>
                <a:gd name="T66" fmla="*/ 43 w 1861"/>
                <a:gd name="T67" fmla="*/ 978 h 1091"/>
                <a:gd name="T68" fmla="*/ 12 w 1861"/>
                <a:gd name="T69" fmla="*/ 922 h 1091"/>
                <a:gd name="T70" fmla="*/ 0 w 1861"/>
                <a:gd name="T71" fmla="*/ 855 h 1091"/>
                <a:gd name="T72" fmla="*/ 12 w 1861"/>
                <a:gd name="T73" fmla="*/ 789 h 1091"/>
                <a:gd name="T74" fmla="*/ 43 w 1861"/>
                <a:gd name="T75" fmla="*/ 733 h 1091"/>
                <a:gd name="T76" fmla="*/ 90 w 1861"/>
                <a:gd name="T77" fmla="*/ 692 h 1091"/>
                <a:gd name="T78" fmla="*/ 148 w 1861"/>
                <a:gd name="T79" fmla="*/ 668 h 1091"/>
                <a:gd name="T80" fmla="*/ 213 w 1861"/>
                <a:gd name="T81" fmla="*/ 668 h 1091"/>
                <a:gd name="T82" fmla="*/ 399 w 1861"/>
                <a:gd name="T83" fmla="*/ 479 h 1091"/>
                <a:gd name="T84" fmla="*/ 397 w 1861"/>
                <a:gd name="T85" fmla="*/ 475 h 1091"/>
                <a:gd name="T86" fmla="*/ 409 w 1861"/>
                <a:gd name="T87" fmla="*/ 408 h 1091"/>
                <a:gd name="T88" fmla="*/ 439 w 1861"/>
                <a:gd name="T89" fmla="*/ 352 h 1091"/>
                <a:gd name="T90" fmla="*/ 486 w 1861"/>
                <a:gd name="T91" fmla="*/ 311 h 1091"/>
                <a:gd name="T92" fmla="*/ 545 w 1861"/>
                <a:gd name="T93" fmla="*/ 287 h 1091"/>
                <a:gd name="T94" fmla="*/ 607 w 1861"/>
                <a:gd name="T95" fmla="*/ 287 h 1091"/>
                <a:gd name="T96" fmla="*/ 662 w 1861"/>
                <a:gd name="T97" fmla="*/ 308 h 1091"/>
                <a:gd name="T98" fmla="*/ 707 w 1861"/>
                <a:gd name="T99" fmla="*/ 344 h 1091"/>
                <a:gd name="T100" fmla="*/ 740 w 1861"/>
                <a:gd name="T101" fmla="*/ 394 h 1091"/>
                <a:gd name="T102" fmla="*/ 755 w 1861"/>
                <a:gd name="T103" fmla="*/ 455 h 1091"/>
                <a:gd name="T104" fmla="*/ 1083 w 1861"/>
                <a:gd name="T105" fmla="*/ 712 h 1091"/>
                <a:gd name="T106" fmla="*/ 1114 w 1861"/>
                <a:gd name="T107" fmla="*/ 711 h 1091"/>
                <a:gd name="T108" fmla="*/ 1505 w 1861"/>
                <a:gd name="T109" fmla="*/ 229 h 1091"/>
                <a:gd name="T110" fmla="*/ 1501 w 1861"/>
                <a:gd name="T111" fmla="*/ 190 h 1091"/>
                <a:gd name="T112" fmla="*/ 1512 w 1861"/>
                <a:gd name="T113" fmla="*/ 124 h 1091"/>
                <a:gd name="T114" fmla="*/ 1544 w 1861"/>
                <a:gd name="T115" fmla="*/ 68 h 1091"/>
                <a:gd name="T116" fmla="*/ 1591 w 1861"/>
                <a:gd name="T117" fmla="*/ 26 h 1091"/>
                <a:gd name="T118" fmla="*/ 1649 w 1861"/>
                <a:gd name="T119" fmla="*/ 3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61" h="1091">
                  <a:moveTo>
                    <a:pt x="1681" y="0"/>
                  </a:moveTo>
                  <a:lnTo>
                    <a:pt x="1713" y="3"/>
                  </a:lnTo>
                  <a:lnTo>
                    <a:pt x="1744" y="12"/>
                  </a:lnTo>
                  <a:lnTo>
                    <a:pt x="1772" y="26"/>
                  </a:lnTo>
                  <a:lnTo>
                    <a:pt x="1797" y="45"/>
                  </a:lnTo>
                  <a:lnTo>
                    <a:pt x="1819" y="68"/>
                  </a:lnTo>
                  <a:lnTo>
                    <a:pt x="1836" y="94"/>
                  </a:lnTo>
                  <a:lnTo>
                    <a:pt x="1849" y="124"/>
                  </a:lnTo>
                  <a:lnTo>
                    <a:pt x="1858" y="156"/>
                  </a:lnTo>
                  <a:lnTo>
                    <a:pt x="1861" y="190"/>
                  </a:lnTo>
                  <a:lnTo>
                    <a:pt x="1858" y="224"/>
                  </a:lnTo>
                  <a:lnTo>
                    <a:pt x="1849" y="257"/>
                  </a:lnTo>
                  <a:lnTo>
                    <a:pt x="1836" y="286"/>
                  </a:lnTo>
                  <a:lnTo>
                    <a:pt x="1819" y="313"/>
                  </a:lnTo>
                  <a:lnTo>
                    <a:pt x="1797" y="336"/>
                  </a:lnTo>
                  <a:lnTo>
                    <a:pt x="1772" y="355"/>
                  </a:lnTo>
                  <a:lnTo>
                    <a:pt x="1744" y="369"/>
                  </a:lnTo>
                  <a:lnTo>
                    <a:pt x="1713" y="378"/>
                  </a:lnTo>
                  <a:lnTo>
                    <a:pt x="1681" y="381"/>
                  </a:lnTo>
                  <a:lnTo>
                    <a:pt x="1670" y="380"/>
                  </a:lnTo>
                  <a:lnTo>
                    <a:pt x="1659" y="379"/>
                  </a:lnTo>
                  <a:lnTo>
                    <a:pt x="1280" y="856"/>
                  </a:lnTo>
                  <a:lnTo>
                    <a:pt x="1284" y="878"/>
                  </a:lnTo>
                  <a:lnTo>
                    <a:pt x="1285" y="901"/>
                  </a:lnTo>
                  <a:lnTo>
                    <a:pt x="1282" y="934"/>
                  </a:lnTo>
                  <a:lnTo>
                    <a:pt x="1274" y="967"/>
                  </a:lnTo>
                  <a:lnTo>
                    <a:pt x="1261" y="997"/>
                  </a:lnTo>
                  <a:lnTo>
                    <a:pt x="1244" y="1023"/>
                  </a:lnTo>
                  <a:lnTo>
                    <a:pt x="1221" y="1047"/>
                  </a:lnTo>
                  <a:lnTo>
                    <a:pt x="1197" y="1065"/>
                  </a:lnTo>
                  <a:lnTo>
                    <a:pt x="1168" y="1079"/>
                  </a:lnTo>
                  <a:lnTo>
                    <a:pt x="1139" y="1088"/>
                  </a:lnTo>
                  <a:lnTo>
                    <a:pt x="1106" y="1091"/>
                  </a:lnTo>
                  <a:lnTo>
                    <a:pt x="1074" y="1088"/>
                  </a:lnTo>
                  <a:lnTo>
                    <a:pt x="1043" y="1079"/>
                  </a:lnTo>
                  <a:lnTo>
                    <a:pt x="1016" y="1065"/>
                  </a:lnTo>
                  <a:lnTo>
                    <a:pt x="990" y="1047"/>
                  </a:lnTo>
                  <a:lnTo>
                    <a:pt x="969" y="1023"/>
                  </a:lnTo>
                  <a:lnTo>
                    <a:pt x="951" y="997"/>
                  </a:lnTo>
                  <a:lnTo>
                    <a:pt x="938" y="967"/>
                  </a:lnTo>
                  <a:lnTo>
                    <a:pt x="929" y="934"/>
                  </a:lnTo>
                  <a:lnTo>
                    <a:pt x="926" y="901"/>
                  </a:lnTo>
                  <a:lnTo>
                    <a:pt x="927" y="896"/>
                  </a:lnTo>
                  <a:lnTo>
                    <a:pt x="927" y="891"/>
                  </a:lnTo>
                  <a:lnTo>
                    <a:pt x="928" y="887"/>
                  </a:lnTo>
                  <a:lnTo>
                    <a:pt x="650" y="649"/>
                  </a:lnTo>
                  <a:lnTo>
                    <a:pt x="627" y="659"/>
                  </a:lnTo>
                  <a:lnTo>
                    <a:pt x="603" y="664"/>
                  </a:lnTo>
                  <a:lnTo>
                    <a:pt x="578" y="666"/>
                  </a:lnTo>
                  <a:lnTo>
                    <a:pt x="552" y="663"/>
                  </a:lnTo>
                  <a:lnTo>
                    <a:pt x="528" y="658"/>
                  </a:lnTo>
                  <a:lnTo>
                    <a:pt x="358" y="829"/>
                  </a:lnTo>
                  <a:lnTo>
                    <a:pt x="359" y="842"/>
                  </a:lnTo>
                  <a:lnTo>
                    <a:pt x="360" y="856"/>
                  </a:lnTo>
                  <a:lnTo>
                    <a:pt x="357" y="891"/>
                  </a:lnTo>
                  <a:lnTo>
                    <a:pt x="349" y="922"/>
                  </a:lnTo>
                  <a:lnTo>
                    <a:pt x="335" y="953"/>
                  </a:lnTo>
                  <a:lnTo>
                    <a:pt x="318" y="978"/>
                  </a:lnTo>
                  <a:lnTo>
                    <a:pt x="296" y="1002"/>
                  </a:lnTo>
                  <a:lnTo>
                    <a:pt x="271" y="1021"/>
                  </a:lnTo>
                  <a:lnTo>
                    <a:pt x="243" y="1035"/>
                  </a:lnTo>
                  <a:lnTo>
                    <a:pt x="212" y="1043"/>
                  </a:lnTo>
                  <a:lnTo>
                    <a:pt x="181" y="1047"/>
                  </a:lnTo>
                  <a:lnTo>
                    <a:pt x="148" y="1043"/>
                  </a:lnTo>
                  <a:lnTo>
                    <a:pt x="117" y="1035"/>
                  </a:lnTo>
                  <a:lnTo>
                    <a:pt x="90" y="1021"/>
                  </a:lnTo>
                  <a:lnTo>
                    <a:pt x="65" y="1002"/>
                  </a:lnTo>
                  <a:lnTo>
                    <a:pt x="43" y="978"/>
                  </a:lnTo>
                  <a:lnTo>
                    <a:pt x="25" y="953"/>
                  </a:lnTo>
                  <a:lnTo>
                    <a:pt x="12" y="922"/>
                  </a:lnTo>
                  <a:lnTo>
                    <a:pt x="3" y="890"/>
                  </a:lnTo>
                  <a:lnTo>
                    <a:pt x="0" y="855"/>
                  </a:lnTo>
                  <a:lnTo>
                    <a:pt x="3" y="822"/>
                  </a:lnTo>
                  <a:lnTo>
                    <a:pt x="12" y="789"/>
                  </a:lnTo>
                  <a:lnTo>
                    <a:pt x="25" y="760"/>
                  </a:lnTo>
                  <a:lnTo>
                    <a:pt x="43" y="733"/>
                  </a:lnTo>
                  <a:lnTo>
                    <a:pt x="65" y="711"/>
                  </a:lnTo>
                  <a:lnTo>
                    <a:pt x="90" y="692"/>
                  </a:lnTo>
                  <a:lnTo>
                    <a:pt x="117" y="678"/>
                  </a:lnTo>
                  <a:lnTo>
                    <a:pt x="148" y="668"/>
                  </a:lnTo>
                  <a:lnTo>
                    <a:pt x="181" y="666"/>
                  </a:lnTo>
                  <a:lnTo>
                    <a:pt x="213" y="668"/>
                  </a:lnTo>
                  <a:lnTo>
                    <a:pt x="399" y="482"/>
                  </a:lnTo>
                  <a:lnTo>
                    <a:pt x="399" y="479"/>
                  </a:lnTo>
                  <a:lnTo>
                    <a:pt x="397" y="477"/>
                  </a:lnTo>
                  <a:lnTo>
                    <a:pt x="397" y="475"/>
                  </a:lnTo>
                  <a:lnTo>
                    <a:pt x="401" y="441"/>
                  </a:lnTo>
                  <a:lnTo>
                    <a:pt x="409" y="408"/>
                  </a:lnTo>
                  <a:lnTo>
                    <a:pt x="422" y="379"/>
                  </a:lnTo>
                  <a:lnTo>
                    <a:pt x="439" y="352"/>
                  </a:lnTo>
                  <a:lnTo>
                    <a:pt x="462" y="329"/>
                  </a:lnTo>
                  <a:lnTo>
                    <a:pt x="486" y="311"/>
                  </a:lnTo>
                  <a:lnTo>
                    <a:pt x="515" y="296"/>
                  </a:lnTo>
                  <a:lnTo>
                    <a:pt x="545" y="287"/>
                  </a:lnTo>
                  <a:lnTo>
                    <a:pt x="577" y="284"/>
                  </a:lnTo>
                  <a:lnTo>
                    <a:pt x="607" y="287"/>
                  </a:lnTo>
                  <a:lnTo>
                    <a:pt x="636" y="295"/>
                  </a:lnTo>
                  <a:lnTo>
                    <a:pt x="662" y="308"/>
                  </a:lnTo>
                  <a:lnTo>
                    <a:pt x="687" y="324"/>
                  </a:lnTo>
                  <a:lnTo>
                    <a:pt x="707" y="344"/>
                  </a:lnTo>
                  <a:lnTo>
                    <a:pt x="725" y="368"/>
                  </a:lnTo>
                  <a:lnTo>
                    <a:pt x="740" y="394"/>
                  </a:lnTo>
                  <a:lnTo>
                    <a:pt x="749" y="423"/>
                  </a:lnTo>
                  <a:lnTo>
                    <a:pt x="755" y="455"/>
                  </a:lnTo>
                  <a:lnTo>
                    <a:pt x="1061" y="717"/>
                  </a:lnTo>
                  <a:lnTo>
                    <a:pt x="1083" y="712"/>
                  </a:lnTo>
                  <a:lnTo>
                    <a:pt x="1106" y="709"/>
                  </a:lnTo>
                  <a:lnTo>
                    <a:pt x="1114" y="711"/>
                  </a:lnTo>
                  <a:lnTo>
                    <a:pt x="1122" y="712"/>
                  </a:lnTo>
                  <a:lnTo>
                    <a:pt x="1505" y="229"/>
                  </a:lnTo>
                  <a:lnTo>
                    <a:pt x="1502" y="210"/>
                  </a:lnTo>
                  <a:lnTo>
                    <a:pt x="1501" y="190"/>
                  </a:lnTo>
                  <a:lnTo>
                    <a:pt x="1504" y="156"/>
                  </a:lnTo>
                  <a:lnTo>
                    <a:pt x="1512" y="124"/>
                  </a:lnTo>
                  <a:lnTo>
                    <a:pt x="1526" y="94"/>
                  </a:lnTo>
                  <a:lnTo>
                    <a:pt x="1544" y="68"/>
                  </a:lnTo>
                  <a:lnTo>
                    <a:pt x="1565" y="45"/>
                  </a:lnTo>
                  <a:lnTo>
                    <a:pt x="1591" y="26"/>
                  </a:lnTo>
                  <a:lnTo>
                    <a:pt x="1618" y="12"/>
                  </a:lnTo>
                  <a:lnTo>
                    <a:pt x="1649" y="3"/>
                  </a:lnTo>
                  <a:lnTo>
                    <a:pt x="16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2" name="Group 851"/>
          <p:cNvGrpSpPr/>
          <p:nvPr/>
        </p:nvGrpSpPr>
        <p:grpSpPr>
          <a:xfrm>
            <a:off x="4482551" y="3524251"/>
            <a:ext cx="411163" cy="419100"/>
            <a:chOff x="4465638" y="3524251"/>
            <a:chExt cx="411163" cy="419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27" name="Freeform 202"/>
            <p:cNvSpPr>
              <a:spLocks/>
            </p:cNvSpPr>
            <p:nvPr/>
          </p:nvSpPr>
          <p:spPr bwMode="auto">
            <a:xfrm>
              <a:off x="4686301" y="3524251"/>
              <a:ext cx="190500" cy="195263"/>
            </a:xfrm>
            <a:custGeom>
              <a:avLst/>
              <a:gdLst>
                <a:gd name="T0" fmla="*/ 0 w 1564"/>
                <a:gd name="T1" fmla="*/ 0 h 1472"/>
                <a:gd name="T2" fmla="*/ 104 w 1564"/>
                <a:gd name="T3" fmla="*/ 10 h 1472"/>
                <a:gd name="T4" fmla="*/ 206 w 1564"/>
                <a:gd name="T5" fmla="*/ 26 h 1472"/>
                <a:gd name="T6" fmla="*/ 306 w 1564"/>
                <a:gd name="T7" fmla="*/ 47 h 1472"/>
                <a:gd name="T8" fmla="*/ 404 w 1564"/>
                <a:gd name="T9" fmla="*/ 73 h 1472"/>
                <a:gd name="T10" fmla="*/ 498 w 1564"/>
                <a:gd name="T11" fmla="*/ 105 h 1472"/>
                <a:gd name="T12" fmla="*/ 590 w 1564"/>
                <a:gd name="T13" fmla="*/ 142 h 1472"/>
                <a:gd name="T14" fmla="*/ 680 w 1564"/>
                <a:gd name="T15" fmla="*/ 184 h 1472"/>
                <a:gd name="T16" fmla="*/ 765 w 1564"/>
                <a:gd name="T17" fmla="*/ 230 h 1472"/>
                <a:gd name="T18" fmla="*/ 848 w 1564"/>
                <a:gd name="T19" fmla="*/ 282 h 1472"/>
                <a:gd name="T20" fmla="*/ 927 w 1564"/>
                <a:gd name="T21" fmla="*/ 337 h 1472"/>
                <a:gd name="T22" fmla="*/ 1003 w 1564"/>
                <a:gd name="T23" fmla="*/ 397 h 1472"/>
                <a:gd name="T24" fmla="*/ 1074 w 1564"/>
                <a:gd name="T25" fmla="*/ 460 h 1472"/>
                <a:gd name="T26" fmla="*/ 1143 w 1564"/>
                <a:gd name="T27" fmla="*/ 529 h 1472"/>
                <a:gd name="T28" fmla="*/ 1205 w 1564"/>
                <a:gd name="T29" fmla="*/ 600 h 1472"/>
                <a:gd name="T30" fmla="*/ 1265 w 1564"/>
                <a:gd name="T31" fmla="*/ 674 h 1472"/>
                <a:gd name="T32" fmla="*/ 1319 w 1564"/>
                <a:gd name="T33" fmla="*/ 753 h 1472"/>
                <a:gd name="T34" fmla="*/ 1369 w 1564"/>
                <a:gd name="T35" fmla="*/ 833 h 1472"/>
                <a:gd name="T36" fmla="*/ 1413 w 1564"/>
                <a:gd name="T37" fmla="*/ 917 h 1472"/>
                <a:gd name="T38" fmla="*/ 1452 w 1564"/>
                <a:gd name="T39" fmla="*/ 1004 h 1472"/>
                <a:gd name="T40" fmla="*/ 1487 w 1564"/>
                <a:gd name="T41" fmla="*/ 1093 h 1472"/>
                <a:gd name="T42" fmla="*/ 1515 w 1564"/>
                <a:gd name="T43" fmla="*/ 1184 h 1472"/>
                <a:gd name="T44" fmla="*/ 1537 w 1564"/>
                <a:gd name="T45" fmla="*/ 1279 h 1472"/>
                <a:gd name="T46" fmla="*/ 1554 w 1564"/>
                <a:gd name="T47" fmla="*/ 1375 h 1472"/>
                <a:gd name="T48" fmla="*/ 1564 w 1564"/>
                <a:gd name="T49" fmla="*/ 1472 h 1472"/>
                <a:gd name="T50" fmla="*/ 0 w 1564"/>
                <a:gd name="T51" fmla="*/ 1472 h 1472"/>
                <a:gd name="T52" fmla="*/ 0 w 1564"/>
                <a:gd name="T53" fmla="*/ 0 h 1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64" h="1472">
                  <a:moveTo>
                    <a:pt x="0" y="0"/>
                  </a:moveTo>
                  <a:lnTo>
                    <a:pt x="104" y="10"/>
                  </a:lnTo>
                  <a:lnTo>
                    <a:pt x="206" y="26"/>
                  </a:lnTo>
                  <a:lnTo>
                    <a:pt x="306" y="47"/>
                  </a:lnTo>
                  <a:lnTo>
                    <a:pt x="404" y="73"/>
                  </a:lnTo>
                  <a:lnTo>
                    <a:pt x="498" y="105"/>
                  </a:lnTo>
                  <a:lnTo>
                    <a:pt x="590" y="142"/>
                  </a:lnTo>
                  <a:lnTo>
                    <a:pt x="680" y="184"/>
                  </a:lnTo>
                  <a:lnTo>
                    <a:pt x="765" y="230"/>
                  </a:lnTo>
                  <a:lnTo>
                    <a:pt x="848" y="282"/>
                  </a:lnTo>
                  <a:lnTo>
                    <a:pt x="927" y="337"/>
                  </a:lnTo>
                  <a:lnTo>
                    <a:pt x="1003" y="397"/>
                  </a:lnTo>
                  <a:lnTo>
                    <a:pt x="1074" y="460"/>
                  </a:lnTo>
                  <a:lnTo>
                    <a:pt x="1143" y="529"/>
                  </a:lnTo>
                  <a:lnTo>
                    <a:pt x="1205" y="600"/>
                  </a:lnTo>
                  <a:lnTo>
                    <a:pt x="1265" y="674"/>
                  </a:lnTo>
                  <a:lnTo>
                    <a:pt x="1319" y="753"/>
                  </a:lnTo>
                  <a:lnTo>
                    <a:pt x="1369" y="833"/>
                  </a:lnTo>
                  <a:lnTo>
                    <a:pt x="1413" y="917"/>
                  </a:lnTo>
                  <a:lnTo>
                    <a:pt x="1452" y="1004"/>
                  </a:lnTo>
                  <a:lnTo>
                    <a:pt x="1487" y="1093"/>
                  </a:lnTo>
                  <a:lnTo>
                    <a:pt x="1515" y="1184"/>
                  </a:lnTo>
                  <a:lnTo>
                    <a:pt x="1537" y="1279"/>
                  </a:lnTo>
                  <a:lnTo>
                    <a:pt x="1554" y="1375"/>
                  </a:lnTo>
                  <a:lnTo>
                    <a:pt x="1564" y="1472"/>
                  </a:lnTo>
                  <a:lnTo>
                    <a:pt x="0" y="147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" name="Freeform 203"/>
            <p:cNvSpPr>
              <a:spLocks noEditPoints="1"/>
            </p:cNvSpPr>
            <p:nvPr/>
          </p:nvSpPr>
          <p:spPr bwMode="auto">
            <a:xfrm>
              <a:off x="4689476" y="3748088"/>
              <a:ext cx="187325" cy="169863"/>
            </a:xfrm>
            <a:custGeom>
              <a:avLst/>
              <a:gdLst>
                <a:gd name="T0" fmla="*/ 376 w 1537"/>
                <a:gd name="T1" fmla="*/ 221 h 1279"/>
                <a:gd name="T2" fmla="*/ 760 w 1537"/>
                <a:gd name="T3" fmla="*/ 956 h 1279"/>
                <a:gd name="T4" fmla="*/ 826 w 1537"/>
                <a:gd name="T5" fmla="*/ 903 h 1279"/>
                <a:gd name="T6" fmla="*/ 889 w 1537"/>
                <a:gd name="T7" fmla="*/ 847 h 1279"/>
                <a:gd name="T8" fmla="*/ 947 w 1537"/>
                <a:gd name="T9" fmla="*/ 788 h 1279"/>
                <a:gd name="T10" fmla="*/ 1002 w 1537"/>
                <a:gd name="T11" fmla="*/ 726 h 1279"/>
                <a:gd name="T12" fmla="*/ 1053 w 1537"/>
                <a:gd name="T13" fmla="*/ 661 h 1279"/>
                <a:gd name="T14" fmla="*/ 1100 w 1537"/>
                <a:gd name="T15" fmla="*/ 593 h 1279"/>
                <a:gd name="T16" fmla="*/ 1141 w 1537"/>
                <a:gd name="T17" fmla="*/ 524 h 1279"/>
                <a:gd name="T18" fmla="*/ 1178 w 1537"/>
                <a:gd name="T19" fmla="*/ 450 h 1279"/>
                <a:gd name="T20" fmla="*/ 1211 w 1537"/>
                <a:gd name="T21" fmla="*/ 376 h 1279"/>
                <a:gd name="T22" fmla="*/ 1240 w 1537"/>
                <a:gd name="T23" fmla="*/ 300 h 1279"/>
                <a:gd name="T24" fmla="*/ 1263 w 1537"/>
                <a:gd name="T25" fmla="*/ 221 h 1279"/>
                <a:gd name="T26" fmla="*/ 376 w 1537"/>
                <a:gd name="T27" fmla="*/ 221 h 1279"/>
                <a:gd name="T28" fmla="*/ 0 w 1537"/>
                <a:gd name="T29" fmla="*/ 0 h 1279"/>
                <a:gd name="T30" fmla="*/ 1537 w 1537"/>
                <a:gd name="T31" fmla="*/ 0 h 1279"/>
                <a:gd name="T32" fmla="*/ 1527 w 1537"/>
                <a:gd name="T33" fmla="*/ 97 h 1279"/>
                <a:gd name="T34" fmla="*/ 1511 w 1537"/>
                <a:gd name="T35" fmla="*/ 192 h 1279"/>
                <a:gd name="T36" fmla="*/ 1488 w 1537"/>
                <a:gd name="T37" fmla="*/ 284 h 1279"/>
                <a:gd name="T38" fmla="*/ 1460 w 1537"/>
                <a:gd name="T39" fmla="*/ 375 h 1279"/>
                <a:gd name="T40" fmla="*/ 1426 w 1537"/>
                <a:gd name="T41" fmla="*/ 464 h 1279"/>
                <a:gd name="T42" fmla="*/ 1388 w 1537"/>
                <a:gd name="T43" fmla="*/ 549 h 1279"/>
                <a:gd name="T44" fmla="*/ 1344 w 1537"/>
                <a:gd name="T45" fmla="*/ 633 h 1279"/>
                <a:gd name="T46" fmla="*/ 1295 w 1537"/>
                <a:gd name="T47" fmla="*/ 713 h 1279"/>
                <a:gd name="T48" fmla="*/ 1242 w 1537"/>
                <a:gd name="T49" fmla="*/ 790 h 1279"/>
                <a:gd name="T50" fmla="*/ 1184 w 1537"/>
                <a:gd name="T51" fmla="*/ 864 h 1279"/>
                <a:gd name="T52" fmla="*/ 1122 w 1537"/>
                <a:gd name="T53" fmla="*/ 935 h 1279"/>
                <a:gd name="T54" fmla="*/ 1055 w 1537"/>
                <a:gd name="T55" fmla="*/ 1002 h 1279"/>
                <a:gd name="T56" fmla="*/ 985 w 1537"/>
                <a:gd name="T57" fmla="*/ 1065 h 1279"/>
                <a:gd name="T58" fmla="*/ 910 w 1537"/>
                <a:gd name="T59" fmla="*/ 1124 h 1279"/>
                <a:gd name="T60" fmla="*/ 832 w 1537"/>
                <a:gd name="T61" fmla="*/ 1180 h 1279"/>
                <a:gd name="T62" fmla="*/ 751 w 1537"/>
                <a:gd name="T63" fmla="*/ 1231 h 1279"/>
                <a:gd name="T64" fmla="*/ 667 w 1537"/>
                <a:gd name="T65" fmla="*/ 1279 h 1279"/>
                <a:gd name="T66" fmla="*/ 0 w 1537"/>
                <a:gd name="T67" fmla="*/ 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7" h="1279">
                  <a:moveTo>
                    <a:pt x="376" y="221"/>
                  </a:moveTo>
                  <a:lnTo>
                    <a:pt x="760" y="956"/>
                  </a:lnTo>
                  <a:lnTo>
                    <a:pt x="826" y="903"/>
                  </a:lnTo>
                  <a:lnTo>
                    <a:pt x="889" y="847"/>
                  </a:lnTo>
                  <a:lnTo>
                    <a:pt x="947" y="788"/>
                  </a:lnTo>
                  <a:lnTo>
                    <a:pt x="1002" y="726"/>
                  </a:lnTo>
                  <a:lnTo>
                    <a:pt x="1053" y="661"/>
                  </a:lnTo>
                  <a:lnTo>
                    <a:pt x="1100" y="593"/>
                  </a:lnTo>
                  <a:lnTo>
                    <a:pt x="1141" y="524"/>
                  </a:lnTo>
                  <a:lnTo>
                    <a:pt x="1178" y="450"/>
                  </a:lnTo>
                  <a:lnTo>
                    <a:pt x="1211" y="376"/>
                  </a:lnTo>
                  <a:lnTo>
                    <a:pt x="1240" y="300"/>
                  </a:lnTo>
                  <a:lnTo>
                    <a:pt x="1263" y="221"/>
                  </a:lnTo>
                  <a:lnTo>
                    <a:pt x="376" y="221"/>
                  </a:lnTo>
                  <a:close/>
                  <a:moveTo>
                    <a:pt x="0" y="0"/>
                  </a:moveTo>
                  <a:lnTo>
                    <a:pt x="1537" y="0"/>
                  </a:lnTo>
                  <a:lnTo>
                    <a:pt x="1527" y="97"/>
                  </a:lnTo>
                  <a:lnTo>
                    <a:pt x="1511" y="192"/>
                  </a:lnTo>
                  <a:lnTo>
                    <a:pt x="1488" y="284"/>
                  </a:lnTo>
                  <a:lnTo>
                    <a:pt x="1460" y="375"/>
                  </a:lnTo>
                  <a:lnTo>
                    <a:pt x="1426" y="464"/>
                  </a:lnTo>
                  <a:lnTo>
                    <a:pt x="1388" y="549"/>
                  </a:lnTo>
                  <a:lnTo>
                    <a:pt x="1344" y="633"/>
                  </a:lnTo>
                  <a:lnTo>
                    <a:pt x="1295" y="713"/>
                  </a:lnTo>
                  <a:lnTo>
                    <a:pt x="1242" y="790"/>
                  </a:lnTo>
                  <a:lnTo>
                    <a:pt x="1184" y="864"/>
                  </a:lnTo>
                  <a:lnTo>
                    <a:pt x="1122" y="935"/>
                  </a:lnTo>
                  <a:lnTo>
                    <a:pt x="1055" y="1002"/>
                  </a:lnTo>
                  <a:lnTo>
                    <a:pt x="985" y="1065"/>
                  </a:lnTo>
                  <a:lnTo>
                    <a:pt x="910" y="1124"/>
                  </a:lnTo>
                  <a:lnTo>
                    <a:pt x="832" y="1180"/>
                  </a:lnTo>
                  <a:lnTo>
                    <a:pt x="751" y="1231"/>
                  </a:lnTo>
                  <a:lnTo>
                    <a:pt x="667" y="127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" name="Freeform 204"/>
            <p:cNvSpPr>
              <a:spLocks noEditPoints="1"/>
            </p:cNvSpPr>
            <p:nvPr/>
          </p:nvSpPr>
          <p:spPr bwMode="auto">
            <a:xfrm>
              <a:off x="4465638" y="3524251"/>
              <a:ext cx="279400" cy="419100"/>
            </a:xfrm>
            <a:custGeom>
              <a:avLst/>
              <a:gdLst>
                <a:gd name="T0" fmla="*/ 1574 w 2290"/>
                <a:gd name="T1" fmla="*/ 1692 h 3170"/>
                <a:gd name="T2" fmla="*/ 2209 w 2290"/>
                <a:gd name="T3" fmla="*/ 3089 h 3170"/>
                <a:gd name="T4" fmla="*/ 2041 w 2290"/>
                <a:gd name="T5" fmla="*/ 3133 h 3170"/>
                <a:gd name="T6" fmla="*/ 1867 w 2290"/>
                <a:gd name="T7" fmla="*/ 3161 h 3170"/>
                <a:gd name="T8" fmla="*/ 1687 w 2290"/>
                <a:gd name="T9" fmla="*/ 3170 h 3170"/>
                <a:gd name="T10" fmla="*/ 1475 w 2290"/>
                <a:gd name="T11" fmla="*/ 3157 h 3170"/>
                <a:gd name="T12" fmla="*/ 1272 w 2290"/>
                <a:gd name="T13" fmla="*/ 3121 h 3170"/>
                <a:gd name="T14" fmla="*/ 1077 w 2290"/>
                <a:gd name="T15" fmla="*/ 3063 h 3170"/>
                <a:gd name="T16" fmla="*/ 894 w 2290"/>
                <a:gd name="T17" fmla="*/ 2983 h 3170"/>
                <a:gd name="T18" fmla="*/ 724 w 2290"/>
                <a:gd name="T19" fmla="*/ 2886 h 3170"/>
                <a:gd name="T20" fmla="*/ 567 w 2290"/>
                <a:gd name="T21" fmla="*/ 2769 h 3170"/>
                <a:gd name="T22" fmla="*/ 426 w 2290"/>
                <a:gd name="T23" fmla="*/ 2636 h 3170"/>
                <a:gd name="T24" fmla="*/ 303 w 2290"/>
                <a:gd name="T25" fmla="*/ 2490 h 3170"/>
                <a:gd name="T26" fmla="*/ 198 w 2290"/>
                <a:gd name="T27" fmla="*/ 2329 h 3170"/>
                <a:gd name="T28" fmla="*/ 113 w 2290"/>
                <a:gd name="T29" fmla="*/ 2156 h 3170"/>
                <a:gd name="T30" fmla="*/ 52 w 2290"/>
                <a:gd name="T31" fmla="*/ 1973 h 3170"/>
                <a:gd name="T32" fmla="*/ 14 w 2290"/>
                <a:gd name="T33" fmla="*/ 1781 h 3170"/>
                <a:gd name="T34" fmla="*/ 0 w 2290"/>
                <a:gd name="T35" fmla="*/ 1582 h 3170"/>
                <a:gd name="T36" fmla="*/ 14 w 2290"/>
                <a:gd name="T37" fmla="*/ 1384 h 3170"/>
                <a:gd name="T38" fmla="*/ 52 w 2290"/>
                <a:gd name="T39" fmla="*/ 1192 h 3170"/>
                <a:gd name="T40" fmla="*/ 113 w 2290"/>
                <a:gd name="T41" fmla="*/ 1010 h 3170"/>
                <a:gd name="T42" fmla="*/ 197 w 2290"/>
                <a:gd name="T43" fmla="*/ 838 h 3170"/>
                <a:gd name="T44" fmla="*/ 302 w 2290"/>
                <a:gd name="T45" fmla="*/ 677 h 3170"/>
                <a:gd name="T46" fmla="*/ 424 w 2290"/>
                <a:gd name="T47" fmla="*/ 531 h 3170"/>
                <a:gd name="T48" fmla="*/ 565 w 2290"/>
                <a:gd name="T49" fmla="*/ 398 h 3170"/>
                <a:gd name="T50" fmla="*/ 720 w 2290"/>
                <a:gd name="T51" fmla="*/ 282 h 3170"/>
                <a:gd name="T52" fmla="*/ 890 w 2290"/>
                <a:gd name="T53" fmla="*/ 184 h 3170"/>
                <a:gd name="T54" fmla="*/ 1073 w 2290"/>
                <a:gd name="T55" fmla="*/ 105 h 3170"/>
                <a:gd name="T56" fmla="*/ 1267 w 2290"/>
                <a:gd name="T57" fmla="*/ 46 h 3170"/>
                <a:gd name="T58" fmla="*/ 1470 w 2290"/>
                <a:gd name="T59" fmla="*/ 9 h 3170"/>
                <a:gd name="T60" fmla="*/ 1574 w 2290"/>
                <a:gd name="T61" fmla="*/ 0 h 3170"/>
                <a:gd name="T62" fmla="*/ 1574 w 2290"/>
                <a:gd name="T63" fmla="*/ 0 h 3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90" h="3170">
                  <a:moveTo>
                    <a:pt x="1574" y="0"/>
                  </a:moveTo>
                  <a:lnTo>
                    <a:pt x="1574" y="1692"/>
                  </a:lnTo>
                  <a:lnTo>
                    <a:pt x="2290" y="3062"/>
                  </a:lnTo>
                  <a:lnTo>
                    <a:pt x="2209" y="3089"/>
                  </a:lnTo>
                  <a:lnTo>
                    <a:pt x="2125" y="3114"/>
                  </a:lnTo>
                  <a:lnTo>
                    <a:pt x="2041" y="3133"/>
                  </a:lnTo>
                  <a:lnTo>
                    <a:pt x="1954" y="3148"/>
                  </a:lnTo>
                  <a:lnTo>
                    <a:pt x="1867" y="3161"/>
                  </a:lnTo>
                  <a:lnTo>
                    <a:pt x="1777" y="3168"/>
                  </a:lnTo>
                  <a:lnTo>
                    <a:pt x="1687" y="3170"/>
                  </a:lnTo>
                  <a:lnTo>
                    <a:pt x="1580" y="3167"/>
                  </a:lnTo>
                  <a:lnTo>
                    <a:pt x="1475" y="3157"/>
                  </a:lnTo>
                  <a:lnTo>
                    <a:pt x="1373" y="3142"/>
                  </a:lnTo>
                  <a:lnTo>
                    <a:pt x="1272" y="3121"/>
                  </a:lnTo>
                  <a:lnTo>
                    <a:pt x="1173" y="3094"/>
                  </a:lnTo>
                  <a:lnTo>
                    <a:pt x="1077" y="3063"/>
                  </a:lnTo>
                  <a:lnTo>
                    <a:pt x="984" y="3026"/>
                  </a:lnTo>
                  <a:lnTo>
                    <a:pt x="894" y="2983"/>
                  </a:lnTo>
                  <a:lnTo>
                    <a:pt x="807" y="2937"/>
                  </a:lnTo>
                  <a:lnTo>
                    <a:pt x="724" y="2886"/>
                  </a:lnTo>
                  <a:lnTo>
                    <a:pt x="643" y="2830"/>
                  </a:lnTo>
                  <a:lnTo>
                    <a:pt x="567" y="2769"/>
                  </a:lnTo>
                  <a:lnTo>
                    <a:pt x="494" y="2704"/>
                  </a:lnTo>
                  <a:lnTo>
                    <a:pt x="426" y="2636"/>
                  </a:lnTo>
                  <a:lnTo>
                    <a:pt x="362" y="2565"/>
                  </a:lnTo>
                  <a:lnTo>
                    <a:pt x="303" y="2490"/>
                  </a:lnTo>
                  <a:lnTo>
                    <a:pt x="248" y="2410"/>
                  </a:lnTo>
                  <a:lnTo>
                    <a:pt x="198" y="2329"/>
                  </a:lnTo>
                  <a:lnTo>
                    <a:pt x="154" y="2243"/>
                  </a:lnTo>
                  <a:lnTo>
                    <a:pt x="113" y="2156"/>
                  </a:lnTo>
                  <a:lnTo>
                    <a:pt x="80" y="2066"/>
                  </a:lnTo>
                  <a:lnTo>
                    <a:pt x="52" y="1973"/>
                  </a:lnTo>
                  <a:lnTo>
                    <a:pt x="30" y="1878"/>
                  </a:lnTo>
                  <a:lnTo>
                    <a:pt x="14" y="1781"/>
                  </a:lnTo>
                  <a:lnTo>
                    <a:pt x="4" y="1682"/>
                  </a:lnTo>
                  <a:lnTo>
                    <a:pt x="0" y="1582"/>
                  </a:lnTo>
                  <a:lnTo>
                    <a:pt x="4" y="1482"/>
                  </a:lnTo>
                  <a:lnTo>
                    <a:pt x="14" y="1384"/>
                  </a:lnTo>
                  <a:lnTo>
                    <a:pt x="29" y="1287"/>
                  </a:lnTo>
                  <a:lnTo>
                    <a:pt x="52" y="1192"/>
                  </a:lnTo>
                  <a:lnTo>
                    <a:pt x="80" y="1100"/>
                  </a:lnTo>
                  <a:lnTo>
                    <a:pt x="113" y="1010"/>
                  </a:lnTo>
                  <a:lnTo>
                    <a:pt x="152" y="923"/>
                  </a:lnTo>
                  <a:lnTo>
                    <a:pt x="197" y="838"/>
                  </a:lnTo>
                  <a:lnTo>
                    <a:pt x="247" y="757"/>
                  </a:lnTo>
                  <a:lnTo>
                    <a:pt x="302" y="677"/>
                  </a:lnTo>
                  <a:lnTo>
                    <a:pt x="360" y="603"/>
                  </a:lnTo>
                  <a:lnTo>
                    <a:pt x="424" y="531"/>
                  </a:lnTo>
                  <a:lnTo>
                    <a:pt x="492" y="462"/>
                  </a:lnTo>
                  <a:lnTo>
                    <a:pt x="565" y="398"/>
                  </a:lnTo>
                  <a:lnTo>
                    <a:pt x="640" y="338"/>
                  </a:lnTo>
                  <a:lnTo>
                    <a:pt x="720" y="282"/>
                  </a:lnTo>
                  <a:lnTo>
                    <a:pt x="804" y="231"/>
                  </a:lnTo>
                  <a:lnTo>
                    <a:pt x="890" y="184"/>
                  </a:lnTo>
                  <a:lnTo>
                    <a:pt x="980" y="142"/>
                  </a:lnTo>
                  <a:lnTo>
                    <a:pt x="1073" y="105"/>
                  </a:lnTo>
                  <a:lnTo>
                    <a:pt x="1169" y="73"/>
                  </a:lnTo>
                  <a:lnTo>
                    <a:pt x="1267" y="46"/>
                  </a:lnTo>
                  <a:lnTo>
                    <a:pt x="1367" y="26"/>
                  </a:lnTo>
                  <a:lnTo>
                    <a:pt x="1470" y="9"/>
                  </a:lnTo>
                  <a:lnTo>
                    <a:pt x="1574" y="0"/>
                  </a:lnTo>
                  <a:close/>
                  <a:moveTo>
                    <a:pt x="1574" y="0"/>
                  </a:moveTo>
                  <a:lnTo>
                    <a:pt x="1575" y="0"/>
                  </a:lnTo>
                  <a:lnTo>
                    <a:pt x="1574" y="0"/>
                  </a:lnTo>
                  <a:lnTo>
                    <a:pt x="15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34" name="Freeform 209"/>
          <p:cNvSpPr>
            <a:spLocks noEditPoints="1"/>
          </p:cNvSpPr>
          <p:nvPr/>
        </p:nvSpPr>
        <p:spPr bwMode="auto">
          <a:xfrm>
            <a:off x="3468845" y="3574996"/>
            <a:ext cx="567586" cy="327050"/>
          </a:xfrm>
          <a:custGeom>
            <a:avLst/>
            <a:gdLst>
              <a:gd name="T0" fmla="*/ 1664 w 3234"/>
              <a:gd name="T1" fmla="*/ 1406 h 2019"/>
              <a:gd name="T2" fmla="*/ 1583 w 3234"/>
              <a:gd name="T3" fmla="*/ 1545 h 2019"/>
              <a:gd name="T4" fmla="*/ 1620 w 3234"/>
              <a:gd name="T5" fmla="*/ 1705 h 2019"/>
              <a:gd name="T6" fmla="*/ 1750 w 3234"/>
              <a:gd name="T7" fmla="*/ 1790 h 2019"/>
              <a:gd name="T8" fmla="*/ 1903 w 3234"/>
              <a:gd name="T9" fmla="*/ 1751 h 2019"/>
              <a:gd name="T10" fmla="*/ 1983 w 3234"/>
              <a:gd name="T11" fmla="*/ 1614 h 2019"/>
              <a:gd name="T12" fmla="*/ 1947 w 3234"/>
              <a:gd name="T13" fmla="*/ 1452 h 2019"/>
              <a:gd name="T14" fmla="*/ 1816 w 3234"/>
              <a:gd name="T15" fmla="*/ 1368 h 2019"/>
              <a:gd name="T16" fmla="*/ 319 w 3234"/>
              <a:gd name="T17" fmla="*/ 722 h 2019"/>
              <a:gd name="T18" fmla="*/ 225 w 3234"/>
              <a:gd name="T19" fmla="*/ 863 h 2019"/>
              <a:gd name="T20" fmla="*/ 268 w 3234"/>
              <a:gd name="T21" fmla="*/ 1033 h 2019"/>
              <a:gd name="T22" fmla="*/ 417 w 3234"/>
              <a:gd name="T23" fmla="*/ 1106 h 2019"/>
              <a:gd name="T24" fmla="*/ 566 w 3234"/>
              <a:gd name="T25" fmla="*/ 1033 h 2019"/>
              <a:gd name="T26" fmla="*/ 609 w 3234"/>
              <a:gd name="T27" fmla="*/ 863 h 2019"/>
              <a:gd name="T28" fmla="*/ 515 w 3234"/>
              <a:gd name="T29" fmla="*/ 721 h 2019"/>
              <a:gd name="T30" fmla="*/ 2615 w 3234"/>
              <a:gd name="T31" fmla="*/ 264 h 2019"/>
              <a:gd name="T32" fmla="*/ 2427 w 3234"/>
              <a:gd name="T33" fmla="*/ 361 h 2019"/>
              <a:gd name="T34" fmla="*/ 2335 w 3234"/>
              <a:gd name="T35" fmla="*/ 559 h 2019"/>
              <a:gd name="T36" fmla="*/ 2376 w 3234"/>
              <a:gd name="T37" fmla="*/ 781 h 2019"/>
              <a:gd name="T38" fmla="*/ 2531 w 3234"/>
              <a:gd name="T39" fmla="*/ 926 h 2019"/>
              <a:gd name="T40" fmla="*/ 2746 w 3234"/>
              <a:gd name="T41" fmla="*/ 941 h 2019"/>
              <a:gd name="T42" fmla="*/ 2918 w 3234"/>
              <a:gd name="T43" fmla="*/ 819 h 2019"/>
              <a:gd name="T44" fmla="*/ 2987 w 3234"/>
              <a:gd name="T45" fmla="*/ 607 h 2019"/>
              <a:gd name="T46" fmla="*/ 2918 w 3234"/>
              <a:gd name="T47" fmla="*/ 395 h 2019"/>
              <a:gd name="T48" fmla="*/ 2746 w 3234"/>
              <a:gd name="T49" fmla="*/ 272 h 2019"/>
              <a:gd name="T50" fmla="*/ 2718 w 3234"/>
              <a:gd name="T51" fmla="*/ 3 h 2019"/>
              <a:gd name="T52" fmla="*/ 2980 w 3234"/>
              <a:gd name="T53" fmla="*/ 104 h 2019"/>
              <a:gd name="T54" fmla="*/ 3163 w 3234"/>
              <a:gd name="T55" fmla="*/ 317 h 2019"/>
              <a:gd name="T56" fmla="*/ 3234 w 3234"/>
              <a:gd name="T57" fmla="*/ 607 h 2019"/>
              <a:gd name="T58" fmla="*/ 3163 w 3234"/>
              <a:gd name="T59" fmla="*/ 896 h 2019"/>
              <a:gd name="T60" fmla="*/ 2980 w 3234"/>
              <a:gd name="T61" fmla="*/ 1110 h 2019"/>
              <a:gd name="T62" fmla="*/ 2718 w 3234"/>
              <a:gd name="T63" fmla="*/ 1210 h 2019"/>
              <a:gd name="T64" fmla="*/ 2195 w 3234"/>
              <a:gd name="T65" fmla="*/ 1526 h 2019"/>
              <a:gd name="T66" fmla="*/ 2176 w 3234"/>
              <a:gd name="T67" fmla="*/ 1728 h 2019"/>
              <a:gd name="T68" fmla="*/ 2045 w 3234"/>
              <a:gd name="T69" fmla="*/ 1923 h 2019"/>
              <a:gd name="T70" fmla="*/ 1832 w 3234"/>
              <a:gd name="T71" fmla="*/ 2017 h 2019"/>
              <a:gd name="T72" fmla="*/ 1593 w 3234"/>
              <a:gd name="T73" fmla="*/ 1971 h 2019"/>
              <a:gd name="T74" fmla="*/ 1423 w 3234"/>
              <a:gd name="T75" fmla="*/ 1798 h 2019"/>
              <a:gd name="T76" fmla="*/ 649 w 3234"/>
              <a:gd name="T77" fmla="*/ 1266 h 2019"/>
              <a:gd name="T78" fmla="*/ 417 w 3234"/>
              <a:gd name="T79" fmla="*/ 1340 h 2019"/>
              <a:gd name="T80" fmla="*/ 193 w 3234"/>
              <a:gd name="T81" fmla="*/ 1272 h 2019"/>
              <a:gd name="T82" fmla="*/ 43 w 3234"/>
              <a:gd name="T83" fmla="*/ 1093 h 2019"/>
              <a:gd name="T84" fmla="*/ 3 w 3234"/>
              <a:gd name="T85" fmla="*/ 848 h 2019"/>
              <a:gd name="T86" fmla="*/ 92 w 3234"/>
              <a:gd name="T87" fmla="*/ 624 h 2019"/>
              <a:gd name="T88" fmla="*/ 277 w 3234"/>
              <a:gd name="T89" fmla="*/ 484 h 2019"/>
              <a:gd name="T90" fmla="*/ 512 w 3234"/>
              <a:gd name="T91" fmla="*/ 470 h 2019"/>
              <a:gd name="T92" fmla="*/ 712 w 3234"/>
              <a:gd name="T93" fmla="*/ 588 h 2019"/>
              <a:gd name="T94" fmla="*/ 823 w 3234"/>
              <a:gd name="T95" fmla="*/ 798 h 2019"/>
              <a:gd name="T96" fmla="*/ 1517 w 3234"/>
              <a:gd name="T97" fmla="*/ 1243 h 2019"/>
              <a:gd name="T98" fmla="*/ 1734 w 3234"/>
              <a:gd name="T99" fmla="*/ 1141 h 2019"/>
              <a:gd name="T100" fmla="*/ 2108 w 3234"/>
              <a:gd name="T101" fmla="*/ 767 h 2019"/>
              <a:gd name="T102" fmla="*/ 2096 w 3234"/>
              <a:gd name="T103" fmla="*/ 484 h 2019"/>
              <a:gd name="T104" fmla="*/ 2217 w 3234"/>
              <a:gd name="T105" fmla="*/ 222 h 2019"/>
              <a:gd name="T106" fmla="*/ 2437 w 3234"/>
              <a:gd name="T107" fmla="*/ 48 h 20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34" h="2019">
                <a:moveTo>
                  <a:pt x="1784" y="1365"/>
                </a:moveTo>
                <a:lnTo>
                  <a:pt x="1750" y="1368"/>
                </a:lnTo>
                <a:lnTo>
                  <a:pt x="1720" y="1376"/>
                </a:lnTo>
                <a:lnTo>
                  <a:pt x="1690" y="1389"/>
                </a:lnTo>
                <a:lnTo>
                  <a:pt x="1664" y="1406"/>
                </a:lnTo>
                <a:lnTo>
                  <a:pt x="1640" y="1428"/>
                </a:lnTo>
                <a:lnTo>
                  <a:pt x="1620" y="1452"/>
                </a:lnTo>
                <a:lnTo>
                  <a:pt x="1604" y="1481"/>
                </a:lnTo>
                <a:lnTo>
                  <a:pt x="1591" y="1512"/>
                </a:lnTo>
                <a:lnTo>
                  <a:pt x="1583" y="1545"/>
                </a:lnTo>
                <a:lnTo>
                  <a:pt x="1581" y="1579"/>
                </a:lnTo>
                <a:lnTo>
                  <a:pt x="1583" y="1614"/>
                </a:lnTo>
                <a:lnTo>
                  <a:pt x="1591" y="1646"/>
                </a:lnTo>
                <a:lnTo>
                  <a:pt x="1604" y="1677"/>
                </a:lnTo>
                <a:lnTo>
                  <a:pt x="1620" y="1705"/>
                </a:lnTo>
                <a:lnTo>
                  <a:pt x="1640" y="1730"/>
                </a:lnTo>
                <a:lnTo>
                  <a:pt x="1664" y="1751"/>
                </a:lnTo>
                <a:lnTo>
                  <a:pt x="1690" y="1769"/>
                </a:lnTo>
                <a:lnTo>
                  <a:pt x="1720" y="1782"/>
                </a:lnTo>
                <a:lnTo>
                  <a:pt x="1750" y="1790"/>
                </a:lnTo>
                <a:lnTo>
                  <a:pt x="1784" y="1793"/>
                </a:lnTo>
                <a:lnTo>
                  <a:pt x="1816" y="1790"/>
                </a:lnTo>
                <a:lnTo>
                  <a:pt x="1847" y="1782"/>
                </a:lnTo>
                <a:lnTo>
                  <a:pt x="1877" y="1769"/>
                </a:lnTo>
                <a:lnTo>
                  <a:pt x="1903" y="1751"/>
                </a:lnTo>
                <a:lnTo>
                  <a:pt x="1926" y="1730"/>
                </a:lnTo>
                <a:lnTo>
                  <a:pt x="1947" y="1705"/>
                </a:lnTo>
                <a:lnTo>
                  <a:pt x="1963" y="1677"/>
                </a:lnTo>
                <a:lnTo>
                  <a:pt x="1975" y="1646"/>
                </a:lnTo>
                <a:lnTo>
                  <a:pt x="1983" y="1614"/>
                </a:lnTo>
                <a:lnTo>
                  <a:pt x="1985" y="1579"/>
                </a:lnTo>
                <a:lnTo>
                  <a:pt x="1983" y="1545"/>
                </a:lnTo>
                <a:lnTo>
                  <a:pt x="1975" y="1512"/>
                </a:lnTo>
                <a:lnTo>
                  <a:pt x="1963" y="1481"/>
                </a:lnTo>
                <a:lnTo>
                  <a:pt x="1947" y="1452"/>
                </a:lnTo>
                <a:lnTo>
                  <a:pt x="1926" y="1428"/>
                </a:lnTo>
                <a:lnTo>
                  <a:pt x="1903" y="1406"/>
                </a:lnTo>
                <a:lnTo>
                  <a:pt x="1877" y="1389"/>
                </a:lnTo>
                <a:lnTo>
                  <a:pt x="1847" y="1376"/>
                </a:lnTo>
                <a:lnTo>
                  <a:pt x="1816" y="1368"/>
                </a:lnTo>
                <a:lnTo>
                  <a:pt x="1784" y="1365"/>
                </a:lnTo>
                <a:close/>
                <a:moveTo>
                  <a:pt x="417" y="693"/>
                </a:moveTo>
                <a:lnTo>
                  <a:pt x="382" y="696"/>
                </a:lnTo>
                <a:lnTo>
                  <a:pt x="349" y="706"/>
                </a:lnTo>
                <a:lnTo>
                  <a:pt x="319" y="722"/>
                </a:lnTo>
                <a:lnTo>
                  <a:pt x="291" y="742"/>
                </a:lnTo>
                <a:lnTo>
                  <a:pt x="268" y="767"/>
                </a:lnTo>
                <a:lnTo>
                  <a:pt x="248" y="795"/>
                </a:lnTo>
                <a:lnTo>
                  <a:pt x="234" y="827"/>
                </a:lnTo>
                <a:lnTo>
                  <a:pt x="225" y="863"/>
                </a:lnTo>
                <a:lnTo>
                  <a:pt x="222" y="899"/>
                </a:lnTo>
                <a:lnTo>
                  <a:pt x="225" y="937"/>
                </a:lnTo>
                <a:lnTo>
                  <a:pt x="234" y="971"/>
                </a:lnTo>
                <a:lnTo>
                  <a:pt x="248" y="1004"/>
                </a:lnTo>
                <a:lnTo>
                  <a:pt x="268" y="1033"/>
                </a:lnTo>
                <a:lnTo>
                  <a:pt x="291" y="1058"/>
                </a:lnTo>
                <a:lnTo>
                  <a:pt x="319" y="1078"/>
                </a:lnTo>
                <a:lnTo>
                  <a:pt x="349" y="1093"/>
                </a:lnTo>
                <a:lnTo>
                  <a:pt x="382" y="1103"/>
                </a:lnTo>
                <a:lnTo>
                  <a:pt x="417" y="1106"/>
                </a:lnTo>
                <a:lnTo>
                  <a:pt x="452" y="1103"/>
                </a:lnTo>
                <a:lnTo>
                  <a:pt x="486" y="1093"/>
                </a:lnTo>
                <a:lnTo>
                  <a:pt x="515" y="1078"/>
                </a:lnTo>
                <a:lnTo>
                  <a:pt x="543" y="1058"/>
                </a:lnTo>
                <a:lnTo>
                  <a:pt x="566" y="1033"/>
                </a:lnTo>
                <a:lnTo>
                  <a:pt x="585" y="1004"/>
                </a:lnTo>
                <a:lnTo>
                  <a:pt x="600" y="971"/>
                </a:lnTo>
                <a:lnTo>
                  <a:pt x="609" y="937"/>
                </a:lnTo>
                <a:lnTo>
                  <a:pt x="612" y="899"/>
                </a:lnTo>
                <a:lnTo>
                  <a:pt x="609" y="863"/>
                </a:lnTo>
                <a:lnTo>
                  <a:pt x="600" y="827"/>
                </a:lnTo>
                <a:lnTo>
                  <a:pt x="585" y="795"/>
                </a:lnTo>
                <a:lnTo>
                  <a:pt x="566" y="766"/>
                </a:lnTo>
                <a:lnTo>
                  <a:pt x="543" y="741"/>
                </a:lnTo>
                <a:lnTo>
                  <a:pt x="515" y="721"/>
                </a:lnTo>
                <a:lnTo>
                  <a:pt x="486" y="706"/>
                </a:lnTo>
                <a:lnTo>
                  <a:pt x="452" y="696"/>
                </a:lnTo>
                <a:lnTo>
                  <a:pt x="417" y="693"/>
                </a:lnTo>
                <a:close/>
                <a:moveTo>
                  <a:pt x="2659" y="260"/>
                </a:moveTo>
                <a:lnTo>
                  <a:pt x="2615" y="264"/>
                </a:lnTo>
                <a:lnTo>
                  <a:pt x="2572" y="272"/>
                </a:lnTo>
                <a:lnTo>
                  <a:pt x="2531" y="287"/>
                </a:lnTo>
                <a:lnTo>
                  <a:pt x="2494" y="308"/>
                </a:lnTo>
                <a:lnTo>
                  <a:pt x="2459" y="332"/>
                </a:lnTo>
                <a:lnTo>
                  <a:pt x="2427" y="361"/>
                </a:lnTo>
                <a:lnTo>
                  <a:pt x="2400" y="395"/>
                </a:lnTo>
                <a:lnTo>
                  <a:pt x="2376" y="432"/>
                </a:lnTo>
                <a:lnTo>
                  <a:pt x="2357" y="472"/>
                </a:lnTo>
                <a:lnTo>
                  <a:pt x="2343" y="514"/>
                </a:lnTo>
                <a:lnTo>
                  <a:pt x="2335" y="559"/>
                </a:lnTo>
                <a:lnTo>
                  <a:pt x="2332" y="607"/>
                </a:lnTo>
                <a:lnTo>
                  <a:pt x="2335" y="654"/>
                </a:lnTo>
                <a:lnTo>
                  <a:pt x="2343" y="698"/>
                </a:lnTo>
                <a:lnTo>
                  <a:pt x="2357" y="741"/>
                </a:lnTo>
                <a:lnTo>
                  <a:pt x="2376" y="781"/>
                </a:lnTo>
                <a:lnTo>
                  <a:pt x="2400" y="819"/>
                </a:lnTo>
                <a:lnTo>
                  <a:pt x="2427" y="852"/>
                </a:lnTo>
                <a:lnTo>
                  <a:pt x="2459" y="881"/>
                </a:lnTo>
                <a:lnTo>
                  <a:pt x="2494" y="906"/>
                </a:lnTo>
                <a:lnTo>
                  <a:pt x="2531" y="926"/>
                </a:lnTo>
                <a:lnTo>
                  <a:pt x="2572" y="941"/>
                </a:lnTo>
                <a:lnTo>
                  <a:pt x="2615" y="950"/>
                </a:lnTo>
                <a:lnTo>
                  <a:pt x="2659" y="953"/>
                </a:lnTo>
                <a:lnTo>
                  <a:pt x="2703" y="950"/>
                </a:lnTo>
                <a:lnTo>
                  <a:pt x="2746" y="941"/>
                </a:lnTo>
                <a:lnTo>
                  <a:pt x="2787" y="926"/>
                </a:lnTo>
                <a:lnTo>
                  <a:pt x="2824" y="906"/>
                </a:lnTo>
                <a:lnTo>
                  <a:pt x="2859" y="881"/>
                </a:lnTo>
                <a:lnTo>
                  <a:pt x="2891" y="852"/>
                </a:lnTo>
                <a:lnTo>
                  <a:pt x="2918" y="819"/>
                </a:lnTo>
                <a:lnTo>
                  <a:pt x="2943" y="781"/>
                </a:lnTo>
                <a:lnTo>
                  <a:pt x="2961" y="741"/>
                </a:lnTo>
                <a:lnTo>
                  <a:pt x="2975" y="698"/>
                </a:lnTo>
                <a:lnTo>
                  <a:pt x="2984" y="654"/>
                </a:lnTo>
                <a:lnTo>
                  <a:pt x="2987" y="607"/>
                </a:lnTo>
                <a:lnTo>
                  <a:pt x="2984" y="559"/>
                </a:lnTo>
                <a:lnTo>
                  <a:pt x="2975" y="514"/>
                </a:lnTo>
                <a:lnTo>
                  <a:pt x="2961" y="472"/>
                </a:lnTo>
                <a:lnTo>
                  <a:pt x="2943" y="432"/>
                </a:lnTo>
                <a:lnTo>
                  <a:pt x="2918" y="395"/>
                </a:lnTo>
                <a:lnTo>
                  <a:pt x="2891" y="361"/>
                </a:lnTo>
                <a:lnTo>
                  <a:pt x="2859" y="332"/>
                </a:lnTo>
                <a:lnTo>
                  <a:pt x="2824" y="308"/>
                </a:lnTo>
                <a:lnTo>
                  <a:pt x="2787" y="287"/>
                </a:lnTo>
                <a:lnTo>
                  <a:pt x="2746" y="272"/>
                </a:lnTo>
                <a:lnTo>
                  <a:pt x="2703" y="264"/>
                </a:lnTo>
                <a:lnTo>
                  <a:pt x="2659" y="260"/>
                </a:lnTo>
                <a:close/>
                <a:moveTo>
                  <a:pt x="2659" y="0"/>
                </a:moveTo>
                <a:lnTo>
                  <a:pt x="2659" y="0"/>
                </a:lnTo>
                <a:lnTo>
                  <a:pt x="2718" y="3"/>
                </a:lnTo>
                <a:lnTo>
                  <a:pt x="2775" y="13"/>
                </a:lnTo>
                <a:lnTo>
                  <a:pt x="2830" y="28"/>
                </a:lnTo>
                <a:lnTo>
                  <a:pt x="2882" y="48"/>
                </a:lnTo>
                <a:lnTo>
                  <a:pt x="2932" y="73"/>
                </a:lnTo>
                <a:lnTo>
                  <a:pt x="2980" y="104"/>
                </a:lnTo>
                <a:lnTo>
                  <a:pt x="3024" y="139"/>
                </a:lnTo>
                <a:lnTo>
                  <a:pt x="3065" y="179"/>
                </a:lnTo>
                <a:lnTo>
                  <a:pt x="3102" y="222"/>
                </a:lnTo>
                <a:lnTo>
                  <a:pt x="3135" y="268"/>
                </a:lnTo>
                <a:lnTo>
                  <a:pt x="3163" y="317"/>
                </a:lnTo>
                <a:lnTo>
                  <a:pt x="3188" y="371"/>
                </a:lnTo>
                <a:lnTo>
                  <a:pt x="3207" y="426"/>
                </a:lnTo>
                <a:lnTo>
                  <a:pt x="3222" y="484"/>
                </a:lnTo>
                <a:lnTo>
                  <a:pt x="3231" y="544"/>
                </a:lnTo>
                <a:lnTo>
                  <a:pt x="3234" y="607"/>
                </a:lnTo>
                <a:lnTo>
                  <a:pt x="3231" y="668"/>
                </a:lnTo>
                <a:lnTo>
                  <a:pt x="3222" y="728"/>
                </a:lnTo>
                <a:lnTo>
                  <a:pt x="3207" y="786"/>
                </a:lnTo>
                <a:lnTo>
                  <a:pt x="3188" y="842"/>
                </a:lnTo>
                <a:lnTo>
                  <a:pt x="3163" y="896"/>
                </a:lnTo>
                <a:lnTo>
                  <a:pt x="3135" y="946"/>
                </a:lnTo>
                <a:lnTo>
                  <a:pt x="3102" y="992"/>
                </a:lnTo>
                <a:lnTo>
                  <a:pt x="3065" y="1036"/>
                </a:lnTo>
                <a:lnTo>
                  <a:pt x="3024" y="1075"/>
                </a:lnTo>
                <a:lnTo>
                  <a:pt x="2980" y="1110"/>
                </a:lnTo>
                <a:lnTo>
                  <a:pt x="2932" y="1140"/>
                </a:lnTo>
                <a:lnTo>
                  <a:pt x="2882" y="1166"/>
                </a:lnTo>
                <a:lnTo>
                  <a:pt x="2830" y="1187"/>
                </a:lnTo>
                <a:lnTo>
                  <a:pt x="2775" y="1202"/>
                </a:lnTo>
                <a:lnTo>
                  <a:pt x="2718" y="1210"/>
                </a:lnTo>
                <a:lnTo>
                  <a:pt x="2658" y="1214"/>
                </a:lnTo>
                <a:lnTo>
                  <a:pt x="2633" y="1212"/>
                </a:lnTo>
                <a:lnTo>
                  <a:pt x="2608" y="1209"/>
                </a:lnTo>
                <a:lnTo>
                  <a:pt x="2582" y="1205"/>
                </a:lnTo>
                <a:lnTo>
                  <a:pt x="2195" y="1526"/>
                </a:lnTo>
                <a:lnTo>
                  <a:pt x="2198" y="1552"/>
                </a:lnTo>
                <a:lnTo>
                  <a:pt x="2200" y="1579"/>
                </a:lnTo>
                <a:lnTo>
                  <a:pt x="2197" y="1630"/>
                </a:lnTo>
                <a:lnTo>
                  <a:pt x="2189" y="1680"/>
                </a:lnTo>
                <a:lnTo>
                  <a:pt x="2176" y="1728"/>
                </a:lnTo>
                <a:lnTo>
                  <a:pt x="2158" y="1773"/>
                </a:lnTo>
                <a:lnTo>
                  <a:pt x="2135" y="1815"/>
                </a:lnTo>
                <a:lnTo>
                  <a:pt x="2109" y="1855"/>
                </a:lnTo>
                <a:lnTo>
                  <a:pt x="2078" y="1890"/>
                </a:lnTo>
                <a:lnTo>
                  <a:pt x="2045" y="1923"/>
                </a:lnTo>
                <a:lnTo>
                  <a:pt x="2007" y="1952"/>
                </a:lnTo>
                <a:lnTo>
                  <a:pt x="1967" y="1975"/>
                </a:lnTo>
                <a:lnTo>
                  <a:pt x="1924" y="1994"/>
                </a:lnTo>
                <a:lnTo>
                  <a:pt x="1880" y="2009"/>
                </a:lnTo>
                <a:lnTo>
                  <a:pt x="1832" y="2017"/>
                </a:lnTo>
                <a:lnTo>
                  <a:pt x="1784" y="2019"/>
                </a:lnTo>
                <a:lnTo>
                  <a:pt x="1733" y="2016"/>
                </a:lnTo>
                <a:lnTo>
                  <a:pt x="1684" y="2006"/>
                </a:lnTo>
                <a:lnTo>
                  <a:pt x="1637" y="1991"/>
                </a:lnTo>
                <a:lnTo>
                  <a:pt x="1593" y="1971"/>
                </a:lnTo>
                <a:lnTo>
                  <a:pt x="1552" y="1945"/>
                </a:lnTo>
                <a:lnTo>
                  <a:pt x="1514" y="1914"/>
                </a:lnTo>
                <a:lnTo>
                  <a:pt x="1479" y="1880"/>
                </a:lnTo>
                <a:lnTo>
                  <a:pt x="1449" y="1841"/>
                </a:lnTo>
                <a:lnTo>
                  <a:pt x="1423" y="1798"/>
                </a:lnTo>
                <a:lnTo>
                  <a:pt x="1402" y="1753"/>
                </a:lnTo>
                <a:lnTo>
                  <a:pt x="1385" y="1704"/>
                </a:lnTo>
                <a:lnTo>
                  <a:pt x="1374" y="1652"/>
                </a:lnTo>
                <a:lnTo>
                  <a:pt x="1368" y="1600"/>
                </a:lnTo>
                <a:lnTo>
                  <a:pt x="649" y="1266"/>
                </a:lnTo>
                <a:lnTo>
                  <a:pt x="607" y="1292"/>
                </a:lnTo>
                <a:lnTo>
                  <a:pt x="563" y="1313"/>
                </a:lnTo>
                <a:lnTo>
                  <a:pt x="516" y="1328"/>
                </a:lnTo>
                <a:lnTo>
                  <a:pt x="467" y="1337"/>
                </a:lnTo>
                <a:lnTo>
                  <a:pt x="417" y="1340"/>
                </a:lnTo>
                <a:lnTo>
                  <a:pt x="369" y="1337"/>
                </a:lnTo>
                <a:lnTo>
                  <a:pt x="322" y="1329"/>
                </a:lnTo>
                <a:lnTo>
                  <a:pt x="277" y="1315"/>
                </a:lnTo>
                <a:lnTo>
                  <a:pt x="234" y="1295"/>
                </a:lnTo>
                <a:lnTo>
                  <a:pt x="193" y="1272"/>
                </a:lnTo>
                <a:lnTo>
                  <a:pt x="157" y="1244"/>
                </a:lnTo>
                <a:lnTo>
                  <a:pt x="122" y="1211"/>
                </a:lnTo>
                <a:lnTo>
                  <a:pt x="92" y="1175"/>
                </a:lnTo>
                <a:lnTo>
                  <a:pt x="65" y="1136"/>
                </a:lnTo>
                <a:lnTo>
                  <a:pt x="43" y="1093"/>
                </a:lnTo>
                <a:lnTo>
                  <a:pt x="24" y="1048"/>
                </a:lnTo>
                <a:lnTo>
                  <a:pt x="11" y="1001"/>
                </a:lnTo>
                <a:lnTo>
                  <a:pt x="3" y="951"/>
                </a:lnTo>
                <a:lnTo>
                  <a:pt x="0" y="899"/>
                </a:lnTo>
                <a:lnTo>
                  <a:pt x="3" y="848"/>
                </a:lnTo>
                <a:lnTo>
                  <a:pt x="11" y="798"/>
                </a:lnTo>
                <a:lnTo>
                  <a:pt x="24" y="751"/>
                </a:lnTo>
                <a:lnTo>
                  <a:pt x="43" y="706"/>
                </a:lnTo>
                <a:lnTo>
                  <a:pt x="65" y="664"/>
                </a:lnTo>
                <a:lnTo>
                  <a:pt x="92" y="624"/>
                </a:lnTo>
                <a:lnTo>
                  <a:pt x="122" y="588"/>
                </a:lnTo>
                <a:lnTo>
                  <a:pt x="157" y="556"/>
                </a:lnTo>
                <a:lnTo>
                  <a:pt x="193" y="527"/>
                </a:lnTo>
                <a:lnTo>
                  <a:pt x="234" y="503"/>
                </a:lnTo>
                <a:lnTo>
                  <a:pt x="277" y="484"/>
                </a:lnTo>
                <a:lnTo>
                  <a:pt x="322" y="470"/>
                </a:lnTo>
                <a:lnTo>
                  <a:pt x="369" y="462"/>
                </a:lnTo>
                <a:lnTo>
                  <a:pt x="417" y="459"/>
                </a:lnTo>
                <a:lnTo>
                  <a:pt x="465" y="462"/>
                </a:lnTo>
                <a:lnTo>
                  <a:pt x="512" y="470"/>
                </a:lnTo>
                <a:lnTo>
                  <a:pt x="557" y="484"/>
                </a:lnTo>
                <a:lnTo>
                  <a:pt x="600" y="503"/>
                </a:lnTo>
                <a:lnTo>
                  <a:pt x="640" y="527"/>
                </a:lnTo>
                <a:lnTo>
                  <a:pt x="677" y="556"/>
                </a:lnTo>
                <a:lnTo>
                  <a:pt x="712" y="588"/>
                </a:lnTo>
                <a:lnTo>
                  <a:pt x="742" y="624"/>
                </a:lnTo>
                <a:lnTo>
                  <a:pt x="769" y="664"/>
                </a:lnTo>
                <a:lnTo>
                  <a:pt x="791" y="706"/>
                </a:lnTo>
                <a:lnTo>
                  <a:pt x="809" y="751"/>
                </a:lnTo>
                <a:lnTo>
                  <a:pt x="823" y="798"/>
                </a:lnTo>
                <a:lnTo>
                  <a:pt x="831" y="848"/>
                </a:lnTo>
                <a:lnTo>
                  <a:pt x="834" y="899"/>
                </a:lnTo>
                <a:lnTo>
                  <a:pt x="833" y="912"/>
                </a:lnTo>
                <a:lnTo>
                  <a:pt x="832" y="924"/>
                </a:lnTo>
                <a:lnTo>
                  <a:pt x="1517" y="1243"/>
                </a:lnTo>
                <a:lnTo>
                  <a:pt x="1556" y="1212"/>
                </a:lnTo>
                <a:lnTo>
                  <a:pt x="1597" y="1187"/>
                </a:lnTo>
                <a:lnTo>
                  <a:pt x="1639" y="1166"/>
                </a:lnTo>
                <a:lnTo>
                  <a:pt x="1686" y="1151"/>
                </a:lnTo>
                <a:lnTo>
                  <a:pt x="1734" y="1141"/>
                </a:lnTo>
                <a:lnTo>
                  <a:pt x="1784" y="1138"/>
                </a:lnTo>
                <a:lnTo>
                  <a:pt x="1815" y="1140"/>
                </a:lnTo>
                <a:lnTo>
                  <a:pt x="1847" y="1145"/>
                </a:lnTo>
                <a:lnTo>
                  <a:pt x="1878" y="1151"/>
                </a:lnTo>
                <a:lnTo>
                  <a:pt x="2108" y="767"/>
                </a:lnTo>
                <a:lnTo>
                  <a:pt x="2096" y="715"/>
                </a:lnTo>
                <a:lnTo>
                  <a:pt x="2088" y="662"/>
                </a:lnTo>
                <a:lnTo>
                  <a:pt x="2085" y="607"/>
                </a:lnTo>
                <a:lnTo>
                  <a:pt x="2088" y="544"/>
                </a:lnTo>
                <a:lnTo>
                  <a:pt x="2096" y="484"/>
                </a:lnTo>
                <a:lnTo>
                  <a:pt x="2111" y="426"/>
                </a:lnTo>
                <a:lnTo>
                  <a:pt x="2130" y="371"/>
                </a:lnTo>
                <a:lnTo>
                  <a:pt x="2154" y="317"/>
                </a:lnTo>
                <a:lnTo>
                  <a:pt x="2183" y="268"/>
                </a:lnTo>
                <a:lnTo>
                  <a:pt x="2217" y="222"/>
                </a:lnTo>
                <a:lnTo>
                  <a:pt x="2253" y="179"/>
                </a:lnTo>
                <a:lnTo>
                  <a:pt x="2294" y="139"/>
                </a:lnTo>
                <a:lnTo>
                  <a:pt x="2339" y="104"/>
                </a:lnTo>
                <a:lnTo>
                  <a:pt x="2386" y="73"/>
                </a:lnTo>
                <a:lnTo>
                  <a:pt x="2437" y="48"/>
                </a:lnTo>
                <a:lnTo>
                  <a:pt x="2488" y="28"/>
                </a:lnTo>
                <a:lnTo>
                  <a:pt x="2543" y="13"/>
                </a:lnTo>
                <a:lnTo>
                  <a:pt x="2600" y="3"/>
                </a:lnTo>
                <a:lnTo>
                  <a:pt x="265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42" name="Group 841"/>
          <p:cNvGrpSpPr/>
          <p:nvPr/>
        </p:nvGrpSpPr>
        <p:grpSpPr>
          <a:xfrm>
            <a:off x="2608388" y="3533776"/>
            <a:ext cx="417512" cy="427038"/>
            <a:chOff x="2608263" y="3533776"/>
            <a:chExt cx="417512" cy="427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8" name="Freeform 214"/>
            <p:cNvSpPr>
              <a:spLocks/>
            </p:cNvSpPr>
            <p:nvPr/>
          </p:nvSpPr>
          <p:spPr bwMode="auto">
            <a:xfrm>
              <a:off x="2662238" y="3713163"/>
              <a:ext cx="42862" cy="44450"/>
            </a:xfrm>
            <a:custGeom>
              <a:avLst/>
              <a:gdLst>
                <a:gd name="T0" fmla="*/ 177 w 355"/>
                <a:gd name="T1" fmla="*/ 0 h 336"/>
                <a:gd name="T2" fmla="*/ 209 w 355"/>
                <a:gd name="T3" fmla="*/ 3 h 336"/>
                <a:gd name="T4" fmla="*/ 239 w 355"/>
                <a:gd name="T5" fmla="*/ 10 h 336"/>
                <a:gd name="T6" fmla="*/ 267 w 355"/>
                <a:gd name="T7" fmla="*/ 22 h 336"/>
                <a:gd name="T8" fmla="*/ 292 w 355"/>
                <a:gd name="T9" fmla="*/ 39 h 336"/>
                <a:gd name="T10" fmla="*/ 313 w 355"/>
                <a:gd name="T11" fmla="*/ 60 h 336"/>
                <a:gd name="T12" fmla="*/ 330 w 355"/>
                <a:gd name="T13" fmla="*/ 83 h 336"/>
                <a:gd name="T14" fmla="*/ 343 w 355"/>
                <a:gd name="T15" fmla="*/ 108 h 336"/>
                <a:gd name="T16" fmla="*/ 352 w 355"/>
                <a:gd name="T17" fmla="*/ 137 h 336"/>
                <a:gd name="T18" fmla="*/ 355 w 355"/>
                <a:gd name="T19" fmla="*/ 168 h 336"/>
                <a:gd name="T20" fmla="*/ 352 w 355"/>
                <a:gd name="T21" fmla="*/ 198 h 336"/>
                <a:gd name="T22" fmla="*/ 343 w 355"/>
                <a:gd name="T23" fmla="*/ 227 h 336"/>
                <a:gd name="T24" fmla="*/ 330 w 355"/>
                <a:gd name="T25" fmla="*/ 252 h 336"/>
                <a:gd name="T26" fmla="*/ 313 w 355"/>
                <a:gd name="T27" fmla="*/ 275 h 336"/>
                <a:gd name="T28" fmla="*/ 292 w 355"/>
                <a:gd name="T29" fmla="*/ 296 h 336"/>
                <a:gd name="T30" fmla="*/ 267 w 355"/>
                <a:gd name="T31" fmla="*/ 313 h 336"/>
                <a:gd name="T32" fmla="*/ 239 w 355"/>
                <a:gd name="T33" fmla="*/ 325 h 336"/>
                <a:gd name="T34" fmla="*/ 209 w 355"/>
                <a:gd name="T35" fmla="*/ 332 h 336"/>
                <a:gd name="T36" fmla="*/ 177 w 355"/>
                <a:gd name="T37" fmla="*/ 336 h 336"/>
                <a:gd name="T38" fmla="*/ 145 w 355"/>
                <a:gd name="T39" fmla="*/ 332 h 336"/>
                <a:gd name="T40" fmla="*/ 115 w 355"/>
                <a:gd name="T41" fmla="*/ 325 h 336"/>
                <a:gd name="T42" fmla="*/ 87 w 355"/>
                <a:gd name="T43" fmla="*/ 313 h 336"/>
                <a:gd name="T44" fmla="*/ 62 w 355"/>
                <a:gd name="T45" fmla="*/ 296 h 336"/>
                <a:gd name="T46" fmla="*/ 41 w 355"/>
                <a:gd name="T47" fmla="*/ 275 h 336"/>
                <a:gd name="T48" fmla="*/ 23 w 355"/>
                <a:gd name="T49" fmla="*/ 252 h 336"/>
                <a:gd name="T50" fmla="*/ 10 w 355"/>
                <a:gd name="T51" fmla="*/ 227 h 336"/>
                <a:gd name="T52" fmla="*/ 2 w 355"/>
                <a:gd name="T53" fmla="*/ 198 h 336"/>
                <a:gd name="T54" fmla="*/ 0 w 355"/>
                <a:gd name="T55" fmla="*/ 168 h 336"/>
                <a:gd name="T56" fmla="*/ 2 w 355"/>
                <a:gd name="T57" fmla="*/ 137 h 336"/>
                <a:gd name="T58" fmla="*/ 10 w 355"/>
                <a:gd name="T59" fmla="*/ 108 h 336"/>
                <a:gd name="T60" fmla="*/ 23 w 355"/>
                <a:gd name="T61" fmla="*/ 83 h 336"/>
                <a:gd name="T62" fmla="*/ 41 w 355"/>
                <a:gd name="T63" fmla="*/ 60 h 336"/>
                <a:gd name="T64" fmla="*/ 62 w 355"/>
                <a:gd name="T65" fmla="*/ 39 h 336"/>
                <a:gd name="T66" fmla="*/ 87 w 355"/>
                <a:gd name="T67" fmla="*/ 22 h 336"/>
                <a:gd name="T68" fmla="*/ 115 w 355"/>
                <a:gd name="T69" fmla="*/ 10 h 336"/>
                <a:gd name="T70" fmla="*/ 145 w 355"/>
                <a:gd name="T71" fmla="*/ 3 h 336"/>
                <a:gd name="T72" fmla="*/ 177 w 355"/>
                <a:gd name="T7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36">
                  <a:moveTo>
                    <a:pt x="177" y="0"/>
                  </a:moveTo>
                  <a:lnTo>
                    <a:pt x="209" y="3"/>
                  </a:lnTo>
                  <a:lnTo>
                    <a:pt x="239" y="10"/>
                  </a:lnTo>
                  <a:lnTo>
                    <a:pt x="267" y="22"/>
                  </a:lnTo>
                  <a:lnTo>
                    <a:pt x="292" y="39"/>
                  </a:lnTo>
                  <a:lnTo>
                    <a:pt x="313" y="60"/>
                  </a:lnTo>
                  <a:lnTo>
                    <a:pt x="330" y="83"/>
                  </a:lnTo>
                  <a:lnTo>
                    <a:pt x="343" y="108"/>
                  </a:lnTo>
                  <a:lnTo>
                    <a:pt x="352" y="137"/>
                  </a:lnTo>
                  <a:lnTo>
                    <a:pt x="355" y="168"/>
                  </a:lnTo>
                  <a:lnTo>
                    <a:pt x="352" y="198"/>
                  </a:lnTo>
                  <a:lnTo>
                    <a:pt x="343" y="227"/>
                  </a:lnTo>
                  <a:lnTo>
                    <a:pt x="330" y="252"/>
                  </a:lnTo>
                  <a:lnTo>
                    <a:pt x="313" y="275"/>
                  </a:lnTo>
                  <a:lnTo>
                    <a:pt x="292" y="296"/>
                  </a:lnTo>
                  <a:lnTo>
                    <a:pt x="267" y="313"/>
                  </a:lnTo>
                  <a:lnTo>
                    <a:pt x="239" y="325"/>
                  </a:lnTo>
                  <a:lnTo>
                    <a:pt x="209" y="332"/>
                  </a:lnTo>
                  <a:lnTo>
                    <a:pt x="177" y="336"/>
                  </a:lnTo>
                  <a:lnTo>
                    <a:pt x="145" y="332"/>
                  </a:lnTo>
                  <a:lnTo>
                    <a:pt x="115" y="325"/>
                  </a:lnTo>
                  <a:lnTo>
                    <a:pt x="87" y="313"/>
                  </a:lnTo>
                  <a:lnTo>
                    <a:pt x="62" y="296"/>
                  </a:lnTo>
                  <a:lnTo>
                    <a:pt x="41" y="275"/>
                  </a:lnTo>
                  <a:lnTo>
                    <a:pt x="23" y="252"/>
                  </a:lnTo>
                  <a:lnTo>
                    <a:pt x="10" y="227"/>
                  </a:lnTo>
                  <a:lnTo>
                    <a:pt x="2" y="198"/>
                  </a:lnTo>
                  <a:lnTo>
                    <a:pt x="0" y="168"/>
                  </a:lnTo>
                  <a:lnTo>
                    <a:pt x="2" y="137"/>
                  </a:lnTo>
                  <a:lnTo>
                    <a:pt x="10" y="108"/>
                  </a:lnTo>
                  <a:lnTo>
                    <a:pt x="23" y="83"/>
                  </a:lnTo>
                  <a:lnTo>
                    <a:pt x="41" y="60"/>
                  </a:lnTo>
                  <a:lnTo>
                    <a:pt x="62" y="39"/>
                  </a:lnTo>
                  <a:lnTo>
                    <a:pt x="87" y="22"/>
                  </a:lnTo>
                  <a:lnTo>
                    <a:pt x="115" y="10"/>
                  </a:lnTo>
                  <a:lnTo>
                    <a:pt x="145" y="3"/>
                  </a:lnTo>
                  <a:lnTo>
                    <a:pt x="1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" name="Freeform 215"/>
            <p:cNvSpPr>
              <a:spLocks noEditPoints="1"/>
            </p:cNvSpPr>
            <p:nvPr/>
          </p:nvSpPr>
          <p:spPr bwMode="auto">
            <a:xfrm>
              <a:off x="2608263" y="3533776"/>
              <a:ext cx="417512" cy="427038"/>
            </a:xfrm>
            <a:custGeom>
              <a:avLst/>
              <a:gdLst>
                <a:gd name="T0" fmla="*/ 2547 w 3420"/>
                <a:gd name="T1" fmla="*/ 805 h 3231"/>
                <a:gd name="T2" fmla="*/ 2395 w 3420"/>
                <a:gd name="T3" fmla="*/ 861 h 3231"/>
                <a:gd name="T4" fmla="*/ 2271 w 3420"/>
                <a:gd name="T5" fmla="*/ 956 h 3231"/>
                <a:gd name="T6" fmla="*/ 2183 w 3420"/>
                <a:gd name="T7" fmla="*/ 1084 h 3231"/>
                <a:gd name="T8" fmla="*/ 2139 w 3420"/>
                <a:gd name="T9" fmla="*/ 1233 h 3231"/>
                <a:gd name="T10" fmla="*/ 2146 w 3420"/>
                <a:gd name="T11" fmla="*/ 1376 h 3231"/>
                <a:gd name="T12" fmla="*/ 1920 w 3420"/>
                <a:gd name="T13" fmla="*/ 1725 h 3231"/>
                <a:gd name="T14" fmla="*/ 1817 w 3420"/>
                <a:gd name="T15" fmla="*/ 1723 h 3231"/>
                <a:gd name="T16" fmla="*/ 1692 w 3420"/>
                <a:gd name="T17" fmla="*/ 1760 h 3231"/>
                <a:gd name="T18" fmla="*/ 996 w 3420"/>
                <a:gd name="T19" fmla="*/ 1546 h 3231"/>
                <a:gd name="T20" fmla="*/ 994 w 3420"/>
                <a:gd name="T21" fmla="*/ 1481 h 3231"/>
                <a:gd name="T22" fmla="*/ 954 w 3420"/>
                <a:gd name="T23" fmla="*/ 1358 h 3231"/>
                <a:gd name="T24" fmla="*/ 871 w 3420"/>
                <a:gd name="T25" fmla="*/ 1258 h 3231"/>
                <a:gd name="T26" fmla="*/ 755 w 3420"/>
                <a:gd name="T27" fmla="*/ 1192 h 3231"/>
                <a:gd name="T28" fmla="*/ 618 w 3420"/>
                <a:gd name="T29" fmla="*/ 1167 h 3231"/>
                <a:gd name="T30" fmla="*/ 482 w 3420"/>
                <a:gd name="T31" fmla="*/ 1192 h 3231"/>
                <a:gd name="T32" fmla="*/ 366 w 3420"/>
                <a:gd name="T33" fmla="*/ 1258 h 3231"/>
                <a:gd name="T34" fmla="*/ 283 w 3420"/>
                <a:gd name="T35" fmla="*/ 1358 h 3231"/>
                <a:gd name="T36" fmla="*/ 241 w 3420"/>
                <a:gd name="T37" fmla="*/ 1481 h 3231"/>
                <a:gd name="T38" fmla="*/ 250 w 3420"/>
                <a:gd name="T39" fmla="*/ 1614 h 3231"/>
                <a:gd name="T40" fmla="*/ 307 w 3420"/>
                <a:gd name="T41" fmla="*/ 1730 h 3231"/>
                <a:gd name="T42" fmla="*/ 402 w 3420"/>
                <a:gd name="T43" fmla="*/ 1820 h 3231"/>
                <a:gd name="T44" fmla="*/ 525 w 3420"/>
                <a:gd name="T45" fmla="*/ 1873 h 3231"/>
                <a:gd name="T46" fmla="*/ 665 w 3420"/>
                <a:gd name="T47" fmla="*/ 1882 h 3231"/>
                <a:gd name="T48" fmla="*/ 792 w 3420"/>
                <a:gd name="T49" fmla="*/ 1844 h 3231"/>
                <a:gd name="T50" fmla="*/ 1489 w 3420"/>
                <a:gd name="T51" fmla="*/ 2142 h 3231"/>
                <a:gd name="T52" fmla="*/ 1541 w 3420"/>
                <a:gd name="T53" fmla="*/ 2269 h 3231"/>
                <a:gd name="T54" fmla="*/ 1637 w 3420"/>
                <a:gd name="T55" fmla="*/ 2367 h 3231"/>
                <a:gd name="T56" fmla="*/ 1764 w 3420"/>
                <a:gd name="T57" fmla="*/ 2426 h 3231"/>
                <a:gd name="T58" fmla="*/ 1909 w 3420"/>
                <a:gd name="T59" fmla="*/ 2435 h 3231"/>
                <a:gd name="T60" fmla="*/ 2040 w 3420"/>
                <a:gd name="T61" fmla="*/ 2395 h 3231"/>
                <a:gd name="T62" fmla="*/ 2145 w 3420"/>
                <a:gd name="T63" fmla="*/ 2317 h 3231"/>
                <a:gd name="T64" fmla="*/ 2216 w 3420"/>
                <a:gd name="T65" fmla="*/ 2208 h 3231"/>
                <a:gd name="T66" fmla="*/ 2241 w 3420"/>
                <a:gd name="T67" fmla="*/ 2078 h 3231"/>
                <a:gd name="T68" fmla="*/ 2588 w 3420"/>
                <a:gd name="T69" fmla="*/ 1774 h 3231"/>
                <a:gd name="T70" fmla="*/ 2715 w 3420"/>
                <a:gd name="T71" fmla="*/ 1778 h 3231"/>
                <a:gd name="T72" fmla="*/ 2875 w 3420"/>
                <a:gd name="T73" fmla="*/ 1737 h 3231"/>
                <a:gd name="T74" fmla="*/ 3008 w 3420"/>
                <a:gd name="T75" fmla="*/ 1654 h 3231"/>
                <a:gd name="T76" fmla="*/ 3110 w 3420"/>
                <a:gd name="T77" fmla="*/ 1536 h 3231"/>
                <a:gd name="T78" fmla="*/ 3169 w 3420"/>
                <a:gd name="T79" fmla="*/ 1393 h 3231"/>
                <a:gd name="T80" fmla="*/ 3179 w 3420"/>
                <a:gd name="T81" fmla="*/ 1233 h 3231"/>
                <a:gd name="T82" fmla="*/ 3134 w 3420"/>
                <a:gd name="T83" fmla="*/ 1084 h 3231"/>
                <a:gd name="T84" fmla="*/ 3046 w 3420"/>
                <a:gd name="T85" fmla="*/ 956 h 3231"/>
                <a:gd name="T86" fmla="*/ 2922 w 3420"/>
                <a:gd name="T87" fmla="*/ 861 h 3231"/>
                <a:gd name="T88" fmla="*/ 2770 w 3420"/>
                <a:gd name="T89" fmla="*/ 805 h 3231"/>
                <a:gd name="T90" fmla="*/ 0 w 3420"/>
                <a:gd name="T91" fmla="*/ 0 h 3231"/>
                <a:gd name="T92" fmla="*/ 0 w 3420"/>
                <a:gd name="T93" fmla="*/ 3231 h 3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20" h="3231">
                  <a:moveTo>
                    <a:pt x="2659" y="793"/>
                  </a:moveTo>
                  <a:lnTo>
                    <a:pt x="2602" y="797"/>
                  </a:lnTo>
                  <a:lnTo>
                    <a:pt x="2547" y="805"/>
                  </a:lnTo>
                  <a:lnTo>
                    <a:pt x="2494" y="819"/>
                  </a:lnTo>
                  <a:lnTo>
                    <a:pt x="2444" y="837"/>
                  </a:lnTo>
                  <a:lnTo>
                    <a:pt x="2395" y="861"/>
                  </a:lnTo>
                  <a:lnTo>
                    <a:pt x="2350" y="889"/>
                  </a:lnTo>
                  <a:lnTo>
                    <a:pt x="2309" y="921"/>
                  </a:lnTo>
                  <a:lnTo>
                    <a:pt x="2271" y="956"/>
                  </a:lnTo>
                  <a:lnTo>
                    <a:pt x="2237" y="996"/>
                  </a:lnTo>
                  <a:lnTo>
                    <a:pt x="2208" y="1039"/>
                  </a:lnTo>
                  <a:lnTo>
                    <a:pt x="2183" y="1084"/>
                  </a:lnTo>
                  <a:lnTo>
                    <a:pt x="2163" y="1132"/>
                  </a:lnTo>
                  <a:lnTo>
                    <a:pt x="2149" y="1181"/>
                  </a:lnTo>
                  <a:lnTo>
                    <a:pt x="2139" y="1233"/>
                  </a:lnTo>
                  <a:lnTo>
                    <a:pt x="2137" y="1287"/>
                  </a:lnTo>
                  <a:lnTo>
                    <a:pt x="2139" y="1332"/>
                  </a:lnTo>
                  <a:lnTo>
                    <a:pt x="2146" y="1376"/>
                  </a:lnTo>
                  <a:lnTo>
                    <a:pt x="2157" y="1418"/>
                  </a:lnTo>
                  <a:lnTo>
                    <a:pt x="1948" y="1730"/>
                  </a:lnTo>
                  <a:lnTo>
                    <a:pt x="1920" y="1725"/>
                  </a:lnTo>
                  <a:lnTo>
                    <a:pt x="1891" y="1721"/>
                  </a:lnTo>
                  <a:lnTo>
                    <a:pt x="1862" y="1720"/>
                  </a:lnTo>
                  <a:lnTo>
                    <a:pt x="1817" y="1723"/>
                  </a:lnTo>
                  <a:lnTo>
                    <a:pt x="1772" y="1730"/>
                  </a:lnTo>
                  <a:lnTo>
                    <a:pt x="1730" y="1742"/>
                  </a:lnTo>
                  <a:lnTo>
                    <a:pt x="1692" y="1760"/>
                  </a:lnTo>
                  <a:lnTo>
                    <a:pt x="1654" y="1780"/>
                  </a:lnTo>
                  <a:lnTo>
                    <a:pt x="1619" y="1805"/>
                  </a:lnTo>
                  <a:lnTo>
                    <a:pt x="996" y="1546"/>
                  </a:lnTo>
                  <a:lnTo>
                    <a:pt x="997" y="1536"/>
                  </a:lnTo>
                  <a:lnTo>
                    <a:pt x="998" y="1526"/>
                  </a:lnTo>
                  <a:lnTo>
                    <a:pt x="994" y="1481"/>
                  </a:lnTo>
                  <a:lnTo>
                    <a:pt x="986" y="1437"/>
                  </a:lnTo>
                  <a:lnTo>
                    <a:pt x="972" y="1396"/>
                  </a:lnTo>
                  <a:lnTo>
                    <a:pt x="954" y="1358"/>
                  </a:lnTo>
                  <a:lnTo>
                    <a:pt x="930" y="1321"/>
                  </a:lnTo>
                  <a:lnTo>
                    <a:pt x="902" y="1287"/>
                  </a:lnTo>
                  <a:lnTo>
                    <a:pt x="871" y="1258"/>
                  </a:lnTo>
                  <a:lnTo>
                    <a:pt x="835" y="1231"/>
                  </a:lnTo>
                  <a:lnTo>
                    <a:pt x="796" y="1209"/>
                  </a:lnTo>
                  <a:lnTo>
                    <a:pt x="755" y="1192"/>
                  </a:lnTo>
                  <a:lnTo>
                    <a:pt x="711" y="1178"/>
                  </a:lnTo>
                  <a:lnTo>
                    <a:pt x="666" y="1170"/>
                  </a:lnTo>
                  <a:lnTo>
                    <a:pt x="618" y="1167"/>
                  </a:lnTo>
                  <a:lnTo>
                    <a:pt x="571" y="1170"/>
                  </a:lnTo>
                  <a:lnTo>
                    <a:pt x="525" y="1178"/>
                  </a:lnTo>
                  <a:lnTo>
                    <a:pt x="482" y="1192"/>
                  </a:lnTo>
                  <a:lnTo>
                    <a:pt x="440" y="1209"/>
                  </a:lnTo>
                  <a:lnTo>
                    <a:pt x="402" y="1231"/>
                  </a:lnTo>
                  <a:lnTo>
                    <a:pt x="366" y="1258"/>
                  </a:lnTo>
                  <a:lnTo>
                    <a:pt x="335" y="1287"/>
                  </a:lnTo>
                  <a:lnTo>
                    <a:pt x="307" y="1321"/>
                  </a:lnTo>
                  <a:lnTo>
                    <a:pt x="283" y="1358"/>
                  </a:lnTo>
                  <a:lnTo>
                    <a:pt x="264" y="1396"/>
                  </a:lnTo>
                  <a:lnTo>
                    <a:pt x="250" y="1437"/>
                  </a:lnTo>
                  <a:lnTo>
                    <a:pt x="241" y="1481"/>
                  </a:lnTo>
                  <a:lnTo>
                    <a:pt x="239" y="1526"/>
                  </a:lnTo>
                  <a:lnTo>
                    <a:pt x="241" y="1570"/>
                  </a:lnTo>
                  <a:lnTo>
                    <a:pt x="250" y="1614"/>
                  </a:lnTo>
                  <a:lnTo>
                    <a:pt x="264" y="1655"/>
                  </a:lnTo>
                  <a:lnTo>
                    <a:pt x="283" y="1694"/>
                  </a:lnTo>
                  <a:lnTo>
                    <a:pt x="307" y="1730"/>
                  </a:lnTo>
                  <a:lnTo>
                    <a:pt x="335" y="1764"/>
                  </a:lnTo>
                  <a:lnTo>
                    <a:pt x="366" y="1793"/>
                  </a:lnTo>
                  <a:lnTo>
                    <a:pt x="402" y="1820"/>
                  </a:lnTo>
                  <a:lnTo>
                    <a:pt x="440" y="1842"/>
                  </a:lnTo>
                  <a:lnTo>
                    <a:pt x="482" y="1860"/>
                  </a:lnTo>
                  <a:lnTo>
                    <a:pt x="525" y="1873"/>
                  </a:lnTo>
                  <a:lnTo>
                    <a:pt x="571" y="1881"/>
                  </a:lnTo>
                  <a:lnTo>
                    <a:pt x="618" y="1884"/>
                  </a:lnTo>
                  <a:lnTo>
                    <a:pt x="665" y="1882"/>
                  </a:lnTo>
                  <a:lnTo>
                    <a:pt x="709" y="1874"/>
                  </a:lnTo>
                  <a:lnTo>
                    <a:pt x="751" y="1862"/>
                  </a:lnTo>
                  <a:lnTo>
                    <a:pt x="792" y="1844"/>
                  </a:lnTo>
                  <a:lnTo>
                    <a:pt x="829" y="1824"/>
                  </a:lnTo>
                  <a:lnTo>
                    <a:pt x="1484" y="2096"/>
                  </a:lnTo>
                  <a:lnTo>
                    <a:pt x="1489" y="2142"/>
                  </a:lnTo>
                  <a:lnTo>
                    <a:pt x="1501" y="2186"/>
                  </a:lnTo>
                  <a:lnTo>
                    <a:pt x="1518" y="2229"/>
                  </a:lnTo>
                  <a:lnTo>
                    <a:pt x="1541" y="2269"/>
                  </a:lnTo>
                  <a:lnTo>
                    <a:pt x="1569" y="2304"/>
                  </a:lnTo>
                  <a:lnTo>
                    <a:pt x="1600" y="2338"/>
                  </a:lnTo>
                  <a:lnTo>
                    <a:pt x="1637" y="2367"/>
                  </a:lnTo>
                  <a:lnTo>
                    <a:pt x="1675" y="2391"/>
                  </a:lnTo>
                  <a:lnTo>
                    <a:pt x="1719" y="2410"/>
                  </a:lnTo>
                  <a:lnTo>
                    <a:pt x="1764" y="2426"/>
                  </a:lnTo>
                  <a:lnTo>
                    <a:pt x="1811" y="2434"/>
                  </a:lnTo>
                  <a:lnTo>
                    <a:pt x="1862" y="2437"/>
                  </a:lnTo>
                  <a:lnTo>
                    <a:pt x="1909" y="2435"/>
                  </a:lnTo>
                  <a:lnTo>
                    <a:pt x="1955" y="2427"/>
                  </a:lnTo>
                  <a:lnTo>
                    <a:pt x="1999" y="2413"/>
                  </a:lnTo>
                  <a:lnTo>
                    <a:pt x="2040" y="2395"/>
                  </a:lnTo>
                  <a:lnTo>
                    <a:pt x="2078" y="2373"/>
                  </a:lnTo>
                  <a:lnTo>
                    <a:pt x="2114" y="2346"/>
                  </a:lnTo>
                  <a:lnTo>
                    <a:pt x="2145" y="2317"/>
                  </a:lnTo>
                  <a:lnTo>
                    <a:pt x="2173" y="2283"/>
                  </a:lnTo>
                  <a:lnTo>
                    <a:pt x="2197" y="2247"/>
                  </a:lnTo>
                  <a:lnTo>
                    <a:pt x="2216" y="2208"/>
                  </a:lnTo>
                  <a:lnTo>
                    <a:pt x="2230" y="2167"/>
                  </a:lnTo>
                  <a:lnTo>
                    <a:pt x="2239" y="2123"/>
                  </a:lnTo>
                  <a:lnTo>
                    <a:pt x="2241" y="2078"/>
                  </a:lnTo>
                  <a:lnTo>
                    <a:pt x="2240" y="2057"/>
                  </a:lnTo>
                  <a:lnTo>
                    <a:pt x="2237" y="2036"/>
                  </a:lnTo>
                  <a:lnTo>
                    <a:pt x="2588" y="1774"/>
                  </a:lnTo>
                  <a:lnTo>
                    <a:pt x="2624" y="1779"/>
                  </a:lnTo>
                  <a:lnTo>
                    <a:pt x="2659" y="1781"/>
                  </a:lnTo>
                  <a:lnTo>
                    <a:pt x="2715" y="1778"/>
                  </a:lnTo>
                  <a:lnTo>
                    <a:pt x="2770" y="1770"/>
                  </a:lnTo>
                  <a:lnTo>
                    <a:pt x="2824" y="1756"/>
                  </a:lnTo>
                  <a:lnTo>
                    <a:pt x="2875" y="1737"/>
                  </a:lnTo>
                  <a:lnTo>
                    <a:pt x="2922" y="1714"/>
                  </a:lnTo>
                  <a:lnTo>
                    <a:pt x="2967" y="1685"/>
                  </a:lnTo>
                  <a:lnTo>
                    <a:pt x="3008" y="1654"/>
                  </a:lnTo>
                  <a:lnTo>
                    <a:pt x="3046" y="1618"/>
                  </a:lnTo>
                  <a:lnTo>
                    <a:pt x="3081" y="1578"/>
                  </a:lnTo>
                  <a:lnTo>
                    <a:pt x="3110" y="1536"/>
                  </a:lnTo>
                  <a:lnTo>
                    <a:pt x="3134" y="1491"/>
                  </a:lnTo>
                  <a:lnTo>
                    <a:pt x="3155" y="1443"/>
                  </a:lnTo>
                  <a:lnTo>
                    <a:pt x="3169" y="1393"/>
                  </a:lnTo>
                  <a:lnTo>
                    <a:pt x="3179" y="1341"/>
                  </a:lnTo>
                  <a:lnTo>
                    <a:pt x="3181" y="1287"/>
                  </a:lnTo>
                  <a:lnTo>
                    <a:pt x="3179" y="1233"/>
                  </a:lnTo>
                  <a:lnTo>
                    <a:pt x="3169" y="1181"/>
                  </a:lnTo>
                  <a:lnTo>
                    <a:pt x="3155" y="1132"/>
                  </a:lnTo>
                  <a:lnTo>
                    <a:pt x="3134" y="1084"/>
                  </a:lnTo>
                  <a:lnTo>
                    <a:pt x="3110" y="1039"/>
                  </a:lnTo>
                  <a:lnTo>
                    <a:pt x="3081" y="996"/>
                  </a:lnTo>
                  <a:lnTo>
                    <a:pt x="3046" y="956"/>
                  </a:lnTo>
                  <a:lnTo>
                    <a:pt x="3008" y="921"/>
                  </a:lnTo>
                  <a:lnTo>
                    <a:pt x="2967" y="889"/>
                  </a:lnTo>
                  <a:lnTo>
                    <a:pt x="2922" y="861"/>
                  </a:lnTo>
                  <a:lnTo>
                    <a:pt x="2875" y="837"/>
                  </a:lnTo>
                  <a:lnTo>
                    <a:pt x="2824" y="819"/>
                  </a:lnTo>
                  <a:lnTo>
                    <a:pt x="2770" y="805"/>
                  </a:lnTo>
                  <a:lnTo>
                    <a:pt x="2715" y="797"/>
                  </a:lnTo>
                  <a:lnTo>
                    <a:pt x="2659" y="793"/>
                  </a:lnTo>
                  <a:close/>
                  <a:moveTo>
                    <a:pt x="0" y="0"/>
                  </a:moveTo>
                  <a:lnTo>
                    <a:pt x="3420" y="0"/>
                  </a:lnTo>
                  <a:lnTo>
                    <a:pt x="3420" y="3231"/>
                  </a:lnTo>
                  <a:lnTo>
                    <a:pt x="0" y="323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" name="Freeform 216"/>
            <p:cNvSpPr>
              <a:spLocks/>
            </p:cNvSpPr>
            <p:nvPr/>
          </p:nvSpPr>
          <p:spPr bwMode="auto">
            <a:xfrm>
              <a:off x="2813050" y="3784601"/>
              <a:ext cx="44450" cy="46038"/>
            </a:xfrm>
            <a:custGeom>
              <a:avLst/>
              <a:gdLst>
                <a:gd name="T0" fmla="*/ 184 w 368"/>
                <a:gd name="T1" fmla="*/ 0 h 349"/>
                <a:gd name="T2" fmla="*/ 217 w 368"/>
                <a:gd name="T3" fmla="*/ 3 h 349"/>
                <a:gd name="T4" fmla="*/ 249 w 368"/>
                <a:gd name="T5" fmla="*/ 12 h 349"/>
                <a:gd name="T6" fmla="*/ 277 w 368"/>
                <a:gd name="T7" fmla="*/ 25 h 349"/>
                <a:gd name="T8" fmla="*/ 302 w 368"/>
                <a:gd name="T9" fmla="*/ 42 h 349"/>
                <a:gd name="T10" fmla="*/ 325 w 368"/>
                <a:gd name="T11" fmla="*/ 62 h 349"/>
                <a:gd name="T12" fmla="*/ 343 w 368"/>
                <a:gd name="T13" fmla="*/ 87 h 349"/>
                <a:gd name="T14" fmla="*/ 356 w 368"/>
                <a:gd name="T15" fmla="*/ 114 h 349"/>
                <a:gd name="T16" fmla="*/ 365 w 368"/>
                <a:gd name="T17" fmla="*/ 144 h 349"/>
                <a:gd name="T18" fmla="*/ 368 w 368"/>
                <a:gd name="T19" fmla="*/ 174 h 349"/>
                <a:gd name="T20" fmla="*/ 365 w 368"/>
                <a:gd name="T21" fmla="*/ 206 h 349"/>
                <a:gd name="T22" fmla="*/ 356 w 368"/>
                <a:gd name="T23" fmla="*/ 236 h 349"/>
                <a:gd name="T24" fmla="*/ 343 w 368"/>
                <a:gd name="T25" fmla="*/ 262 h 349"/>
                <a:gd name="T26" fmla="*/ 325 w 368"/>
                <a:gd name="T27" fmla="*/ 286 h 349"/>
                <a:gd name="T28" fmla="*/ 302 w 368"/>
                <a:gd name="T29" fmla="*/ 308 h 349"/>
                <a:gd name="T30" fmla="*/ 277 w 368"/>
                <a:gd name="T31" fmla="*/ 325 h 349"/>
                <a:gd name="T32" fmla="*/ 249 w 368"/>
                <a:gd name="T33" fmla="*/ 337 h 349"/>
                <a:gd name="T34" fmla="*/ 217 w 368"/>
                <a:gd name="T35" fmla="*/ 345 h 349"/>
                <a:gd name="T36" fmla="*/ 184 w 368"/>
                <a:gd name="T37" fmla="*/ 349 h 349"/>
                <a:gd name="T38" fmla="*/ 150 w 368"/>
                <a:gd name="T39" fmla="*/ 345 h 349"/>
                <a:gd name="T40" fmla="*/ 119 w 368"/>
                <a:gd name="T41" fmla="*/ 337 h 349"/>
                <a:gd name="T42" fmla="*/ 91 w 368"/>
                <a:gd name="T43" fmla="*/ 325 h 349"/>
                <a:gd name="T44" fmla="*/ 65 w 368"/>
                <a:gd name="T45" fmla="*/ 308 h 349"/>
                <a:gd name="T46" fmla="*/ 43 w 368"/>
                <a:gd name="T47" fmla="*/ 286 h 349"/>
                <a:gd name="T48" fmla="*/ 25 w 368"/>
                <a:gd name="T49" fmla="*/ 262 h 349"/>
                <a:gd name="T50" fmla="*/ 11 w 368"/>
                <a:gd name="T51" fmla="*/ 236 h 349"/>
                <a:gd name="T52" fmla="*/ 3 w 368"/>
                <a:gd name="T53" fmla="*/ 206 h 349"/>
                <a:gd name="T54" fmla="*/ 0 w 368"/>
                <a:gd name="T55" fmla="*/ 174 h 349"/>
                <a:gd name="T56" fmla="*/ 3 w 368"/>
                <a:gd name="T57" fmla="*/ 144 h 349"/>
                <a:gd name="T58" fmla="*/ 11 w 368"/>
                <a:gd name="T59" fmla="*/ 114 h 349"/>
                <a:gd name="T60" fmla="*/ 25 w 368"/>
                <a:gd name="T61" fmla="*/ 87 h 349"/>
                <a:gd name="T62" fmla="*/ 43 w 368"/>
                <a:gd name="T63" fmla="*/ 62 h 349"/>
                <a:gd name="T64" fmla="*/ 65 w 368"/>
                <a:gd name="T65" fmla="*/ 42 h 349"/>
                <a:gd name="T66" fmla="*/ 91 w 368"/>
                <a:gd name="T67" fmla="*/ 25 h 349"/>
                <a:gd name="T68" fmla="*/ 119 w 368"/>
                <a:gd name="T69" fmla="*/ 12 h 349"/>
                <a:gd name="T70" fmla="*/ 150 w 368"/>
                <a:gd name="T71" fmla="*/ 3 h 349"/>
                <a:gd name="T72" fmla="*/ 184 w 368"/>
                <a:gd name="T73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8" h="349">
                  <a:moveTo>
                    <a:pt x="184" y="0"/>
                  </a:moveTo>
                  <a:lnTo>
                    <a:pt x="217" y="3"/>
                  </a:lnTo>
                  <a:lnTo>
                    <a:pt x="249" y="12"/>
                  </a:lnTo>
                  <a:lnTo>
                    <a:pt x="277" y="25"/>
                  </a:lnTo>
                  <a:lnTo>
                    <a:pt x="302" y="42"/>
                  </a:lnTo>
                  <a:lnTo>
                    <a:pt x="325" y="62"/>
                  </a:lnTo>
                  <a:lnTo>
                    <a:pt x="343" y="87"/>
                  </a:lnTo>
                  <a:lnTo>
                    <a:pt x="356" y="114"/>
                  </a:lnTo>
                  <a:lnTo>
                    <a:pt x="365" y="144"/>
                  </a:lnTo>
                  <a:lnTo>
                    <a:pt x="368" y="174"/>
                  </a:lnTo>
                  <a:lnTo>
                    <a:pt x="365" y="206"/>
                  </a:lnTo>
                  <a:lnTo>
                    <a:pt x="356" y="236"/>
                  </a:lnTo>
                  <a:lnTo>
                    <a:pt x="343" y="262"/>
                  </a:lnTo>
                  <a:lnTo>
                    <a:pt x="325" y="286"/>
                  </a:lnTo>
                  <a:lnTo>
                    <a:pt x="302" y="308"/>
                  </a:lnTo>
                  <a:lnTo>
                    <a:pt x="277" y="325"/>
                  </a:lnTo>
                  <a:lnTo>
                    <a:pt x="249" y="337"/>
                  </a:lnTo>
                  <a:lnTo>
                    <a:pt x="217" y="345"/>
                  </a:lnTo>
                  <a:lnTo>
                    <a:pt x="184" y="349"/>
                  </a:lnTo>
                  <a:lnTo>
                    <a:pt x="150" y="345"/>
                  </a:lnTo>
                  <a:lnTo>
                    <a:pt x="119" y="337"/>
                  </a:lnTo>
                  <a:lnTo>
                    <a:pt x="91" y="325"/>
                  </a:lnTo>
                  <a:lnTo>
                    <a:pt x="65" y="308"/>
                  </a:lnTo>
                  <a:lnTo>
                    <a:pt x="43" y="286"/>
                  </a:lnTo>
                  <a:lnTo>
                    <a:pt x="25" y="262"/>
                  </a:lnTo>
                  <a:lnTo>
                    <a:pt x="11" y="236"/>
                  </a:lnTo>
                  <a:lnTo>
                    <a:pt x="3" y="206"/>
                  </a:lnTo>
                  <a:lnTo>
                    <a:pt x="0" y="174"/>
                  </a:lnTo>
                  <a:lnTo>
                    <a:pt x="3" y="144"/>
                  </a:lnTo>
                  <a:lnTo>
                    <a:pt x="11" y="114"/>
                  </a:lnTo>
                  <a:lnTo>
                    <a:pt x="25" y="87"/>
                  </a:lnTo>
                  <a:lnTo>
                    <a:pt x="43" y="62"/>
                  </a:lnTo>
                  <a:lnTo>
                    <a:pt x="65" y="42"/>
                  </a:lnTo>
                  <a:lnTo>
                    <a:pt x="91" y="25"/>
                  </a:lnTo>
                  <a:lnTo>
                    <a:pt x="119" y="12"/>
                  </a:lnTo>
                  <a:lnTo>
                    <a:pt x="150" y="3"/>
                  </a:lnTo>
                  <a:lnTo>
                    <a:pt x="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" name="Freeform 217"/>
            <p:cNvSpPr>
              <a:spLocks/>
            </p:cNvSpPr>
            <p:nvPr/>
          </p:nvSpPr>
          <p:spPr bwMode="auto">
            <a:xfrm>
              <a:off x="2895600" y="3667126"/>
              <a:ext cx="73025" cy="74613"/>
            </a:xfrm>
            <a:custGeom>
              <a:avLst/>
              <a:gdLst>
                <a:gd name="T0" fmla="*/ 299 w 598"/>
                <a:gd name="T1" fmla="*/ 0 h 564"/>
                <a:gd name="T2" fmla="*/ 342 w 598"/>
                <a:gd name="T3" fmla="*/ 3 h 564"/>
                <a:gd name="T4" fmla="*/ 384 w 598"/>
                <a:gd name="T5" fmla="*/ 12 h 564"/>
                <a:gd name="T6" fmla="*/ 424 w 598"/>
                <a:gd name="T7" fmla="*/ 27 h 564"/>
                <a:gd name="T8" fmla="*/ 461 w 598"/>
                <a:gd name="T9" fmla="*/ 46 h 564"/>
                <a:gd name="T10" fmla="*/ 494 w 598"/>
                <a:gd name="T11" fmla="*/ 69 h 564"/>
                <a:gd name="T12" fmla="*/ 524 w 598"/>
                <a:gd name="T13" fmla="*/ 97 h 564"/>
                <a:gd name="T14" fmla="*/ 549 w 598"/>
                <a:gd name="T15" fmla="*/ 129 h 564"/>
                <a:gd name="T16" fmla="*/ 570 w 598"/>
                <a:gd name="T17" fmla="*/ 163 h 564"/>
                <a:gd name="T18" fmla="*/ 585 w 598"/>
                <a:gd name="T19" fmla="*/ 201 h 564"/>
                <a:gd name="T20" fmla="*/ 595 w 598"/>
                <a:gd name="T21" fmla="*/ 241 h 564"/>
                <a:gd name="T22" fmla="*/ 598 w 598"/>
                <a:gd name="T23" fmla="*/ 282 h 564"/>
                <a:gd name="T24" fmla="*/ 595 w 598"/>
                <a:gd name="T25" fmla="*/ 324 h 564"/>
                <a:gd name="T26" fmla="*/ 585 w 598"/>
                <a:gd name="T27" fmla="*/ 364 h 564"/>
                <a:gd name="T28" fmla="*/ 570 w 598"/>
                <a:gd name="T29" fmla="*/ 401 h 564"/>
                <a:gd name="T30" fmla="*/ 549 w 598"/>
                <a:gd name="T31" fmla="*/ 436 h 564"/>
                <a:gd name="T32" fmla="*/ 524 w 598"/>
                <a:gd name="T33" fmla="*/ 468 h 564"/>
                <a:gd name="T34" fmla="*/ 494 w 598"/>
                <a:gd name="T35" fmla="*/ 495 h 564"/>
                <a:gd name="T36" fmla="*/ 461 w 598"/>
                <a:gd name="T37" fmla="*/ 519 h 564"/>
                <a:gd name="T38" fmla="*/ 424 w 598"/>
                <a:gd name="T39" fmla="*/ 538 h 564"/>
                <a:gd name="T40" fmla="*/ 384 w 598"/>
                <a:gd name="T41" fmla="*/ 552 h 564"/>
                <a:gd name="T42" fmla="*/ 342 w 598"/>
                <a:gd name="T43" fmla="*/ 561 h 564"/>
                <a:gd name="T44" fmla="*/ 299 w 598"/>
                <a:gd name="T45" fmla="*/ 564 h 564"/>
                <a:gd name="T46" fmla="*/ 255 w 598"/>
                <a:gd name="T47" fmla="*/ 561 h 564"/>
                <a:gd name="T48" fmla="*/ 213 w 598"/>
                <a:gd name="T49" fmla="*/ 552 h 564"/>
                <a:gd name="T50" fmla="*/ 173 w 598"/>
                <a:gd name="T51" fmla="*/ 538 h 564"/>
                <a:gd name="T52" fmla="*/ 137 w 598"/>
                <a:gd name="T53" fmla="*/ 519 h 564"/>
                <a:gd name="T54" fmla="*/ 103 w 598"/>
                <a:gd name="T55" fmla="*/ 495 h 564"/>
                <a:gd name="T56" fmla="*/ 73 w 598"/>
                <a:gd name="T57" fmla="*/ 468 h 564"/>
                <a:gd name="T58" fmla="*/ 48 w 598"/>
                <a:gd name="T59" fmla="*/ 436 h 564"/>
                <a:gd name="T60" fmla="*/ 28 w 598"/>
                <a:gd name="T61" fmla="*/ 401 h 564"/>
                <a:gd name="T62" fmla="*/ 13 w 598"/>
                <a:gd name="T63" fmla="*/ 364 h 564"/>
                <a:gd name="T64" fmla="*/ 3 w 598"/>
                <a:gd name="T65" fmla="*/ 324 h 564"/>
                <a:gd name="T66" fmla="*/ 0 w 598"/>
                <a:gd name="T67" fmla="*/ 282 h 564"/>
                <a:gd name="T68" fmla="*/ 3 w 598"/>
                <a:gd name="T69" fmla="*/ 241 h 564"/>
                <a:gd name="T70" fmla="*/ 13 w 598"/>
                <a:gd name="T71" fmla="*/ 201 h 564"/>
                <a:gd name="T72" fmla="*/ 28 w 598"/>
                <a:gd name="T73" fmla="*/ 163 h 564"/>
                <a:gd name="T74" fmla="*/ 48 w 598"/>
                <a:gd name="T75" fmla="*/ 129 h 564"/>
                <a:gd name="T76" fmla="*/ 73 w 598"/>
                <a:gd name="T77" fmla="*/ 97 h 564"/>
                <a:gd name="T78" fmla="*/ 103 w 598"/>
                <a:gd name="T79" fmla="*/ 69 h 564"/>
                <a:gd name="T80" fmla="*/ 137 w 598"/>
                <a:gd name="T81" fmla="*/ 46 h 564"/>
                <a:gd name="T82" fmla="*/ 173 w 598"/>
                <a:gd name="T83" fmla="*/ 27 h 564"/>
                <a:gd name="T84" fmla="*/ 213 w 598"/>
                <a:gd name="T85" fmla="*/ 12 h 564"/>
                <a:gd name="T86" fmla="*/ 255 w 598"/>
                <a:gd name="T87" fmla="*/ 3 h 564"/>
                <a:gd name="T88" fmla="*/ 299 w 598"/>
                <a:gd name="T89" fmla="*/ 0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98" h="564">
                  <a:moveTo>
                    <a:pt x="299" y="0"/>
                  </a:moveTo>
                  <a:lnTo>
                    <a:pt x="342" y="3"/>
                  </a:lnTo>
                  <a:lnTo>
                    <a:pt x="384" y="12"/>
                  </a:lnTo>
                  <a:lnTo>
                    <a:pt x="424" y="27"/>
                  </a:lnTo>
                  <a:lnTo>
                    <a:pt x="461" y="46"/>
                  </a:lnTo>
                  <a:lnTo>
                    <a:pt x="494" y="69"/>
                  </a:lnTo>
                  <a:lnTo>
                    <a:pt x="524" y="97"/>
                  </a:lnTo>
                  <a:lnTo>
                    <a:pt x="549" y="129"/>
                  </a:lnTo>
                  <a:lnTo>
                    <a:pt x="570" y="163"/>
                  </a:lnTo>
                  <a:lnTo>
                    <a:pt x="585" y="201"/>
                  </a:lnTo>
                  <a:lnTo>
                    <a:pt x="595" y="241"/>
                  </a:lnTo>
                  <a:lnTo>
                    <a:pt x="598" y="282"/>
                  </a:lnTo>
                  <a:lnTo>
                    <a:pt x="595" y="324"/>
                  </a:lnTo>
                  <a:lnTo>
                    <a:pt x="585" y="364"/>
                  </a:lnTo>
                  <a:lnTo>
                    <a:pt x="570" y="401"/>
                  </a:lnTo>
                  <a:lnTo>
                    <a:pt x="549" y="436"/>
                  </a:lnTo>
                  <a:lnTo>
                    <a:pt x="524" y="468"/>
                  </a:lnTo>
                  <a:lnTo>
                    <a:pt x="494" y="495"/>
                  </a:lnTo>
                  <a:lnTo>
                    <a:pt x="461" y="519"/>
                  </a:lnTo>
                  <a:lnTo>
                    <a:pt x="424" y="538"/>
                  </a:lnTo>
                  <a:lnTo>
                    <a:pt x="384" y="552"/>
                  </a:lnTo>
                  <a:lnTo>
                    <a:pt x="342" y="561"/>
                  </a:lnTo>
                  <a:lnTo>
                    <a:pt x="299" y="564"/>
                  </a:lnTo>
                  <a:lnTo>
                    <a:pt x="255" y="561"/>
                  </a:lnTo>
                  <a:lnTo>
                    <a:pt x="213" y="552"/>
                  </a:lnTo>
                  <a:lnTo>
                    <a:pt x="173" y="538"/>
                  </a:lnTo>
                  <a:lnTo>
                    <a:pt x="137" y="519"/>
                  </a:lnTo>
                  <a:lnTo>
                    <a:pt x="103" y="495"/>
                  </a:lnTo>
                  <a:lnTo>
                    <a:pt x="73" y="468"/>
                  </a:lnTo>
                  <a:lnTo>
                    <a:pt x="48" y="436"/>
                  </a:lnTo>
                  <a:lnTo>
                    <a:pt x="28" y="401"/>
                  </a:lnTo>
                  <a:lnTo>
                    <a:pt x="13" y="364"/>
                  </a:lnTo>
                  <a:lnTo>
                    <a:pt x="3" y="324"/>
                  </a:lnTo>
                  <a:lnTo>
                    <a:pt x="0" y="282"/>
                  </a:lnTo>
                  <a:lnTo>
                    <a:pt x="3" y="241"/>
                  </a:lnTo>
                  <a:lnTo>
                    <a:pt x="13" y="201"/>
                  </a:lnTo>
                  <a:lnTo>
                    <a:pt x="28" y="163"/>
                  </a:lnTo>
                  <a:lnTo>
                    <a:pt x="48" y="129"/>
                  </a:lnTo>
                  <a:lnTo>
                    <a:pt x="73" y="97"/>
                  </a:lnTo>
                  <a:lnTo>
                    <a:pt x="103" y="69"/>
                  </a:lnTo>
                  <a:lnTo>
                    <a:pt x="137" y="46"/>
                  </a:lnTo>
                  <a:lnTo>
                    <a:pt x="173" y="27"/>
                  </a:lnTo>
                  <a:lnTo>
                    <a:pt x="213" y="12"/>
                  </a:lnTo>
                  <a:lnTo>
                    <a:pt x="255" y="3"/>
                  </a:lnTo>
                  <a:lnTo>
                    <a:pt x="2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46" name="Freeform 222"/>
          <p:cNvSpPr>
            <a:spLocks/>
          </p:cNvSpPr>
          <p:nvPr/>
        </p:nvSpPr>
        <p:spPr bwMode="auto">
          <a:xfrm>
            <a:off x="10956402" y="4336901"/>
            <a:ext cx="560387" cy="347663"/>
          </a:xfrm>
          <a:custGeom>
            <a:avLst/>
            <a:gdLst>
              <a:gd name="T0" fmla="*/ 1763 w 3527"/>
              <a:gd name="T1" fmla="*/ 0 h 2188"/>
              <a:gd name="T2" fmla="*/ 3284 w 3527"/>
              <a:gd name="T3" fmla="*/ 983 h 2188"/>
              <a:gd name="T4" fmla="*/ 3302 w 3527"/>
              <a:gd name="T5" fmla="*/ 1506 h 2188"/>
              <a:gd name="T6" fmla="*/ 3330 w 3527"/>
              <a:gd name="T7" fmla="*/ 1543 h 2188"/>
              <a:gd name="T8" fmla="*/ 3341 w 3527"/>
              <a:gd name="T9" fmla="*/ 1590 h 2188"/>
              <a:gd name="T10" fmla="*/ 3332 w 3527"/>
              <a:gd name="T11" fmla="*/ 1632 h 2188"/>
              <a:gd name="T12" fmla="*/ 3310 w 3527"/>
              <a:gd name="T13" fmla="*/ 1666 h 2188"/>
              <a:gd name="T14" fmla="*/ 3358 w 3527"/>
              <a:gd name="T15" fmla="*/ 2034 h 2188"/>
              <a:gd name="T16" fmla="*/ 3159 w 3527"/>
              <a:gd name="T17" fmla="*/ 1679 h 2188"/>
              <a:gd name="T18" fmla="*/ 3125 w 3527"/>
              <a:gd name="T19" fmla="*/ 1641 h 2188"/>
              <a:gd name="T20" fmla="*/ 3112 w 3527"/>
              <a:gd name="T21" fmla="*/ 1590 h 2188"/>
              <a:gd name="T22" fmla="*/ 3123 w 3527"/>
              <a:gd name="T23" fmla="*/ 1543 h 2188"/>
              <a:gd name="T24" fmla="*/ 3150 w 3527"/>
              <a:gd name="T25" fmla="*/ 1506 h 2188"/>
              <a:gd name="T26" fmla="*/ 3170 w 3527"/>
              <a:gd name="T27" fmla="*/ 1038 h 2188"/>
              <a:gd name="T28" fmla="*/ 2735 w 3527"/>
              <a:gd name="T29" fmla="*/ 1860 h 2188"/>
              <a:gd name="T30" fmla="*/ 2727 w 3527"/>
              <a:gd name="T31" fmla="*/ 1868 h 2188"/>
              <a:gd name="T32" fmla="*/ 2702 w 3527"/>
              <a:gd name="T33" fmla="*/ 1889 h 2188"/>
              <a:gd name="T34" fmla="*/ 2662 w 3527"/>
              <a:gd name="T35" fmla="*/ 1920 h 2188"/>
              <a:gd name="T36" fmla="*/ 2606 w 3527"/>
              <a:gd name="T37" fmla="*/ 1958 h 2188"/>
              <a:gd name="T38" fmla="*/ 2533 w 3527"/>
              <a:gd name="T39" fmla="*/ 2001 h 2188"/>
              <a:gd name="T40" fmla="*/ 2445 w 3527"/>
              <a:gd name="T41" fmla="*/ 2047 h 2188"/>
              <a:gd name="T42" fmla="*/ 2342 w 3527"/>
              <a:gd name="T43" fmla="*/ 2090 h 2188"/>
              <a:gd name="T44" fmla="*/ 2223 w 3527"/>
              <a:gd name="T45" fmla="*/ 2128 h 2188"/>
              <a:gd name="T46" fmla="*/ 2090 w 3527"/>
              <a:gd name="T47" fmla="*/ 2159 h 2188"/>
              <a:gd name="T48" fmla="*/ 1940 w 3527"/>
              <a:gd name="T49" fmla="*/ 2180 h 2188"/>
              <a:gd name="T50" fmla="*/ 1777 w 3527"/>
              <a:gd name="T51" fmla="*/ 2188 h 2188"/>
              <a:gd name="T52" fmla="*/ 1612 w 3527"/>
              <a:gd name="T53" fmla="*/ 2180 h 2188"/>
              <a:gd name="T54" fmla="*/ 1461 w 3527"/>
              <a:gd name="T55" fmla="*/ 2159 h 2188"/>
              <a:gd name="T56" fmla="*/ 1324 w 3527"/>
              <a:gd name="T57" fmla="*/ 2128 h 2188"/>
              <a:gd name="T58" fmla="*/ 1202 w 3527"/>
              <a:gd name="T59" fmla="*/ 2090 h 2188"/>
              <a:gd name="T60" fmla="*/ 1096 w 3527"/>
              <a:gd name="T61" fmla="*/ 2047 h 2188"/>
              <a:gd name="T62" fmla="*/ 1004 w 3527"/>
              <a:gd name="T63" fmla="*/ 2001 h 2188"/>
              <a:gd name="T64" fmla="*/ 928 w 3527"/>
              <a:gd name="T65" fmla="*/ 1958 h 2188"/>
              <a:gd name="T66" fmla="*/ 869 w 3527"/>
              <a:gd name="T67" fmla="*/ 1920 h 2188"/>
              <a:gd name="T68" fmla="*/ 826 w 3527"/>
              <a:gd name="T69" fmla="*/ 1889 h 2188"/>
              <a:gd name="T70" fmla="*/ 800 w 3527"/>
              <a:gd name="T71" fmla="*/ 1868 h 2188"/>
              <a:gd name="T72" fmla="*/ 791 w 3527"/>
              <a:gd name="T73" fmla="*/ 1860 h 2188"/>
              <a:gd name="T74" fmla="*/ 0 w 3527"/>
              <a:gd name="T75" fmla="*/ 864 h 2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527" h="2188">
                <a:moveTo>
                  <a:pt x="1763" y="0"/>
                </a:moveTo>
                <a:lnTo>
                  <a:pt x="1763" y="0"/>
                </a:lnTo>
                <a:lnTo>
                  <a:pt x="3527" y="864"/>
                </a:lnTo>
                <a:lnTo>
                  <a:pt x="3284" y="983"/>
                </a:lnTo>
                <a:lnTo>
                  <a:pt x="3284" y="1493"/>
                </a:lnTo>
                <a:lnTo>
                  <a:pt x="3302" y="1506"/>
                </a:lnTo>
                <a:lnTo>
                  <a:pt x="3318" y="1524"/>
                </a:lnTo>
                <a:lnTo>
                  <a:pt x="3330" y="1543"/>
                </a:lnTo>
                <a:lnTo>
                  <a:pt x="3337" y="1566"/>
                </a:lnTo>
                <a:lnTo>
                  <a:pt x="3341" y="1590"/>
                </a:lnTo>
                <a:lnTo>
                  <a:pt x="3339" y="1611"/>
                </a:lnTo>
                <a:lnTo>
                  <a:pt x="3332" y="1632"/>
                </a:lnTo>
                <a:lnTo>
                  <a:pt x="3322" y="1649"/>
                </a:lnTo>
                <a:lnTo>
                  <a:pt x="3310" y="1666"/>
                </a:lnTo>
                <a:lnTo>
                  <a:pt x="3295" y="1679"/>
                </a:lnTo>
                <a:lnTo>
                  <a:pt x="3358" y="2034"/>
                </a:lnTo>
                <a:lnTo>
                  <a:pt x="3094" y="2034"/>
                </a:lnTo>
                <a:lnTo>
                  <a:pt x="3159" y="1679"/>
                </a:lnTo>
                <a:lnTo>
                  <a:pt x="3139" y="1662"/>
                </a:lnTo>
                <a:lnTo>
                  <a:pt x="3125" y="1641"/>
                </a:lnTo>
                <a:lnTo>
                  <a:pt x="3116" y="1616"/>
                </a:lnTo>
                <a:lnTo>
                  <a:pt x="3112" y="1590"/>
                </a:lnTo>
                <a:lnTo>
                  <a:pt x="3115" y="1566"/>
                </a:lnTo>
                <a:lnTo>
                  <a:pt x="3123" y="1543"/>
                </a:lnTo>
                <a:lnTo>
                  <a:pt x="3135" y="1524"/>
                </a:lnTo>
                <a:lnTo>
                  <a:pt x="3150" y="1506"/>
                </a:lnTo>
                <a:lnTo>
                  <a:pt x="3170" y="1493"/>
                </a:lnTo>
                <a:lnTo>
                  <a:pt x="3170" y="1038"/>
                </a:lnTo>
                <a:lnTo>
                  <a:pt x="2735" y="1252"/>
                </a:lnTo>
                <a:lnTo>
                  <a:pt x="2735" y="1860"/>
                </a:lnTo>
                <a:lnTo>
                  <a:pt x="2732" y="1862"/>
                </a:lnTo>
                <a:lnTo>
                  <a:pt x="2727" y="1868"/>
                </a:lnTo>
                <a:lnTo>
                  <a:pt x="2716" y="1877"/>
                </a:lnTo>
                <a:lnTo>
                  <a:pt x="2702" y="1889"/>
                </a:lnTo>
                <a:lnTo>
                  <a:pt x="2684" y="1903"/>
                </a:lnTo>
                <a:lnTo>
                  <a:pt x="2662" y="1920"/>
                </a:lnTo>
                <a:lnTo>
                  <a:pt x="2636" y="1939"/>
                </a:lnTo>
                <a:lnTo>
                  <a:pt x="2606" y="1958"/>
                </a:lnTo>
                <a:lnTo>
                  <a:pt x="2572" y="1979"/>
                </a:lnTo>
                <a:lnTo>
                  <a:pt x="2533" y="2001"/>
                </a:lnTo>
                <a:lnTo>
                  <a:pt x="2492" y="2025"/>
                </a:lnTo>
                <a:lnTo>
                  <a:pt x="2445" y="2047"/>
                </a:lnTo>
                <a:lnTo>
                  <a:pt x="2396" y="2069"/>
                </a:lnTo>
                <a:lnTo>
                  <a:pt x="2342" y="2090"/>
                </a:lnTo>
                <a:lnTo>
                  <a:pt x="2285" y="2110"/>
                </a:lnTo>
                <a:lnTo>
                  <a:pt x="2223" y="2128"/>
                </a:lnTo>
                <a:lnTo>
                  <a:pt x="2158" y="2145"/>
                </a:lnTo>
                <a:lnTo>
                  <a:pt x="2090" y="2159"/>
                </a:lnTo>
                <a:lnTo>
                  <a:pt x="2017" y="2171"/>
                </a:lnTo>
                <a:lnTo>
                  <a:pt x="1940" y="2180"/>
                </a:lnTo>
                <a:lnTo>
                  <a:pt x="1860" y="2186"/>
                </a:lnTo>
                <a:lnTo>
                  <a:pt x="1777" y="2188"/>
                </a:lnTo>
                <a:lnTo>
                  <a:pt x="1692" y="2186"/>
                </a:lnTo>
                <a:lnTo>
                  <a:pt x="1612" y="2180"/>
                </a:lnTo>
                <a:lnTo>
                  <a:pt x="1535" y="2171"/>
                </a:lnTo>
                <a:lnTo>
                  <a:pt x="1461" y="2159"/>
                </a:lnTo>
                <a:lnTo>
                  <a:pt x="1390" y="2145"/>
                </a:lnTo>
                <a:lnTo>
                  <a:pt x="1324" y="2128"/>
                </a:lnTo>
                <a:lnTo>
                  <a:pt x="1261" y="2110"/>
                </a:lnTo>
                <a:lnTo>
                  <a:pt x="1202" y="2090"/>
                </a:lnTo>
                <a:lnTo>
                  <a:pt x="1146" y="2069"/>
                </a:lnTo>
                <a:lnTo>
                  <a:pt x="1096" y="2047"/>
                </a:lnTo>
                <a:lnTo>
                  <a:pt x="1047" y="2025"/>
                </a:lnTo>
                <a:lnTo>
                  <a:pt x="1004" y="2001"/>
                </a:lnTo>
                <a:lnTo>
                  <a:pt x="964" y="1979"/>
                </a:lnTo>
                <a:lnTo>
                  <a:pt x="928" y="1958"/>
                </a:lnTo>
                <a:lnTo>
                  <a:pt x="897" y="1939"/>
                </a:lnTo>
                <a:lnTo>
                  <a:pt x="869" y="1920"/>
                </a:lnTo>
                <a:lnTo>
                  <a:pt x="846" y="1903"/>
                </a:lnTo>
                <a:lnTo>
                  <a:pt x="826" y="1889"/>
                </a:lnTo>
                <a:lnTo>
                  <a:pt x="811" y="1877"/>
                </a:lnTo>
                <a:lnTo>
                  <a:pt x="800" y="1868"/>
                </a:lnTo>
                <a:lnTo>
                  <a:pt x="793" y="1862"/>
                </a:lnTo>
                <a:lnTo>
                  <a:pt x="791" y="1860"/>
                </a:lnTo>
                <a:lnTo>
                  <a:pt x="791" y="1252"/>
                </a:lnTo>
                <a:lnTo>
                  <a:pt x="0" y="864"/>
                </a:lnTo>
                <a:lnTo>
                  <a:pt x="176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" name="Freeform 275"/>
          <p:cNvSpPr>
            <a:spLocks/>
          </p:cNvSpPr>
          <p:nvPr/>
        </p:nvSpPr>
        <p:spPr bwMode="auto">
          <a:xfrm>
            <a:off x="730256" y="3570288"/>
            <a:ext cx="431800" cy="328613"/>
          </a:xfrm>
          <a:custGeom>
            <a:avLst/>
            <a:gdLst>
              <a:gd name="connsiteX0" fmla="*/ 238125 w 431800"/>
              <a:gd name="connsiteY0" fmla="*/ 171450 h 328613"/>
              <a:gd name="connsiteX1" fmla="*/ 312013 w 431800"/>
              <a:gd name="connsiteY1" fmla="*/ 171450 h 328613"/>
              <a:gd name="connsiteX2" fmla="*/ 312013 w 431800"/>
              <a:gd name="connsiteY2" fmla="*/ 233046 h 328613"/>
              <a:gd name="connsiteX3" fmla="*/ 312411 w 431800"/>
              <a:gd name="connsiteY3" fmla="*/ 237012 h 328613"/>
              <a:gd name="connsiteX4" fmla="*/ 313340 w 431800"/>
              <a:gd name="connsiteY4" fmla="*/ 240845 h 328613"/>
              <a:gd name="connsiteX5" fmla="*/ 315197 w 431800"/>
              <a:gd name="connsiteY5" fmla="*/ 244414 h 328613"/>
              <a:gd name="connsiteX6" fmla="*/ 317452 w 431800"/>
              <a:gd name="connsiteY6" fmla="*/ 247586 h 328613"/>
              <a:gd name="connsiteX7" fmla="*/ 320105 w 431800"/>
              <a:gd name="connsiteY7" fmla="*/ 250362 h 328613"/>
              <a:gd name="connsiteX8" fmla="*/ 323422 w 431800"/>
              <a:gd name="connsiteY8" fmla="*/ 252609 h 328613"/>
              <a:gd name="connsiteX9" fmla="*/ 327003 w 431800"/>
              <a:gd name="connsiteY9" fmla="*/ 254195 h 328613"/>
              <a:gd name="connsiteX10" fmla="*/ 330850 w 431800"/>
              <a:gd name="connsiteY10" fmla="*/ 255253 h 328613"/>
              <a:gd name="connsiteX11" fmla="*/ 334963 w 431800"/>
              <a:gd name="connsiteY11" fmla="*/ 255649 h 328613"/>
              <a:gd name="connsiteX12" fmla="*/ 339075 w 431800"/>
              <a:gd name="connsiteY12" fmla="*/ 255253 h 328613"/>
              <a:gd name="connsiteX13" fmla="*/ 342922 w 431800"/>
              <a:gd name="connsiteY13" fmla="*/ 254195 h 328613"/>
              <a:gd name="connsiteX14" fmla="*/ 346503 w 431800"/>
              <a:gd name="connsiteY14" fmla="*/ 252609 h 328613"/>
              <a:gd name="connsiteX15" fmla="*/ 349687 w 431800"/>
              <a:gd name="connsiteY15" fmla="*/ 250362 h 328613"/>
              <a:gd name="connsiteX16" fmla="*/ 352606 w 431800"/>
              <a:gd name="connsiteY16" fmla="*/ 247586 h 328613"/>
              <a:gd name="connsiteX17" fmla="*/ 354728 w 431800"/>
              <a:gd name="connsiteY17" fmla="*/ 244414 h 328613"/>
              <a:gd name="connsiteX18" fmla="*/ 356453 w 431800"/>
              <a:gd name="connsiteY18" fmla="*/ 240845 h 328613"/>
              <a:gd name="connsiteX19" fmla="*/ 357514 w 431800"/>
              <a:gd name="connsiteY19" fmla="*/ 237012 h 328613"/>
              <a:gd name="connsiteX20" fmla="*/ 357779 w 431800"/>
              <a:gd name="connsiteY20" fmla="*/ 233046 h 328613"/>
              <a:gd name="connsiteX21" fmla="*/ 357779 w 431800"/>
              <a:gd name="connsiteY21" fmla="*/ 172640 h 328613"/>
              <a:gd name="connsiteX22" fmla="*/ 431800 w 431800"/>
              <a:gd name="connsiteY22" fmla="*/ 172640 h 328613"/>
              <a:gd name="connsiteX23" fmla="*/ 431800 w 431800"/>
              <a:gd name="connsiteY23" fmla="*/ 233046 h 328613"/>
              <a:gd name="connsiteX24" fmla="*/ 431402 w 431800"/>
              <a:gd name="connsiteY24" fmla="*/ 241638 h 328613"/>
              <a:gd name="connsiteX25" fmla="*/ 430208 w 431800"/>
              <a:gd name="connsiteY25" fmla="*/ 250230 h 328613"/>
              <a:gd name="connsiteX26" fmla="*/ 428351 w 431800"/>
              <a:gd name="connsiteY26" fmla="*/ 258293 h 328613"/>
              <a:gd name="connsiteX27" fmla="*/ 425698 w 431800"/>
              <a:gd name="connsiteY27" fmla="*/ 266356 h 328613"/>
              <a:gd name="connsiteX28" fmla="*/ 422514 w 431800"/>
              <a:gd name="connsiteY28" fmla="*/ 273890 h 328613"/>
              <a:gd name="connsiteX29" fmla="*/ 418667 w 431800"/>
              <a:gd name="connsiteY29" fmla="*/ 281292 h 328613"/>
              <a:gd name="connsiteX30" fmla="*/ 414157 w 431800"/>
              <a:gd name="connsiteY30" fmla="*/ 288034 h 328613"/>
              <a:gd name="connsiteX31" fmla="*/ 408984 w 431800"/>
              <a:gd name="connsiteY31" fmla="*/ 294643 h 328613"/>
              <a:gd name="connsiteX32" fmla="*/ 403412 w 431800"/>
              <a:gd name="connsiteY32" fmla="*/ 300591 h 328613"/>
              <a:gd name="connsiteX33" fmla="*/ 397443 w 431800"/>
              <a:gd name="connsiteY33" fmla="*/ 306010 h 328613"/>
              <a:gd name="connsiteX34" fmla="*/ 390810 w 431800"/>
              <a:gd name="connsiteY34" fmla="*/ 311165 h 328613"/>
              <a:gd name="connsiteX35" fmla="*/ 383912 w 431800"/>
              <a:gd name="connsiteY35" fmla="*/ 315527 h 328613"/>
              <a:gd name="connsiteX36" fmla="*/ 376483 w 431800"/>
              <a:gd name="connsiteY36" fmla="*/ 319360 h 328613"/>
              <a:gd name="connsiteX37" fmla="*/ 368789 w 431800"/>
              <a:gd name="connsiteY37" fmla="*/ 322665 h 328613"/>
              <a:gd name="connsiteX38" fmla="*/ 360697 w 431800"/>
              <a:gd name="connsiteY38" fmla="*/ 325176 h 328613"/>
              <a:gd name="connsiteX39" fmla="*/ 352473 w 431800"/>
              <a:gd name="connsiteY39" fmla="*/ 327027 h 328613"/>
              <a:gd name="connsiteX40" fmla="*/ 343718 w 431800"/>
              <a:gd name="connsiteY40" fmla="*/ 328217 h 328613"/>
              <a:gd name="connsiteX41" fmla="*/ 334963 w 431800"/>
              <a:gd name="connsiteY41" fmla="*/ 328613 h 328613"/>
              <a:gd name="connsiteX42" fmla="*/ 326207 w 431800"/>
              <a:gd name="connsiteY42" fmla="*/ 328217 h 328613"/>
              <a:gd name="connsiteX43" fmla="*/ 317585 w 431800"/>
              <a:gd name="connsiteY43" fmla="*/ 327027 h 328613"/>
              <a:gd name="connsiteX44" fmla="*/ 309228 w 431800"/>
              <a:gd name="connsiteY44" fmla="*/ 325176 h 328613"/>
              <a:gd name="connsiteX45" fmla="*/ 301268 w 431800"/>
              <a:gd name="connsiteY45" fmla="*/ 322665 h 328613"/>
              <a:gd name="connsiteX46" fmla="*/ 293442 w 431800"/>
              <a:gd name="connsiteY46" fmla="*/ 319360 h 328613"/>
              <a:gd name="connsiteX47" fmla="*/ 286146 w 431800"/>
              <a:gd name="connsiteY47" fmla="*/ 315527 h 328613"/>
              <a:gd name="connsiteX48" fmla="*/ 279115 w 431800"/>
              <a:gd name="connsiteY48" fmla="*/ 311165 h 328613"/>
              <a:gd name="connsiteX49" fmla="*/ 272615 w 431800"/>
              <a:gd name="connsiteY49" fmla="*/ 306010 h 328613"/>
              <a:gd name="connsiteX50" fmla="*/ 266513 w 431800"/>
              <a:gd name="connsiteY50" fmla="*/ 300591 h 328613"/>
              <a:gd name="connsiteX51" fmla="*/ 260942 w 431800"/>
              <a:gd name="connsiteY51" fmla="*/ 294643 h 328613"/>
              <a:gd name="connsiteX52" fmla="*/ 255901 w 431800"/>
              <a:gd name="connsiteY52" fmla="*/ 288034 h 328613"/>
              <a:gd name="connsiteX53" fmla="*/ 251390 w 431800"/>
              <a:gd name="connsiteY53" fmla="*/ 281292 h 328613"/>
              <a:gd name="connsiteX54" fmla="*/ 247411 w 431800"/>
              <a:gd name="connsiteY54" fmla="*/ 273890 h 328613"/>
              <a:gd name="connsiteX55" fmla="*/ 244227 w 431800"/>
              <a:gd name="connsiteY55" fmla="*/ 266356 h 328613"/>
              <a:gd name="connsiteX56" fmla="*/ 241707 w 431800"/>
              <a:gd name="connsiteY56" fmla="*/ 258293 h 328613"/>
              <a:gd name="connsiteX57" fmla="*/ 239717 w 431800"/>
              <a:gd name="connsiteY57" fmla="*/ 250230 h 328613"/>
              <a:gd name="connsiteX58" fmla="*/ 238523 w 431800"/>
              <a:gd name="connsiteY58" fmla="*/ 241638 h 328613"/>
              <a:gd name="connsiteX59" fmla="*/ 238125 w 431800"/>
              <a:gd name="connsiteY59" fmla="*/ 233046 h 328613"/>
              <a:gd name="connsiteX60" fmla="*/ 216083 w 431800"/>
              <a:gd name="connsiteY60" fmla="*/ 0 h 328613"/>
              <a:gd name="connsiteX61" fmla="*/ 224954 w 431800"/>
              <a:gd name="connsiteY61" fmla="*/ 396 h 328613"/>
              <a:gd name="connsiteX62" fmla="*/ 233428 w 431800"/>
              <a:gd name="connsiteY62" fmla="*/ 1451 h 328613"/>
              <a:gd name="connsiteX63" fmla="*/ 241902 w 431800"/>
              <a:gd name="connsiteY63" fmla="*/ 3297 h 328613"/>
              <a:gd name="connsiteX64" fmla="*/ 249846 w 431800"/>
              <a:gd name="connsiteY64" fmla="*/ 5802 h 328613"/>
              <a:gd name="connsiteX65" fmla="*/ 257658 w 431800"/>
              <a:gd name="connsiteY65" fmla="*/ 9099 h 328613"/>
              <a:gd name="connsiteX66" fmla="*/ 264940 w 431800"/>
              <a:gd name="connsiteY66" fmla="*/ 12791 h 328613"/>
              <a:gd name="connsiteX67" fmla="*/ 271958 w 431800"/>
              <a:gd name="connsiteY67" fmla="*/ 17407 h 328613"/>
              <a:gd name="connsiteX68" fmla="*/ 278445 w 431800"/>
              <a:gd name="connsiteY68" fmla="*/ 22286 h 328613"/>
              <a:gd name="connsiteX69" fmla="*/ 284404 w 431800"/>
              <a:gd name="connsiteY69" fmla="*/ 27824 h 328613"/>
              <a:gd name="connsiteX70" fmla="*/ 290097 w 431800"/>
              <a:gd name="connsiteY70" fmla="*/ 33890 h 328613"/>
              <a:gd name="connsiteX71" fmla="*/ 295128 w 431800"/>
              <a:gd name="connsiteY71" fmla="*/ 40220 h 328613"/>
              <a:gd name="connsiteX72" fmla="*/ 299498 w 431800"/>
              <a:gd name="connsiteY72" fmla="*/ 47209 h 328613"/>
              <a:gd name="connsiteX73" fmla="*/ 303470 w 431800"/>
              <a:gd name="connsiteY73" fmla="*/ 54329 h 328613"/>
              <a:gd name="connsiteX74" fmla="*/ 306647 w 431800"/>
              <a:gd name="connsiteY74" fmla="*/ 61978 h 328613"/>
              <a:gd name="connsiteX75" fmla="*/ 309428 w 431800"/>
              <a:gd name="connsiteY75" fmla="*/ 69890 h 328613"/>
              <a:gd name="connsiteX76" fmla="*/ 311282 w 431800"/>
              <a:gd name="connsiteY76" fmla="*/ 78197 h 328613"/>
              <a:gd name="connsiteX77" fmla="*/ 312341 w 431800"/>
              <a:gd name="connsiteY77" fmla="*/ 86505 h 328613"/>
              <a:gd name="connsiteX78" fmla="*/ 312738 w 431800"/>
              <a:gd name="connsiteY78" fmla="*/ 95340 h 328613"/>
              <a:gd name="connsiteX79" fmla="*/ 312738 w 431800"/>
              <a:gd name="connsiteY79" fmla="*/ 122900 h 328613"/>
              <a:gd name="connsiteX80" fmla="*/ 238989 w 431800"/>
              <a:gd name="connsiteY80" fmla="*/ 122900 h 328613"/>
              <a:gd name="connsiteX81" fmla="*/ 238989 w 431800"/>
              <a:gd name="connsiteY81" fmla="*/ 95340 h 328613"/>
              <a:gd name="connsiteX82" fmla="*/ 238592 w 431800"/>
              <a:gd name="connsiteY82" fmla="*/ 91120 h 328613"/>
              <a:gd name="connsiteX83" fmla="*/ 237533 w 431800"/>
              <a:gd name="connsiteY83" fmla="*/ 87296 h 328613"/>
              <a:gd name="connsiteX84" fmla="*/ 235944 w 431800"/>
              <a:gd name="connsiteY84" fmla="*/ 83868 h 328613"/>
              <a:gd name="connsiteX85" fmla="*/ 233693 w 431800"/>
              <a:gd name="connsiteY85" fmla="*/ 80703 h 328613"/>
              <a:gd name="connsiteX86" fmla="*/ 230912 w 431800"/>
              <a:gd name="connsiteY86" fmla="*/ 78065 h 328613"/>
              <a:gd name="connsiteX87" fmla="*/ 227735 w 431800"/>
              <a:gd name="connsiteY87" fmla="*/ 75692 h 328613"/>
              <a:gd name="connsiteX88" fmla="*/ 224160 w 431800"/>
              <a:gd name="connsiteY88" fmla="*/ 74109 h 328613"/>
              <a:gd name="connsiteX89" fmla="*/ 220320 w 431800"/>
              <a:gd name="connsiteY89" fmla="*/ 73055 h 328613"/>
              <a:gd name="connsiteX90" fmla="*/ 216083 w 431800"/>
              <a:gd name="connsiteY90" fmla="*/ 72659 h 328613"/>
              <a:gd name="connsiteX91" fmla="*/ 212111 w 431800"/>
              <a:gd name="connsiteY91" fmla="*/ 73055 h 328613"/>
              <a:gd name="connsiteX92" fmla="*/ 208139 w 431800"/>
              <a:gd name="connsiteY92" fmla="*/ 74109 h 328613"/>
              <a:gd name="connsiteX93" fmla="*/ 204696 w 431800"/>
              <a:gd name="connsiteY93" fmla="*/ 75692 h 328613"/>
              <a:gd name="connsiteX94" fmla="*/ 201386 w 431800"/>
              <a:gd name="connsiteY94" fmla="*/ 78065 h 328613"/>
              <a:gd name="connsiteX95" fmla="*/ 198738 w 431800"/>
              <a:gd name="connsiteY95" fmla="*/ 80703 h 328613"/>
              <a:gd name="connsiteX96" fmla="*/ 196355 w 431800"/>
              <a:gd name="connsiteY96" fmla="*/ 83868 h 328613"/>
              <a:gd name="connsiteX97" fmla="*/ 194634 w 431800"/>
              <a:gd name="connsiteY97" fmla="*/ 87296 h 328613"/>
              <a:gd name="connsiteX98" fmla="*/ 193707 w 431800"/>
              <a:gd name="connsiteY98" fmla="*/ 91120 h 328613"/>
              <a:gd name="connsiteX99" fmla="*/ 193310 w 431800"/>
              <a:gd name="connsiteY99" fmla="*/ 95340 h 328613"/>
              <a:gd name="connsiteX100" fmla="*/ 193310 w 431800"/>
              <a:gd name="connsiteY100" fmla="*/ 233273 h 328613"/>
              <a:gd name="connsiteX101" fmla="*/ 192913 w 431800"/>
              <a:gd name="connsiteY101" fmla="*/ 241845 h 328613"/>
              <a:gd name="connsiteX102" fmla="*/ 191721 w 431800"/>
              <a:gd name="connsiteY102" fmla="*/ 250416 h 328613"/>
              <a:gd name="connsiteX103" fmla="*/ 189867 w 431800"/>
              <a:gd name="connsiteY103" fmla="*/ 258460 h 328613"/>
              <a:gd name="connsiteX104" fmla="*/ 187219 w 431800"/>
              <a:gd name="connsiteY104" fmla="*/ 266504 h 328613"/>
              <a:gd name="connsiteX105" fmla="*/ 184041 w 431800"/>
              <a:gd name="connsiteY105" fmla="*/ 274020 h 328613"/>
              <a:gd name="connsiteX106" fmla="*/ 180069 w 431800"/>
              <a:gd name="connsiteY106" fmla="*/ 281405 h 328613"/>
              <a:gd name="connsiteX107" fmla="*/ 175700 w 431800"/>
              <a:gd name="connsiteY107" fmla="*/ 288130 h 328613"/>
              <a:gd name="connsiteX108" fmla="*/ 170536 w 431800"/>
              <a:gd name="connsiteY108" fmla="*/ 294723 h 328613"/>
              <a:gd name="connsiteX109" fmla="*/ 164975 w 431800"/>
              <a:gd name="connsiteY109" fmla="*/ 300657 h 328613"/>
              <a:gd name="connsiteX110" fmla="*/ 158885 w 431800"/>
              <a:gd name="connsiteY110" fmla="*/ 306064 h 328613"/>
              <a:gd name="connsiteX111" fmla="*/ 152397 w 431800"/>
              <a:gd name="connsiteY111" fmla="*/ 311207 h 328613"/>
              <a:gd name="connsiteX112" fmla="*/ 145512 w 431800"/>
              <a:gd name="connsiteY112" fmla="*/ 315558 h 328613"/>
              <a:gd name="connsiteX113" fmla="*/ 138097 w 431800"/>
              <a:gd name="connsiteY113" fmla="*/ 319382 h 328613"/>
              <a:gd name="connsiteX114" fmla="*/ 130418 w 431800"/>
              <a:gd name="connsiteY114" fmla="*/ 322679 h 328613"/>
              <a:gd name="connsiteX115" fmla="*/ 122209 w 431800"/>
              <a:gd name="connsiteY115" fmla="*/ 325185 h 328613"/>
              <a:gd name="connsiteX116" fmla="*/ 114000 w 431800"/>
              <a:gd name="connsiteY116" fmla="*/ 327031 h 328613"/>
              <a:gd name="connsiteX117" fmla="*/ 105394 w 431800"/>
              <a:gd name="connsiteY117" fmla="*/ 328218 h 328613"/>
              <a:gd name="connsiteX118" fmla="*/ 96655 w 431800"/>
              <a:gd name="connsiteY118" fmla="*/ 328613 h 328613"/>
              <a:gd name="connsiteX119" fmla="*/ 87916 w 431800"/>
              <a:gd name="connsiteY119" fmla="*/ 328218 h 328613"/>
              <a:gd name="connsiteX120" fmla="*/ 79310 w 431800"/>
              <a:gd name="connsiteY120" fmla="*/ 327031 h 328613"/>
              <a:gd name="connsiteX121" fmla="*/ 70969 w 431800"/>
              <a:gd name="connsiteY121" fmla="*/ 325185 h 328613"/>
              <a:gd name="connsiteX122" fmla="*/ 62892 w 431800"/>
              <a:gd name="connsiteY122" fmla="*/ 322679 h 328613"/>
              <a:gd name="connsiteX123" fmla="*/ 55080 w 431800"/>
              <a:gd name="connsiteY123" fmla="*/ 319382 h 328613"/>
              <a:gd name="connsiteX124" fmla="*/ 47798 w 431800"/>
              <a:gd name="connsiteY124" fmla="*/ 315558 h 328613"/>
              <a:gd name="connsiteX125" fmla="*/ 40913 w 431800"/>
              <a:gd name="connsiteY125" fmla="*/ 311207 h 328613"/>
              <a:gd name="connsiteX126" fmla="*/ 34425 w 431800"/>
              <a:gd name="connsiteY126" fmla="*/ 306064 h 328613"/>
              <a:gd name="connsiteX127" fmla="*/ 28334 w 431800"/>
              <a:gd name="connsiteY127" fmla="*/ 300657 h 328613"/>
              <a:gd name="connsiteX128" fmla="*/ 22774 w 431800"/>
              <a:gd name="connsiteY128" fmla="*/ 294723 h 328613"/>
              <a:gd name="connsiteX129" fmla="*/ 17610 w 431800"/>
              <a:gd name="connsiteY129" fmla="*/ 288130 h 328613"/>
              <a:gd name="connsiteX130" fmla="*/ 13240 w 431800"/>
              <a:gd name="connsiteY130" fmla="*/ 281405 h 328613"/>
              <a:gd name="connsiteX131" fmla="*/ 9268 w 431800"/>
              <a:gd name="connsiteY131" fmla="*/ 274020 h 328613"/>
              <a:gd name="connsiteX132" fmla="*/ 6091 w 431800"/>
              <a:gd name="connsiteY132" fmla="*/ 266504 h 328613"/>
              <a:gd name="connsiteX133" fmla="*/ 3443 w 431800"/>
              <a:gd name="connsiteY133" fmla="*/ 258460 h 328613"/>
              <a:gd name="connsiteX134" fmla="*/ 1589 w 431800"/>
              <a:gd name="connsiteY134" fmla="*/ 250416 h 328613"/>
              <a:gd name="connsiteX135" fmla="*/ 397 w 431800"/>
              <a:gd name="connsiteY135" fmla="*/ 241845 h 328613"/>
              <a:gd name="connsiteX136" fmla="*/ 0 w 431800"/>
              <a:gd name="connsiteY136" fmla="*/ 233273 h 328613"/>
              <a:gd name="connsiteX137" fmla="*/ 0 w 431800"/>
              <a:gd name="connsiteY137" fmla="*/ 170504 h 328613"/>
              <a:gd name="connsiteX138" fmla="*/ 73749 w 431800"/>
              <a:gd name="connsiteY138" fmla="*/ 170504 h 328613"/>
              <a:gd name="connsiteX139" fmla="*/ 73749 w 431800"/>
              <a:gd name="connsiteY139" fmla="*/ 230768 h 328613"/>
              <a:gd name="connsiteX140" fmla="*/ 74146 w 431800"/>
              <a:gd name="connsiteY140" fmla="*/ 234724 h 328613"/>
              <a:gd name="connsiteX141" fmla="*/ 75205 w 431800"/>
              <a:gd name="connsiteY141" fmla="*/ 238548 h 328613"/>
              <a:gd name="connsiteX142" fmla="*/ 76794 w 431800"/>
              <a:gd name="connsiteY142" fmla="*/ 242108 h 328613"/>
              <a:gd name="connsiteX143" fmla="*/ 79178 w 431800"/>
              <a:gd name="connsiteY143" fmla="*/ 245141 h 328613"/>
              <a:gd name="connsiteX144" fmla="*/ 81826 w 431800"/>
              <a:gd name="connsiteY144" fmla="*/ 248042 h 328613"/>
              <a:gd name="connsiteX145" fmla="*/ 85003 w 431800"/>
              <a:gd name="connsiteY145" fmla="*/ 250284 h 328613"/>
              <a:gd name="connsiteX146" fmla="*/ 88711 w 431800"/>
              <a:gd name="connsiteY146" fmla="*/ 251866 h 328613"/>
              <a:gd name="connsiteX147" fmla="*/ 92418 w 431800"/>
              <a:gd name="connsiteY147" fmla="*/ 252921 h 328613"/>
              <a:gd name="connsiteX148" fmla="*/ 96655 w 431800"/>
              <a:gd name="connsiteY148" fmla="*/ 253317 h 328613"/>
              <a:gd name="connsiteX149" fmla="*/ 100759 w 431800"/>
              <a:gd name="connsiteY149" fmla="*/ 252921 h 328613"/>
              <a:gd name="connsiteX150" fmla="*/ 104599 w 431800"/>
              <a:gd name="connsiteY150" fmla="*/ 251866 h 328613"/>
              <a:gd name="connsiteX151" fmla="*/ 108306 w 431800"/>
              <a:gd name="connsiteY151" fmla="*/ 250284 h 328613"/>
              <a:gd name="connsiteX152" fmla="*/ 111352 w 431800"/>
              <a:gd name="connsiteY152" fmla="*/ 248042 h 328613"/>
              <a:gd name="connsiteX153" fmla="*/ 114132 w 431800"/>
              <a:gd name="connsiteY153" fmla="*/ 245141 h 328613"/>
              <a:gd name="connsiteX154" fmla="*/ 116383 w 431800"/>
              <a:gd name="connsiteY154" fmla="*/ 242108 h 328613"/>
              <a:gd name="connsiteX155" fmla="*/ 118104 w 431800"/>
              <a:gd name="connsiteY155" fmla="*/ 238548 h 328613"/>
              <a:gd name="connsiteX156" fmla="*/ 119164 w 431800"/>
              <a:gd name="connsiteY156" fmla="*/ 234724 h 328613"/>
              <a:gd name="connsiteX157" fmla="*/ 119428 w 431800"/>
              <a:gd name="connsiteY157" fmla="*/ 230768 h 328613"/>
              <a:gd name="connsiteX158" fmla="*/ 119428 w 431800"/>
              <a:gd name="connsiteY158" fmla="*/ 95340 h 328613"/>
              <a:gd name="connsiteX159" fmla="*/ 119826 w 431800"/>
              <a:gd name="connsiteY159" fmla="*/ 86505 h 328613"/>
              <a:gd name="connsiteX160" fmla="*/ 121017 w 431800"/>
              <a:gd name="connsiteY160" fmla="*/ 78197 h 328613"/>
              <a:gd name="connsiteX161" fmla="*/ 123003 w 431800"/>
              <a:gd name="connsiteY161" fmla="*/ 69890 h 328613"/>
              <a:gd name="connsiteX162" fmla="*/ 125519 w 431800"/>
              <a:gd name="connsiteY162" fmla="*/ 61978 h 328613"/>
              <a:gd name="connsiteX163" fmla="*/ 128697 w 431800"/>
              <a:gd name="connsiteY163" fmla="*/ 54329 h 328613"/>
              <a:gd name="connsiteX164" fmla="*/ 132669 w 431800"/>
              <a:gd name="connsiteY164" fmla="*/ 47209 h 328613"/>
              <a:gd name="connsiteX165" fmla="*/ 137303 w 431800"/>
              <a:gd name="connsiteY165" fmla="*/ 40220 h 328613"/>
              <a:gd name="connsiteX166" fmla="*/ 142202 w 431800"/>
              <a:gd name="connsiteY166" fmla="*/ 33890 h 328613"/>
              <a:gd name="connsiteX167" fmla="*/ 147763 w 431800"/>
              <a:gd name="connsiteY167" fmla="*/ 27824 h 328613"/>
              <a:gd name="connsiteX168" fmla="*/ 153853 w 431800"/>
              <a:gd name="connsiteY168" fmla="*/ 22286 h 328613"/>
              <a:gd name="connsiteX169" fmla="*/ 160474 w 431800"/>
              <a:gd name="connsiteY169" fmla="*/ 17407 h 328613"/>
              <a:gd name="connsiteX170" fmla="*/ 167359 w 431800"/>
              <a:gd name="connsiteY170" fmla="*/ 12791 h 328613"/>
              <a:gd name="connsiteX171" fmla="*/ 174773 w 431800"/>
              <a:gd name="connsiteY171" fmla="*/ 9099 h 328613"/>
              <a:gd name="connsiteX172" fmla="*/ 182453 w 431800"/>
              <a:gd name="connsiteY172" fmla="*/ 5802 h 328613"/>
              <a:gd name="connsiteX173" fmla="*/ 190529 w 431800"/>
              <a:gd name="connsiteY173" fmla="*/ 3297 h 328613"/>
              <a:gd name="connsiteX174" fmla="*/ 198871 w 431800"/>
              <a:gd name="connsiteY174" fmla="*/ 1451 h 328613"/>
              <a:gd name="connsiteX175" fmla="*/ 207345 w 431800"/>
              <a:gd name="connsiteY175" fmla="*/ 396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431800" h="328613">
                <a:moveTo>
                  <a:pt x="238125" y="171450"/>
                </a:moveTo>
                <a:lnTo>
                  <a:pt x="312013" y="171450"/>
                </a:lnTo>
                <a:lnTo>
                  <a:pt x="312013" y="233046"/>
                </a:lnTo>
                <a:lnTo>
                  <a:pt x="312411" y="237012"/>
                </a:lnTo>
                <a:lnTo>
                  <a:pt x="313340" y="240845"/>
                </a:lnTo>
                <a:lnTo>
                  <a:pt x="315197" y="244414"/>
                </a:lnTo>
                <a:lnTo>
                  <a:pt x="317452" y="247586"/>
                </a:lnTo>
                <a:lnTo>
                  <a:pt x="320105" y="250362"/>
                </a:lnTo>
                <a:lnTo>
                  <a:pt x="323422" y="252609"/>
                </a:lnTo>
                <a:lnTo>
                  <a:pt x="327003" y="254195"/>
                </a:lnTo>
                <a:lnTo>
                  <a:pt x="330850" y="255253"/>
                </a:lnTo>
                <a:lnTo>
                  <a:pt x="334963" y="255649"/>
                </a:lnTo>
                <a:lnTo>
                  <a:pt x="339075" y="255253"/>
                </a:lnTo>
                <a:lnTo>
                  <a:pt x="342922" y="254195"/>
                </a:lnTo>
                <a:lnTo>
                  <a:pt x="346503" y="252609"/>
                </a:lnTo>
                <a:lnTo>
                  <a:pt x="349687" y="250362"/>
                </a:lnTo>
                <a:lnTo>
                  <a:pt x="352606" y="247586"/>
                </a:lnTo>
                <a:lnTo>
                  <a:pt x="354728" y="244414"/>
                </a:lnTo>
                <a:lnTo>
                  <a:pt x="356453" y="240845"/>
                </a:lnTo>
                <a:lnTo>
                  <a:pt x="357514" y="237012"/>
                </a:lnTo>
                <a:lnTo>
                  <a:pt x="357779" y="233046"/>
                </a:lnTo>
                <a:lnTo>
                  <a:pt x="357779" y="172640"/>
                </a:lnTo>
                <a:lnTo>
                  <a:pt x="431800" y="172640"/>
                </a:lnTo>
                <a:lnTo>
                  <a:pt x="431800" y="233046"/>
                </a:lnTo>
                <a:lnTo>
                  <a:pt x="431402" y="241638"/>
                </a:lnTo>
                <a:lnTo>
                  <a:pt x="430208" y="250230"/>
                </a:lnTo>
                <a:lnTo>
                  <a:pt x="428351" y="258293"/>
                </a:lnTo>
                <a:lnTo>
                  <a:pt x="425698" y="266356"/>
                </a:lnTo>
                <a:lnTo>
                  <a:pt x="422514" y="273890"/>
                </a:lnTo>
                <a:lnTo>
                  <a:pt x="418667" y="281292"/>
                </a:lnTo>
                <a:lnTo>
                  <a:pt x="414157" y="288034"/>
                </a:lnTo>
                <a:lnTo>
                  <a:pt x="408984" y="294643"/>
                </a:lnTo>
                <a:lnTo>
                  <a:pt x="403412" y="300591"/>
                </a:lnTo>
                <a:lnTo>
                  <a:pt x="397443" y="306010"/>
                </a:lnTo>
                <a:lnTo>
                  <a:pt x="390810" y="311165"/>
                </a:lnTo>
                <a:lnTo>
                  <a:pt x="383912" y="315527"/>
                </a:lnTo>
                <a:lnTo>
                  <a:pt x="376483" y="319360"/>
                </a:lnTo>
                <a:lnTo>
                  <a:pt x="368789" y="322665"/>
                </a:lnTo>
                <a:lnTo>
                  <a:pt x="360697" y="325176"/>
                </a:lnTo>
                <a:lnTo>
                  <a:pt x="352473" y="327027"/>
                </a:lnTo>
                <a:lnTo>
                  <a:pt x="343718" y="328217"/>
                </a:lnTo>
                <a:lnTo>
                  <a:pt x="334963" y="328613"/>
                </a:lnTo>
                <a:lnTo>
                  <a:pt x="326207" y="328217"/>
                </a:lnTo>
                <a:lnTo>
                  <a:pt x="317585" y="327027"/>
                </a:lnTo>
                <a:lnTo>
                  <a:pt x="309228" y="325176"/>
                </a:lnTo>
                <a:lnTo>
                  <a:pt x="301268" y="322665"/>
                </a:lnTo>
                <a:lnTo>
                  <a:pt x="293442" y="319360"/>
                </a:lnTo>
                <a:lnTo>
                  <a:pt x="286146" y="315527"/>
                </a:lnTo>
                <a:lnTo>
                  <a:pt x="279115" y="311165"/>
                </a:lnTo>
                <a:lnTo>
                  <a:pt x="272615" y="306010"/>
                </a:lnTo>
                <a:lnTo>
                  <a:pt x="266513" y="300591"/>
                </a:lnTo>
                <a:lnTo>
                  <a:pt x="260942" y="294643"/>
                </a:lnTo>
                <a:lnTo>
                  <a:pt x="255901" y="288034"/>
                </a:lnTo>
                <a:lnTo>
                  <a:pt x="251390" y="281292"/>
                </a:lnTo>
                <a:lnTo>
                  <a:pt x="247411" y="273890"/>
                </a:lnTo>
                <a:lnTo>
                  <a:pt x="244227" y="266356"/>
                </a:lnTo>
                <a:lnTo>
                  <a:pt x="241707" y="258293"/>
                </a:lnTo>
                <a:lnTo>
                  <a:pt x="239717" y="250230"/>
                </a:lnTo>
                <a:lnTo>
                  <a:pt x="238523" y="241638"/>
                </a:lnTo>
                <a:lnTo>
                  <a:pt x="238125" y="233046"/>
                </a:lnTo>
                <a:close/>
                <a:moveTo>
                  <a:pt x="216083" y="0"/>
                </a:moveTo>
                <a:lnTo>
                  <a:pt x="224954" y="396"/>
                </a:lnTo>
                <a:lnTo>
                  <a:pt x="233428" y="1451"/>
                </a:lnTo>
                <a:lnTo>
                  <a:pt x="241902" y="3297"/>
                </a:lnTo>
                <a:lnTo>
                  <a:pt x="249846" y="5802"/>
                </a:lnTo>
                <a:lnTo>
                  <a:pt x="257658" y="9099"/>
                </a:lnTo>
                <a:lnTo>
                  <a:pt x="264940" y="12791"/>
                </a:lnTo>
                <a:lnTo>
                  <a:pt x="271958" y="17407"/>
                </a:lnTo>
                <a:lnTo>
                  <a:pt x="278445" y="22286"/>
                </a:lnTo>
                <a:lnTo>
                  <a:pt x="284404" y="27824"/>
                </a:lnTo>
                <a:lnTo>
                  <a:pt x="290097" y="33890"/>
                </a:lnTo>
                <a:lnTo>
                  <a:pt x="295128" y="40220"/>
                </a:lnTo>
                <a:lnTo>
                  <a:pt x="299498" y="47209"/>
                </a:lnTo>
                <a:lnTo>
                  <a:pt x="303470" y="54329"/>
                </a:lnTo>
                <a:lnTo>
                  <a:pt x="306647" y="61978"/>
                </a:lnTo>
                <a:lnTo>
                  <a:pt x="309428" y="69890"/>
                </a:lnTo>
                <a:lnTo>
                  <a:pt x="311282" y="78197"/>
                </a:lnTo>
                <a:lnTo>
                  <a:pt x="312341" y="86505"/>
                </a:lnTo>
                <a:lnTo>
                  <a:pt x="312738" y="95340"/>
                </a:lnTo>
                <a:lnTo>
                  <a:pt x="312738" y="122900"/>
                </a:lnTo>
                <a:lnTo>
                  <a:pt x="238989" y="122900"/>
                </a:lnTo>
                <a:lnTo>
                  <a:pt x="238989" y="95340"/>
                </a:lnTo>
                <a:lnTo>
                  <a:pt x="238592" y="91120"/>
                </a:lnTo>
                <a:lnTo>
                  <a:pt x="237533" y="87296"/>
                </a:lnTo>
                <a:lnTo>
                  <a:pt x="235944" y="83868"/>
                </a:lnTo>
                <a:lnTo>
                  <a:pt x="233693" y="80703"/>
                </a:lnTo>
                <a:lnTo>
                  <a:pt x="230912" y="78065"/>
                </a:lnTo>
                <a:lnTo>
                  <a:pt x="227735" y="75692"/>
                </a:lnTo>
                <a:lnTo>
                  <a:pt x="224160" y="74109"/>
                </a:lnTo>
                <a:lnTo>
                  <a:pt x="220320" y="73055"/>
                </a:lnTo>
                <a:lnTo>
                  <a:pt x="216083" y="72659"/>
                </a:lnTo>
                <a:lnTo>
                  <a:pt x="212111" y="73055"/>
                </a:lnTo>
                <a:lnTo>
                  <a:pt x="208139" y="74109"/>
                </a:lnTo>
                <a:lnTo>
                  <a:pt x="204696" y="75692"/>
                </a:lnTo>
                <a:lnTo>
                  <a:pt x="201386" y="78065"/>
                </a:lnTo>
                <a:lnTo>
                  <a:pt x="198738" y="80703"/>
                </a:lnTo>
                <a:lnTo>
                  <a:pt x="196355" y="83868"/>
                </a:lnTo>
                <a:lnTo>
                  <a:pt x="194634" y="87296"/>
                </a:lnTo>
                <a:lnTo>
                  <a:pt x="193707" y="91120"/>
                </a:lnTo>
                <a:lnTo>
                  <a:pt x="193310" y="95340"/>
                </a:lnTo>
                <a:lnTo>
                  <a:pt x="193310" y="233273"/>
                </a:lnTo>
                <a:lnTo>
                  <a:pt x="192913" y="241845"/>
                </a:lnTo>
                <a:lnTo>
                  <a:pt x="191721" y="250416"/>
                </a:lnTo>
                <a:lnTo>
                  <a:pt x="189867" y="258460"/>
                </a:lnTo>
                <a:lnTo>
                  <a:pt x="187219" y="266504"/>
                </a:lnTo>
                <a:lnTo>
                  <a:pt x="184041" y="274020"/>
                </a:lnTo>
                <a:lnTo>
                  <a:pt x="180069" y="281405"/>
                </a:lnTo>
                <a:lnTo>
                  <a:pt x="175700" y="288130"/>
                </a:lnTo>
                <a:lnTo>
                  <a:pt x="170536" y="294723"/>
                </a:lnTo>
                <a:lnTo>
                  <a:pt x="164975" y="300657"/>
                </a:lnTo>
                <a:lnTo>
                  <a:pt x="158885" y="306064"/>
                </a:lnTo>
                <a:lnTo>
                  <a:pt x="152397" y="311207"/>
                </a:lnTo>
                <a:lnTo>
                  <a:pt x="145512" y="315558"/>
                </a:lnTo>
                <a:lnTo>
                  <a:pt x="138097" y="319382"/>
                </a:lnTo>
                <a:lnTo>
                  <a:pt x="130418" y="322679"/>
                </a:lnTo>
                <a:lnTo>
                  <a:pt x="122209" y="325185"/>
                </a:lnTo>
                <a:lnTo>
                  <a:pt x="114000" y="327031"/>
                </a:lnTo>
                <a:lnTo>
                  <a:pt x="105394" y="328218"/>
                </a:lnTo>
                <a:lnTo>
                  <a:pt x="96655" y="328613"/>
                </a:lnTo>
                <a:lnTo>
                  <a:pt x="87916" y="328218"/>
                </a:lnTo>
                <a:lnTo>
                  <a:pt x="79310" y="327031"/>
                </a:lnTo>
                <a:lnTo>
                  <a:pt x="70969" y="325185"/>
                </a:lnTo>
                <a:lnTo>
                  <a:pt x="62892" y="322679"/>
                </a:lnTo>
                <a:lnTo>
                  <a:pt x="55080" y="319382"/>
                </a:lnTo>
                <a:lnTo>
                  <a:pt x="47798" y="315558"/>
                </a:lnTo>
                <a:lnTo>
                  <a:pt x="40913" y="311207"/>
                </a:lnTo>
                <a:lnTo>
                  <a:pt x="34425" y="306064"/>
                </a:lnTo>
                <a:lnTo>
                  <a:pt x="28334" y="300657"/>
                </a:lnTo>
                <a:lnTo>
                  <a:pt x="22774" y="294723"/>
                </a:lnTo>
                <a:lnTo>
                  <a:pt x="17610" y="288130"/>
                </a:lnTo>
                <a:lnTo>
                  <a:pt x="13240" y="281405"/>
                </a:lnTo>
                <a:lnTo>
                  <a:pt x="9268" y="274020"/>
                </a:lnTo>
                <a:lnTo>
                  <a:pt x="6091" y="266504"/>
                </a:lnTo>
                <a:lnTo>
                  <a:pt x="3443" y="258460"/>
                </a:lnTo>
                <a:lnTo>
                  <a:pt x="1589" y="250416"/>
                </a:lnTo>
                <a:lnTo>
                  <a:pt x="397" y="241845"/>
                </a:lnTo>
                <a:lnTo>
                  <a:pt x="0" y="233273"/>
                </a:lnTo>
                <a:lnTo>
                  <a:pt x="0" y="170504"/>
                </a:lnTo>
                <a:lnTo>
                  <a:pt x="73749" y="170504"/>
                </a:lnTo>
                <a:lnTo>
                  <a:pt x="73749" y="230768"/>
                </a:lnTo>
                <a:lnTo>
                  <a:pt x="74146" y="234724"/>
                </a:lnTo>
                <a:lnTo>
                  <a:pt x="75205" y="238548"/>
                </a:lnTo>
                <a:lnTo>
                  <a:pt x="76794" y="242108"/>
                </a:lnTo>
                <a:lnTo>
                  <a:pt x="79178" y="245141"/>
                </a:lnTo>
                <a:lnTo>
                  <a:pt x="81826" y="248042"/>
                </a:lnTo>
                <a:lnTo>
                  <a:pt x="85003" y="250284"/>
                </a:lnTo>
                <a:lnTo>
                  <a:pt x="88711" y="251866"/>
                </a:lnTo>
                <a:lnTo>
                  <a:pt x="92418" y="252921"/>
                </a:lnTo>
                <a:lnTo>
                  <a:pt x="96655" y="253317"/>
                </a:lnTo>
                <a:lnTo>
                  <a:pt x="100759" y="252921"/>
                </a:lnTo>
                <a:lnTo>
                  <a:pt x="104599" y="251866"/>
                </a:lnTo>
                <a:lnTo>
                  <a:pt x="108306" y="250284"/>
                </a:lnTo>
                <a:lnTo>
                  <a:pt x="111352" y="248042"/>
                </a:lnTo>
                <a:lnTo>
                  <a:pt x="114132" y="245141"/>
                </a:lnTo>
                <a:lnTo>
                  <a:pt x="116383" y="242108"/>
                </a:lnTo>
                <a:lnTo>
                  <a:pt x="118104" y="238548"/>
                </a:lnTo>
                <a:lnTo>
                  <a:pt x="119164" y="234724"/>
                </a:lnTo>
                <a:lnTo>
                  <a:pt x="119428" y="230768"/>
                </a:lnTo>
                <a:lnTo>
                  <a:pt x="119428" y="95340"/>
                </a:lnTo>
                <a:lnTo>
                  <a:pt x="119826" y="86505"/>
                </a:lnTo>
                <a:lnTo>
                  <a:pt x="121017" y="78197"/>
                </a:lnTo>
                <a:lnTo>
                  <a:pt x="123003" y="69890"/>
                </a:lnTo>
                <a:lnTo>
                  <a:pt x="125519" y="61978"/>
                </a:lnTo>
                <a:lnTo>
                  <a:pt x="128697" y="54329"/>
                </a:lnTo>
                <a:lnTo>
                  <a:pt x="132669" y="47209"/>
                </a:lnTo>
                <a:lnTo>
                  <a:pt x="137303" y="40220"/>
                </a:lnTo>
                <a:lnTo>
                  <a:pt x="142202" y="33890"/>
                </a:lnTo>
                <a:lnTo>
                  <a:pt x="147763" y="27824"/>
                </a:lnTo>
                <a:lnTo>
                  <a:pt x="153853" y="22286"/>
                </a:lnTo>
                <a:lnTo>
                  <a:pt x="160474" y="17407"/>
                </a:lnTo>
                <a:lnTo>
                  <a:pt x="167359" y="12791"/>
                </a:lnTo>
                <a:lnTo>
                  <a:pt x="174773" y="9099"/>
                </a:lnTo>
                <a:lnTo>
                  <a:pt x="182453" y="5802"/>
                </a:lnTo>
                <a:lnTo>
                  <a:pt x="190529" y="3297"/>
                </a:lnTo>
                <a:lnTo>
                  <a:pt x="198871" y="1451"/>
                </a:lnTo>
                <a:lnTo>
                  <a:pt x="207345" y="39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72" name="Freeform 233"/>
          <p:cNvSpPr>
            <a:spLocks noEditPoints="1"/>
          </p:cNvSpPr>
          <p:nvPr/>
        </p:nvSpPr>
        <p:spPr bwMode="auto">
          <a:xfrm>
            <a:off x="1662575" y="3515478"/>
            <a:ext cx="438150" cy="446087"/>
          </a:xfrm>
          <a:custGeom>
            <a:avLst/>
            <a:gdLst>
              <a:gd name="T0" fmla="*/ 1803 w 3312"/>
              <a:gd name="T1" fmla="*/ 2191 h 3368"/>
              <a:gd name="T2" fmla="*/ 1847 w 3312"/>
              <a:gd name="T3" fmla="*/ 2368 h 3368"/>
              <a:gd name="T4" fmla="*/ 1938 w 3312"/>
              <a:gd name="T5" fmla="*/ 2520 h 3368"/>
              <a:gd name="T6" fmla="*/ 2066 w 3312"/>
              <a:gd name="T7" fmla="*/ 2639 h 3368"/>
              <a:gd name="T8" fmla="*/ 2224 w 3312"/>
              <a:gd name="T9" fmla="*/ 2717 h 3368"/>
              <a:gd name="T10" fmla="*/ 2404 w 3312"/>
              <a:gd name="T11" fmla="*/ 2743 h 3368"/>
              <a:gd name="T12" fmla="*/ 2584 w 3312"/>
              <a:gd name="T13" fmla="*/ 2717 h 3368"/>
              <a:gd name="T14" fmla="*/ 2743 w 3312"/>
              <a:gd name="T15" fmla="*/ 2639 h 3368"/>
              <a:gd name="T16" fmla="*/ 2870 w 3312"/>
              <a:gd name="T17" fmla="*/ 2520 h 3368"/>
              <a:gd name="T18" fmla="*/ 2961 w 3312"/>
              <a:gd name="T19" fmla="*/ 2368 h 3368"/>
              <a:gd name="T20" fmla="*/ 3005 w 3312"/>
              <a:gd name="T21" fmla="*/ 2191 h 3368"/>
              <a:gd name="T22" fmla="*/ 2548 w 3312"/>
              <a:gd name="T23" fmla="*/ 1740 h 3368"/>
              <a:gd name="T24" fmla="*/ 2536 w 3312"/>
              <a:gd name="T25" fmla="*/ 2185 h 3368"/>
              <a:gd name="T26" fmla="*/ 2484 w 3312"/>
              <a:gd name="T27" fmla="*/ 2249 h 3368"/>
              <a:gd name="T28" fmla="*/ 2404 w 3312"/>
              <a:gd name="T29" fmla="*/ 2275 h 3368"/>
              <a:gd name="T30" fmla="*/ 2324 w 3312"/>
              <a:gd name="T31" fmla="*/ 2249 h 3368"/>
              <a:gd name="T32" fmla="*/ 2272 w 3312"/>
              <a:gd name="T33" fmla="*/ 2185 h 3368"/>
              <a:gd name="T34" fmla="*/ 2261 w 3312"/>
              <a:gd name="T35" fmla="*/ 1732 h 3368"/>
              <a:gd name="T36" fmla="*/ 1594 w 3312"/>
              <a:gd name="T37" fmla="*/ 626 h 3368"/>
              <a:gd name="T38" fmla="*/ 1420 w 3312"/>
              <a:gd name="T39" fmla="*/ 672 h 3368"/>
              <a:gd name="T40" fmla="*/ 1272 w 3312"/>
              <a:gd name="T41" fmla="*/ 764 h 3368"/>
              <a:gd name="T42" fmla="*/ 1154 w 3312"/>
              <a:gd name="T43" fmla="*/ 895 h 3368"/>
              <a:gd name="T44" fmla="*/ 1079 w 3312"/>
              <a:gd name="T45" fmla="*/ 1056 h 3368"/>
              <a:gd name="T46" fmla="*/ 1052 w 3312"/>
              <a:gd name="T47" fmla="*/ 1239 h 3368"/>
              <a:gd name="T48" fmla="*/ 1040 w 3312"/>
              <a:gd name="T49" fmla="*/ 2169 h 3368"/>
              <a:gd name="T50" fmla="*/ 989 w 3312"/>
              <a:gd name="T51" fmla="*/ 2233 h 3368"/>
              <a:gd name="T52" fmla="*/ 908 w 3312"/>
              <a:gd name="T53" fmla="*/ 2259 h 3368"/>
              <a:gd name="T54" fmla="*/ 829 w 3312"/>
              <a:gd name="T55" fmla="*/ 2233 h 3368"/>
              <a:gd name="T56" fmla="*/ 776 w 3312"/>
              <a:gd name="T57" fmla="*/ 2169 h 3368"/>
              <a:gd name="T58" fmla="*/ 765 w 3312"/>
              <a:gd name="T59" fmla="*/ 1725 h 3368"/>
              <a:gd name="T60" fmla="*/ 307 w 3312"/>
              <a:gd name="T61" fmla="*/ 2191 h 3368"/>
              <a:gd name="T62" fmla="*/ 351 w 3312"/>
              <a:gd name="T63" fmla="*/ 2368 h 3368"/>
              <a:gd name="T64" fmla="*/ 442 w 3312"/>
              <a:gd name="T65" fmla="*/ 2520 h 3368"/>
              <a:gd name="T66" fmla="*/ 570 w 3312"/>
              <a:gd name="T67" fmla="*/ 2639 h 3368"/>
              <a:gd name="T68" fmla="*/ 728 w 3312"/>
              <a:gd name="T69" fmla="*/ 2717 h 3368"/>
              <a:gd name="T70" fmla="*/ 908 w 3312"/>
              <a:gd name="T71" fmla="*/ 2743 h 3368"/>
              <a:gd name="T72" fmla="*/ 1088 w 3312"/>
              <a:gd name="T73" fmla="*/ 2717 h 3368"/>
              <a:gd name="T74" fmla="*/ 1247 w 3312"/>
              <a:gd name="T75" fmla="*/ 2639 h 3368"/>
              <a:gd name="T76" fmla="*/ 1374 w 3312"/>
              <a:gd name="T77" fmla="*/ 2520 h 3368"/>
              <a:gd name="T78" fmla="*/ 1466 w 3312"/>
              <a:gd name="T79" fmla="*/ 2368 h 3368"/>
              <a:gd name="T80" fmla="*/ 1510 w 3312"/>
              <a:gd name="T81" fmla="*/ 2191 h 3368"/>
              <a:gd name="T82" fmla="*/ 1516 w 3312"/>
              <a:gd name="T83" fmla="*/ 1209 h 3368"/>
              <a:gd name="T84" fmla="*/ 1555 w 3312"/>
              <a:gd name="T85" fmla="*/ 1136 h 3368"/>
              <a:gd name="T86" fmla="*/ 1628 w 3312"/>
              <a:gd name="T87" fmla="*/ 1096 h 3368"/>
              <a:gd name="T88" fmla="*/ 1712 w 3312"/>
              <a:gd name="T89" fmla="*/ 1105 h 3368"/>
              <a:gd name="T90" fmla="*/ 1775 w 3312"/>
              <a:gd name="T91" fmla="*/ 1157 h 3368"/>
              <a:gd name="T92" fmla="*/ 1800 w 3312"/>
              <a:gd name="T93" fmla="*/ 1239 h 3368"/>
              <a:gd name="T94" fmla="*/ 2261 w 3312"/>
              <a:gd name="T95" fmla="*/ 1239 h 3368"/>
              <a:gd name="T96" fmla="*/ 2233 w 3312"/>
              <a:gd name="T97" fmla="*/ 1056 h 3368"/>
              <a:gd name="T98" fmla="*/ 2158 w 3312"/>
              <a:gd name="T99" fmla="*/ 895 h 3368"/>
              <a:gd name="T100" fmla="*/ 2041 w 3312"/>
              <a:gd name="T101" fmla="*/ 764 h 3368"/>
              <a:gd name="T102" fmla="*/ 1892 w 3312"/>
              <a:gd name="T103" fmla="*/ 672 h 3368"/>
              <a:gd name="T104" fmla="*/ 1718 w 3312"/>
              <a:gd name="T105" fmla="*/ 626 h 3368"/>
              <a:gd name="T106" fmla="*/ 3312 w 3312"/>
              <a:gd name="T107" fmla="*/ 0 h 3368"/>
              <a:gd name="T108" fmla="*/ 0 w 3312"/>
              <a:gd name="T109" fmla="*/ 0 h 3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12" h="3368">
                <a:moveTo>
                  <a:pt x="1800" y="1732"/>
                </a:moveTo>
                <a:lnTo>
                  <a:pt x="1800" y="2129"/>
                </a:lnTo>
                <a:lnTo>
                  <a:pt x="1803" y="2191"/>
                </a:lnTo>
                <a:lnTo>
                  <a:pt x="1812" y="2252"/>
                </a:lnTo>
                <a:lnTo>
                  <a:pt x="1827" y="2312"/>
                </a:lnTo>
                <a:lnTo>
                  <a:pt x="1847" y="2368"/>
                </a:lnTo>
                <a:lnTo>
                  <a:pt x="1872" y="2422"/>
                </a:lnTo>
                <a:lnTo>
                  <a:pt x="1902" y="2473"/>
                </a:lnTo>
                <a:lnTo>
                  <a:pt x="1938" y="2520"/>
                </a:lnTo>
                <a:lnTo>
                  <a:pt x="1977" y="2563"/>
                </a:lnTo>
                <a:lnTo>
                  <a:pt x="2020" y="2604"/>
                </a:lnTo>
                <a:lnTo>
                  <a:pt x="2066" y="2639"/>
                </a:lnTo>
                <a:lnTo>
                  <a:pt x="2116" y="2670"/>
                </a:lnTo>
                <a:lnTo>
                  <a:pt x="2168" y="2695"/>
                </a:lnTo>
                <a:lnTo>
                  <a:pt x="2224" y="2717"/>
                </a:lnTo>
                <a:lnTo>
                  <a:pt x="2283" y="2732"/>
                </a:lnTo>
                <a:lnTo>
                  <a:pt x="2342" y="2740"/>
                </a:lnTo>
                <a:lnTo>
                  <a:pt x="2404" y="2743"/>
                </a:lnTo>
                <a:lnTo>
                  <a:pt x="2466" y="2740"/>
                </a:lnTo>
                <a:lnTo>
                  <a:pt x="2526" y="2732"/>
                </a:lnTo>
                <a:lnTo>
                  <a:pt x="2584" y="2717"/>
                </a:lnTo>
                <a:lnTo>
                  <a:pt x="2640" y="2695"/>
                </a:lnTo>
                <a:lnTo>
                  <a:pt x="2692" y="2670"/>
                </a:lnTo>
                <a:lnTo>
                  <a:pt x="2743" y="2639"/>
                </a:lnTo>
                <a:lnTo>
                  <a:pt x="2789" y="2604"/>
                </a:lnTo>
                <a:lnTo>
                  <a:pt x="2832" y="2563"/>
                </a:lnTo>
                <a:lnTo>
                  <a:pt x="2870" y="2520"/>
                </a:lnTo>
                <a:lnTo>
                  <a:pt x="2906" y="2473"/>
                </a:lnTo>
                <a:lnTo>
                  <a:pt x="2935" y="2422"/>
                </a:lnTo>
                <a:lnTo>
                  <a:pt x="2961" y="2368"/>
                </a:lnTo>
                <a:lnTo>
                  <a:pt x="2981" y="2312"/>
                </a:lnTo>
                <a:lnTo>
                  <a:pt x="2996" y="2252"/>
                </a:lnTo>
                <a:lnTo>
                  <a:pt x="3005" y="2191"/>
                </a:lnTo>
                <a:lnTo>
                  <a:pt x="3009" y="2129"/>
                </a:lnTo>
                <a:lnTo>
                  <a:pt x="3009" y="1740"/>
                </a:lnTo>
                <a:lnTo>
                  <a:pt x="2548" y="1740"/>
                </a:lnTo>
                <a:lnTo>
                  <a:pt x="2548" y="2129"/>
                </a:lnTo>
                <a:lnTo>
                  <a:pt x="2545" y="2157"/>
                </a:lnTo>
                <a:lnTo>
                  <a:pt x="2536" y="2185"/>
                </a:lnTo>
                <a:lnTo>
                  <a:pt x="2523" y="2210"/>
                </a:lnTo>
                <a:lnTo>
                  <a:pt x="2506" y="2232"/>
                </a:lnTo>
                <a:lnTo>
                  <a:pt x="2484" y="2249"/>
                </a:lnTo>
                <a:lnTo>
                  <a:pt x="2460" y="2263"/>
                </a:lnTo>
                <a:lnTo>
                  <a:pt x="2434" y="2271"/>
                </a:lnTo>
                <a:lnTo>
                  <a:pt x="2404" y="2275"/>
                </a:lnTo>
                <a:lnTo>
                  <a:pt x="2375" y="2271"/>
                </a:lnTo>
                <a:lnTo>
                  <a:pt x="2349" y="2263"/>
                </a:lnTo>
                <a:lnTo>
                  <a:pt x="2324" y="2249"/>
                </a:lnTo>
                <a:lnTo>
                  <a:pt x="2303" y="2232"/>
                </a:lnTo>
                <a:lnTo>
                  <a:pt x="2285" y="2210"/>
                </a:lnTo>
                <a:lnTo>
                  <a:pt x="2272" y="2185"/>
                </a:lnTo>
                <a:lnTo>
                  <a:pt x="2264" y="2157"/>
                </a:lnTo>
                <a:lnTo>
                  <a:pt x="2261" y="2129"/>
                </a:lnTo>
                <a:lnTo>
                  <a:pt x="2261" y="1732"/>
                </a:lnTo>
                <a:lnTo>
                  <a:pt x="1800" y="1732"/>
                </a:lnTo>
                <a:close/>
                <a:moveTo>
                  <a:pt x="1656" y="623"/>
                </a:moveTo>
                <a:lnTo>
                  <a:pt x="1594" y="626"/>
                </a:lnTo>
                <a:lnTo>
                  <a:pt x="1535" y="636"/>
                </a:lnTo>
                <a:lnTo>
                  <a:pt x="1476" y="651"/>
                </a:lnTo>
                <a:lnTo>
                  <a:pt x="1420" y="672"/>
                </a:lnTo>
                <a:lnTo>
                  <a:pt x="1368" y="698"/>
                </a:lnTo>
                <a:lnTo>
                  <a:pt x="1318" y="729"/>
                </a:lnTo>
                <a:lnTo>
                  <a:pt x="1272" y="764"/>
                </a:lnTo>
                <a:lnTo>
                  <a:pt x="1229" y="804"/>
                </a:lnTo>
                <a:lnTo>
                  <a:pt x="1190" y="848"/>
                </a:lnTo>
                <a:lnTo>
                  <a:pt x="1154" y="895"/>
                </a:lnTo>
                <a:lnTo>
                  <a:pt x="1125" y="946"/>
                </a:lnTo>
                <a:lnTo>
                  <a:pt x="1099" y="999"/>
                </a:lnTo>
                <a:lnTo>
                  <a:pt x="1079" y="1056"/>
                </a:lnTo>
                <a:lnTo>
                  <a:pt x="1064" y="1115"/>
                </a:lnTo>
                <a:lnTo>
                  <a:pt x="1055" y="1176"/>
                </a:lnTo>
                <a:lnTo>
                  <a:pt x="1052" y="1239"/>
                </a:lnTo>
                <a:lnTo>
                  <a:pt x="1052" y="2113"/>
                </a:lnTo>
                <a:lnTo>
                  <a:pt x="1049" y="2142"/>
                </a:lnTo>
                <a:lnTo>
                  <a:pt x="1040" y="2169"/>
                </a:lnTo>
                <a:lnTo>
                  <a:pt x="1028" y="2194"/>
                </a:lnTo>
                <a:lnTo>
                  <a:pt x="1010" y="2216"/>
                </a:lnTo>
                <a:lnTo>
                  <a:pt x="989" y="2233"/>
                </a:lnTo>
                <a:lnTo>
                  <a:pt x="964" y="2247"/>
                </a:lnTo>
                <a:lnTo>
                  <a:pt x="938" y="2255"/>
                </a:lnTo>
                <a:lnTo>
                  <a:pt x="908" y="2259"/>
                </a:lnTo>
                <a:lnTo>
                  <a:pt x="880" y="2255"/>
                </a:lnTo>
                <a:lnTo>
                  <a:pt x="853" y="2247"/>
                </a:lnTo>
                <a:lnTo>
                  <a:pt x="829" y="2233"/>
                </a:lnTo>
                <a:lnTo>
                  <a:pt x="807" y="2216"/>
                </a:lnTo>
                <a:lnTo>
                  <a:pt x="790" y="2194"/>
                </a:lnTo>
                <a:lnTo>
                  <a:pt x="776" y="2169"/>
                </a:lnTo>
                <a:lnTo>
                  <a:pt x="768" y="2142"/>
                </a:lnTo>
                <a:lnTo>
                  <a:pt x="765" y="2113"/>
                </a:lnTo>
                <a:lnTo>
                  <a:pt x="765" y="1725"/>
                </a:lnTo>
                <a:lnTo>
                  <a:pt x="304" y="1725"/>
                </a:lnTo>
                <a:lnTo>
                  <a:pt x="304" y="2129"/>
                </a:lnTo>
                <a:lnTo>
                  <a:pt x="307" y="2191"/>
                </a:lnTo>
                <a:lnTo>
                  <a:pt x="316" y="2252"/>
                </a:lnTo>
                <a:lnTo>
                  <a:pt x="331" y="2312"/>
                </a:lnTo>
                <a:lnTo>
                  <a:pt x="351" y="2368"/>
                </a:lnTo>
                <a:lnTo>
                  <a:pt x="377" y="2422"/>
                </a:lnTo>
                <a:lnTo>
                  <a:pt x="407" y="2473"/>
                </a:lnTo>
                <a:lnTo>
                  <a:pt x="442" y="2520"/>
                </a:lnTo>
                <a:lnTo>
                  <a:pt x="481" y="2563"/>
                </a:lnTo>
                <a:lnTo>
                  <a:pt x="524" y="2604"/>
                </a:lnTo>
                <a:lnTo>
                  <a:pt x="570" y="2639"/>
                </a:lnTo>
                <a:lnTo>
                  <a:pt x="620" y="2670"/>
                </a:lnTo>
                <a:lnTo>
                  <a:pt x="673" y="2695"/>
                </a:lnTo>
                <a:lnTo>
                  <a:pt x="728" y="2717"/>
                </a:lnTo>
                <a:lnTo>
                  <a:pt x="787" y="2732"/>
                </a:lnTo>
                <a:lnTo>
                  <a:pt x="846" y="2740"/>
                </a:lnTo>
                <a:lnTo>
                  <a:pt x="908" y="2743"/>
                </a:lnTo>
                <a:lnTo>
                  <a:pt x="970" y="2740"/>
                </a:lnTo>
                <a:lnTo>
                  <a:pt x="1030" y="2732"/>
                </a:lnTo>
                <a:lnTo>
                  <a:pt x="1088" y="2717"/>
                </a:lnTo>
                <a:lnTo>
                  <a:pt x="1144" y="2695"/>
                </a:lnTo>
                <a:lnTo>
                  <a:pt x="1196" y="2670"/>
                </a:lnTo>
                <a:lnTo>
                  <a:pt x="1247" y="2639"/>
                </a:lnTo>
                <a:lnTo>
                  <a:pt x="1293" y="2604"/>
                </a:lnTo>
                <a:lnTo>
                  <a:pt x="1336" y="2563"/>
                </a:lnTo>
                <a:lnTo>
                  <a:pt x="1374" y="2520"/>
                </a:lnTo>
                <a:lnTo>
                  <a:pt x="1410" y="2473"/>
                </a:lnTo>
                <a:lnTo>
                  <a:pt x="1440" y="2422"/>
                </a:lnTo>
                <a:lnTo>
                  <a:pt x="1466" y="2368"/>
                </a:lnTo>
                <a:lnTo>
                  <a:pt x="1485" y="2312"/>
                </a:lnTo>
                <a:lnTo>
                  <a:pt x="1500" y="2252"/>
                </a:lnTo>
                <a:lnTo>
                  <a:pt x="1510" y="2191"/>
                </a:lnTo>
                <a:lnTo>
                  <a:pt x="1513" y="2129"/>
                </a:lnTo>
                <a:lnTo>
                  <a:pt x="1513" y="1239"/>
                </a:lnTo>
                <a:lnTo>
                  <a:pt x="1516" y="1209"/>
                </a:lnTo>
                <a:lnTo>
                  <a:pt x="1524" y="1182"/>
                </a:lnTo>
                <a:lnTo>
                  <a:pt x="1538" y="1157"/>
                </a:lnTo>
                <a:lnTo>
                  <a:pt x="1555" y="1136"/>
                </a:lnTo>
                <a:lnTo>
                  <a:pt x="1577" y="1117"/>
                </a:lnTo>
                <a:lnTo>
                  <a:pt x="1601" y="1105"/>
                </a:lnTo>
                <a:lnTo>
                  <a:pt x="1628" y="1096"/>
                </a:lnTo>
                <a:lnTo>
                  <a:pt x="1656" y="1093"/>
                </a:lnTo>
                <a:lnTo>
                  <a:pt x="1686" y="1096"/>
                </a:lnTo>
                <a:lnTo>
                  <a:pt x="1712" y="1105"/>
                </a:lnTo>
                <a:lnTo>
                  <a:pt x="1736" y="1117"/>
                </a:lnTo>
                <a:lnTo>
                  <a:pt x="1758" y="1136"/>
                </a:lnTo>
                <a:lnTo>
                  <a:pt x="1775" y="1157"/>
                </a:lnTo>
                <a:lnTo>
                  <a:pt x="1788" y="1182"/>
                </a:lnTo>
                <a:lnTo>
                  <a:pt x="1797" y="1209"/>
                </a:lnTo>
                <a:lnTo>
                  <a:pt x="1800" y="1239"/>
                </a:lnTo>
                <a:lnTo>
                  <a:pt x="1800" y="1417"/>
                </a:lnTo>
                <a:lnTo>
                  <a:pt x="2261" y="1417"/>
                </a:lnTo>
                <a:lnTo>
                  <a:pt x="2261" y="1239"/>
                </a:lnTo>
                <a:lnTo>
                  <a:pt x="2258" y="1176"/>
                </a:lnTo>
                <a:lnTo>
                  <a:pt x="2248" y="1115"/>
                </a:lnTo>
                <a:lnTo>
                  <a:pt x="2233" y="1056"/>
                </a:lnTo>
                <a:lnTo>
                  <a:pt x="2214" y="999"/>
                </a:lnTo>
                <a:lnTo>
                  <a:pt x="2188" y="946"/>
                </a:lnTo>
                <a:lnTo>
                  <a:pt x="2158" y="895"/>
                </a:lnTo>
                <a:lnTo>
                  <a:pt x="2122" y="848"/>
                </a:lnTo>
                <a:lnTo>
                  <a:pt x="2084" y="804"/>
                </a:lnTo>
                <a:lnTo>
                  <a:pt x="2041" y="764"/>
                </a:lnTo>
                <a:lnTo>
                  <a:pt x="1995" y="729"/>
                </a:lnTo>
                <a:lnTo>
                  <a:pt x="1944" y="698"/>
                </a:lnTo>
                <a:lnTo>
                  <a:pt x="1892" y="672"/>
                </a:lnTo>
                <a:lnTo>
                  <a:pt x="1836" y="651"/>
                </a:lnTo>
                <a:lnTo>
                  <a:pt x="1778" y="636"/>
                </a:lnTo>
                <a:lnTo>
                  <a:pt x="1718" y="626"/>
                </a:lnTo>
                <a:lnTo>
                  <a:pt x="1656" y="623"/>
                </a:lnTo>
                <a:close/>
                <a:moveTo>
                  <a:pt x="0" y="0"/>
                </a:moveTo>
                <a:lnTo>
                  <a:pt x="3312" y="0"/>
                </a:lnTo>
                <a:lnTo>
                  <a:pt x="3312" y="3368"/>
                </a:lnTo>
                <a:lnTo>
                  <a:pt x="0" y="3368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6" name="Freeform 238"/>
          <p:cNvSpPr>
            <a:spLocks noEditPoints="1"/>
          </p:cNvSpPr>
          <p:nvPr/>
        </p:nvSpPr>
        <p:spPr bwMode="auto">
          <a:xfrm>
            <a:off x="10125677" y="4284663"/>
            <a:ext cx="350838" cy="447675"/>
          </a:xfrm>
          <a:custGeom>
            <a:avLst/>
            <a:gdLst>
              <a:gd name="T0" fmla="*/ 1759 w 2431"/>
              <a:gd name="T1" fmla="*/ 2439 h 3104"/>
              <a:gd name="T2" fmla="*/ 1759 w 2431"/>
              <a:gd name="T3" fmla="*/ 2810 h 3104"/>
              <a:gd name="T4" fmla="*/ 2140 w 2431"/>
              <a:gd name="T5" fmla="*/ 2439 h 3104"/>
              <a:gd name="T6" fmla="*/ 1759 w 2431"/>
              <a:gd name="T7" fmla="*/ 2439 h 3104"/>
              <a:gd name="T8" fmla="*/ 291 w 2431"/>
              <a:gd name="T9" fmla="*/ 634 h 3104"/>
              <a:gd name="T10" fmla="*/ 291 w 2431"/>
              <a:gd name="T11" fmla="*/ 2815 h 3104"/>
              <a:gd name="T12" fmla="*/ 1565 w 2431"/>
              <a:gd name="T13" fmla="*/ 2815 h 3104"/>
              <a:gd name="T14" fmla="*/ 1565 w 2431"/>
              <a:gd name="T15" fmla="*/ 2247 h 3104"/>
              <a:gd name="T16" fmla="*/ 2140 w 2431"/>
              <a:gd name="T17" fmla="*/ 2247 h 3104"/>
              <a:gd name="T18" fmla="*/ 2140 w 2431"/>
              <a:gd name="T19" fmla="*/ 634 h 3104"/>
              <a:gd name="T20" fmla="*/ 1676 w 2431"/>
              <a:gd name="T21" fmla="*/ 634 h 3104"/>
              <a:gd name="T22" fmla="*/ 1676 w 2431"/>
              <a:gd name="T23" fmla="*/ 958 h 3104"/>
              <a:gd name="T24" fmla="*/ 755 w 2431"/>
              <a:gd name="T25" fmla="*/ 958 h 3104"/>
              <a:gd name="T26" fmla="*/ 755 w 2431"/>
              <a:gd name="T27" fmla="*/ 634 h 3104"/>
              <a:gd name="T28" fmla="*/ 291 w 2431"/>
              <a:gd name="T29" fmla="*/ 634 h 3104"/>
              <a:gd name="T30" fmla="*/ 1216 w 2431"/>
              <a:gd name="T31" fmla="*/ 192 h 3104"/>
              <a:gd name="T32" fmla="*/ 1184 w 2431"/>
              <a:gd name="T33" fmla="*/ 195 h 3104"/>
              <a:gd name="T34" fmla="*/ 1155 w 2431"/>
              <a:gd name="T35" fmla="*/ 204 h 3104"/>
              <a:gd name="T36" fmla="*/ 1128 w 2431"/>
              <a:gd name="T37" fmla="*/ 218 h 3104"/>
              <a:gd name="T38" fmla="*/ 1105 w 2431"/>
              <a:gd name="T39" fmla="*/ 237 h 3104"/>
              <a:gd name="T40" fmla="*/ 1086 w 2431"/>
              <a:gd name="T41" fmla="*/ 259 h 3104"/>
              <a:gd name="T42" fmla="*/ 1072 w 2431"/>
              <a:gd name="T43" fmla="*/ 286 h 3104"/>
              <a:gd name="T44" fmla="*/ 1063 w 2431"/>
              <a:gd name="T45" fmla="*/ 315 h 3104"/>
              <a:gd name="T46" fmla="*/ 1059 w 2431"/>
              <a:gd name="T47" fmla="*/ 346 h 3104"/>
              <a:gd name="T48" fmla="*/ 1372 w 2431"/>
              <a:gd name="T49" fmla="*/ 346 h 3104"/>
              <a:gd name="T50" fmla="*/ 1368 w 2431"/>
              <a:gd name="T51" fmla="*/ 315 h 3104"/>
              <a:gd name="T52" fmla="*/ 1359 w 2431"/>
              <a:gd name="T53" fmla="*/ 286 h 3104"/>
              <a:gd name="T54" fmla="*/ 1345 w 2431"/>
              <a:gd name="T55" fmla="*/ 259 h 3104"/>
              <a:gd name="T56" fmla="*/ 1326 w 2431"/>
              <a:gd name="T57" fmla="*/ 237 h 3104"/>
              <a:gd name="T58" fmla="*/ 1303 w 2431"/>
              <a:gd name="T59" fmla="*/ 218 h 3104"/>
              <a:gd name="T60" fmla="*/ 1277 w 2431"/>
              <a:gd name="T61" fmla="*/ 204 h 3104"/>
              <a:gd name="T62" fmla="*/ 1247 w 2431"/>
              <a:gd name="T63" fmla="*/ 195 h 3104"/>
              <a:gd name="T64" fmla="*/ 1216 w 2431"/>
              <a:gd name="T65" fmla="*/ 192 h 3104"/>
              <a:gd name="T66" fmla="*/ 1216 w 2431"/>
              <a:gd name="T67" fmla="*/ 0 h 3104"/>
              <a:gd name="T68" fmla="*/ 1262 w 2431"/>
              <a:gd name="T69" fmla="*/ 3 h 3104"/>
              <a:gd name="T70" fmla="*/ 1308 w 2431"/>
              <a:gd name="T71" fmla="*/ 12 h 3104"/>
              <a:gd name="T72" fmla="*/ 1352 w 2431"/>
              <a:gd name="T73" fmla="*/ 27 h 3104"/>
              <a:gd name="T74" fmla="*/ 1393 w 2431"/>
              <a:gd name="T75" fmla="*/ 47 h 3104"/>
              <a:gd name="T76" fmla="*/ 1429 w 2431"/>
              <a:gd name="T77" fmla="*/ 71 h 3104"/>
              <a:gd name="T78" fmla="*/ 1463 w 2431"/>
              <a:gd name="T79" fmla="*/ 101 h 3104"/>
              <a:gd name="T80" fmla="*/ 1493 w 2431"/>
              <a:gd name="T81" fmla="*/ 135 h 3104"/>
              <a:gd name="T82" fmla="*/ 1518 w 2431"/>
              <a:gd name="T83" fmla="*/ 171 h 3104"/>
              <a:gd name="T84" fmla="*/ 1538 w 2431"/>
              <a:gd name="T85" fmla="*/ 211 h 3104"/>
              <a:gd name="T86" fmla="*/ 1553 w 2431"/>
              <a:gd name="T87" fmla="*/ 253 h 3104"/>
              <a:gd name="T88" fmla="*/ 1562 w 2431"/>
              <a:gd name="T89" fmla="*/ 299 h 3104"/>
              <a:gd name="T90" fmla="*/ 1566 w 2431"/>
              <a:gd name="T91" fmla="*/ 346 h 3104"/>
              <a:gd name="T92" fmla="*/ 2431 w 2431"/>
              <a:gd name="T93" fmla="*/ 346 h 3104"/>
              <a:gd name="T94" fmla="*/ 2431 w 2431"/>
              <a:gd name="T95" fmla="*/ 3104 h 3104"/>
              <a:gd name="T96" fmla="*/ 0 w 2431"/>
              <a:gd name="T97" fmla="*/ 3104 h 3104"/>
              <a:gd name="T98" fmla="*/ 0 w 2431"/>
              <a:gd name="T99" fmla="*/ 346 h 3104"/>
              <a:gd name="T100" fmla="*/ 866 w 2431"/>
              <a:gd name="T101" fmla="*/ 346 h 3104"/>
              <a:gd name="T102" fmla="*/ 869 w 2431"/>
              <a:gd name="T103" fmla="*/ 299 h 3104"/>
              <a:gd name="T104" fmla="*/ 878 w 2431"/>
              <a:gd name="T105" fmla="*/ 253 h 3104"/>
              <a:gd name="T106" fmla="*/ 893 w 2431"/>
              <a:gd name="T107" fmla="*/ 211 h 3104"/>
              <a:gd name="T108" fmla="*/ 913 w 2431"/>
              <a:gd name="T109" fmla="*/ 171 h 3104"/>
              <a:gd name="T110" fmla="*/ 938 w 2431"/>
              <a:gd name="T111" fmla="*/ 135 h 3104"/>
              <a:gd name="T112" fmla="*/ 968 w 2431"/>
              <a:gd name="T113" fmla="*/ 101 h 3104"/>
              <a:gd name="T114" fmla="*/ 1002 w 2431"/>
              <a:gd name="T115" fmla="*/ 71 h 3104"/>
              <a:gd name="T116" fmla="*/ 1039 w 2431"/>
              <a:gd name="T117" fmla="*/ 47 h 3104"/>
              <a:gd name="T118" fmla="*/ 1079 w 2431"/>
              <a:gd name="T119" fmla="*/ 27 h 3104"/>
              <a:gd name="T120" fmla="*/ 1122 w 2431"/>
              <a:gd name="T121" fmla="*/ 12 h 3104"/>
              <a:gd name="T122" fmla="*/ 1168 w 2431"/>
              <a:gd name="T123" fmla="*/ 3 h 3104"/>
              <a:gd name="T124" fmla="*/ 1216 w 2431"/>
              <a:gd name="T125" fmla="*/ 0 h 3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31" h="3104">
                <a:moveTo>
                  <a:pt x="1759" y="2439"/>
                </a:moveTo>
                <a:lnTo>
                  <a:pt x="1759" y="2810"/>
                </a:lnTo>
                <a:lnTo>
                  <a:pt x="2140" y="2439"/>
                </a:lnTo>
                <a:lnTo>
                  <a:pt x="1759" y="2439"/>
                </a:lnTo>
                <a:close/>
                <a:moveTo>
                  <a:pt x="291" y="634"/>
                </a:moveTo>
                <a:lnTo>
                  <a:pt x="291" y="2815"/>
                </a:lnTo>
                <a:lnTo>
                  <a:pt x="1565" y="2815"/>
                </a:lnTo>
                <a:lnTo>
                  <a:pt x="1565" y="2247"/>
                </a:lnTo>
                <a:lnTo>
                  <a:pt x="2140" y="2247"/>
                </a:lnTo>
                <a:lnTo>
                  <a:pt x="2140" y="634"/>
                </a:lnTo>
                <a:lnTo>
                  <a:pt x="1676" y="634"/>
                </a:lnTo>
                <a:lnTo>
                  <a:pt x="1676" y="958"/>
                </a:lnTo>
                <a:lnTo>
                  <a:pt x="755" y="958"/>
                </a:lnTo>
                <a:lnTo>
                  <a:pt x="755" y="634"/>
                </a:lnTo>
                <a:lnTo>
                  <a:pt x="291" y="634"/>
                </a:lnTo>
                <a:close/>
                <a:moveTo>
                  <a:pt x="1216" y="192"/>
                </a:moveTo>
                <a:lnTo>
                  <a:pt x="1184" y="195"/>
                </a:lnTo>
                <a:lnTo>
                  <a:pt x="1155" y="204"/>
                </a:lnTo>
                <a:lnTo>
                  <a:pt x="1128" y="218"/>
                </a:lnTo>
                <a:lnTo>
                  <a:pt x="1105" y="237"/>
                </a:lnTo>
                <a:lnTo>
                  <a:pt x="1086" y="259"/>
                </a:lnTo>
                <a:lnTo>
                  <a:pt x="1072" y="286"/>
                </a:lnTo>
                <a:lnTo>
                  <a:pt x="1063" y="315"/>
                </a:lnTo>
                <a:lnTo>
                  <a:pt x="1059" y="346"/>
                </a:lnTo>
                <a:lnTo>
                  <a:pt x="1372" y="346"/>
                </a:lnTo>
                <a:lnTo>
                  <a:pt x="1368" y="315"/>
                </a:lnTo>
                <a:lnTo>
                  <a:pt x="1359" y="286"/>
                </a:lnTo>
                <a:lnTo>
                  <a:pt x="1345" y="259"/>
                </a:lnTo>
                <a:lnTo>
                  <a:pt x="1326" y="237"/>
                </a:lnTo>
                <a:lnTo>
                  <a:pt x="1303" y="218"/>
                </a:lnTo>
                <a:lnTo>
                  <a:pt x="1277" y="204"/>
                </a:lnTo>
                <a:lnTo>
                  <a:pt x="1247" y="195"/>
                </a:lnTo>
                <a:lnTo>
                  <a:pt x="1216" y="192"/>
                </a:lnTo>
                <a:close/>
                <a:moveTo>
                  <a:pt x="1216" y="0"/>
                </a:moveTo>
                <a:lnTo>
                  <a:pt x="1262" y="3"/>
                </a:lnTo>
                <a:lnTo>
                  <a:pt x="1308" y="12"/>
                </a:lnTo>
                <a:lnTo>
                  <a:pt x="1352" y="27"/>
                </a:lnTo>
                <a:lnTo>
                  <a:pt x="1393" y="47"/>
                </a:lnTo>
                <a:lnTo>
                  <a:pt x="1429" y="71"/>
                </a:lnTo>
                <a:lnTo>
                  <a:pt x="1463" y="101"/>
                </a:lnTo>
                <a:lnTo>
                  <a:pt x="1493" y="135"/>
                </a:lnTo>
                <a:lnTo>
                  <a:pt x="1518" y="171"/>
                </a:lnTo>
                <a:lnTo>
                  <a:pt x="1538" y="211"/>
                </a:lnTo>
                <a:lnTo>
                  <a:pt x="1553" y="253"/>
                </a:lnTo>
                <a:lnTo>
                  <a:pt x="1562" y="299"/>
                </a:lnTo>
                <a:lnTo>
                  <a:pt x="1566" y="346"/>
                </a:lnTo>
                <a:lnTo>
                  <a:pt x="2431" y="346"/>
                </a:lnTo>
                <a:lnTo>
                  <a:pt x="2431" y="3104"/>
                </a:lnTo>
                <a:lnTo>
                  <a:pt x="0" y="3104"/>
                </a:lnTo>
                <a:lnTo>
                  <a:pt x="0" y="346"/>
                </a:lnTo>
                <a:lnTo>
                  <a:pt x="866" y="346"/>
                </a:lnTo>
                <a:lnTo>
                  <a:pt x="869" y="299"/>
                </a:lnTo>
                <a:lnTo>
                  <a:pt x="878" y="253"/>
                </a:lnTo>
                <a:lnTo>
                  <a:pt x="893" y="211"/>
                </a:lnTo>
                <a:lnTo>
                  <a:pt x="913" y="171"/>
                </a:lnTo>
                <a:lnTo>
                  <a:pt x="938" y="135"/>
                </a:lnTo>
                <a:lnTo>
                  <a:pt x="968" y="101"/>
                </a:lnTo>
                <a:lnTo>
                  <a:pt x="1002" y="71"/>
                </a:lnTo>
                <a:lnTo>
                  <a:pt x="1039" y="47"/>
                </a:lnTo>
                <a:lnTo>
                  <a:pt x="1079" y="27"/>
                </a:lnTo>
                <a:lnTo>
                  <a:pt x="1122" y="12"/>
                </a:lnTo>
                <a:lnTo>
                  <a:pt x="1168" y="3"/>
                </a:lnTo>
                <a:lnTo>
                  <a:pt x="121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0" name="Freeform 243"/>
          <p:cNvSpPr>
            <a:spLocks noEditPoints="1"/>
          </p:cNvSpPr>
          <p:nvPr/>
        </p:nvSpPr>
        <p:spPr bwMode="auto">
          <a:xfrm>
            <a:off x="9141765" y="4298950"/>
            <a:ext cx="447675" cy="407987"/>
          </a:xfrm>
          <a:custGeom>
            <a:avLst/>
            <a:gdLst>
              <a:gd name="T0" fmla="*/ 1127 w 3385"/>
              <a:gd name="T1" fmla="*/ 2408 h 3079"/>
              <a:gd name="T2" fmla="*/ 2259 w 3385"/>
              <a:gd name="T3" fmla="*/ 1611 h 3079"/>
              <a:gd name="T4" fmla="*/ 2737 w 3385"/>
              <a:gd name="T5" fmla="*/ 1519 h 3079"/>
              <a:gd name="T6" fmla="*/ 2667 w 3385"/>
              <a:gd name="T7" fmla="*/ 1531 h 3079"/>
              <a:gd name="T8" fmla="*/ 2608 w 3385"/>
              <a:gd name="T9" fmla="*/ 1566 h 3079"/>
              <a:gd name="T10" fmla="*/ 2565 w 3385"/>
              <a:gd name="T11" fmla="*/ 1618 h 3079"/>
              <a:gd name="T12" fmla="*/ 2540 w 3385"/>
              <a:gd name="T13" fmla="*/ 1683 h 3079"/>
              <a:gd name="T14" fmla="*/ 2540 w 3385"/>
              <a:gd name="T15" fmla="*/ 1755 h 3079"/>
              <a:gd name="T16" fmla="*/ 2565 w 3385"/>
              <a:gd name="T17" fmla="*/ 1819 h 3079"/>
              <a:gd name="T18" fmla="*/ 2608 w 3385"/>
              <a:gd name="T19" fmla="*/ 1871 h 3079"/>
              <a:gd name="T20" fmla="*/ 2667 w 3385"/>
              <a:gd name="T21" fmla="*/ 1906 h 3079"/>
              <a:gd name="T22" fmla="*/ 2737 w 3385"/>
              <a:gd name="T23" fmla="*/ 1919 h 3079"/>
              <a:gd name="T24" fmla="*/ 2807 w 3385"/>
              <a:gd name="T25" fmla="*/ 1906 h 3079"/>
              <a:gd name="T26" fmla="*/ 2867 w 3385"/>
              <a:gd name="T27" fmla="*/ 1871 h 3079"/>
              <a:gd name="T28" fmla="*/ 2911 w 3385"/>
              <a:gd name="T29" fmla="*/ 1819 h 3079"/>
              <a:gd name="T30" fmla="*/ 2935 w 3385"/>
              <a:gd name="T31" fmla="*/ 1755 h 3079"/>
              <a:gd name="T32" fmla="*/ 2935 w 3385"/>
              <a:gd name="T33" fmla="*/ 1683 h 3079"/>
              <a:gd name="T34" fmla="*/ 2911 w 3385"/>
              <a:gd name="T35" fmla="*/ 1618 h 3079"/>
              <a:gd name="T36" fmla="*/ 2867 w 3385"/>
              <a:gd name="T37" fmla="*/ 1566 h 3079"/>
              <a:gd name="T38" fmla="*/ 2807 w 3385"/>
              <a:gd name="T39" fmla="*/ 1531 h 3079"/>
              <a:gd name="T40" fmla="*/ 2737 w 3385"/>
              <a:gd name="T41" fmla="*/ 1519 h 3079"/>
              <a:gd name="T42" fmla="*/ 612 w 3385"/>
              <a:gd name="T43" fmla="*/ 1523 h 3079"/>
              <a:gd name="T44" fmla="*/ 547 w 3385"/>
              <a:gd name="T45" fmla="*/ 1546 h 3079"/>
              <a:gd name="T46" fmla="*/ 494 w 3385"/>
              <a:gd name="T47" fmla="*/ 1590 h 3079"/>
              <a:gd name="T48" fmla="*/ 459 w 3385"/>
              <a:gd name="T49" fmla="*/ 1649 h 3079"/>
              <a:gd name="T50" fmla="*/ 446 w 3385"/>
              <a:gd name="T51" fmla="*/ 1719 h 3079"/>
              <a:gd name="T52" fmla="*/ 459 w 3385"/>
              <a:gd name="T53" fmla="*/ 1789 h 3079"/>
              <a:gd name="T54" fmla="*/ 494 w 3385"/>
              <a:gd name="T55" fmla="*/ 1848 h 3079"/>
              <a:gd name="T56" fmla="*/ 547 w 3385"/>
              <a:gd name="T57" fmla="*/ 1891 h 3079"/>
              <a:gd name="T58" fmla="*/ 612 w 3385"/>
              <a:gd name="T59" fmla="*/ 1916 h 3079"/>
              <a:gd name="T60" fmla="*/ 684 w 3385"/>
              <a:gd name="T61" fmla="*/ 1916 h 3079"/>
              <a:gd name="T62" fmla="*/ 749 w 3385"/>
              <a:gd name="T63" fmla="*/ 1891 h 3079"/>
              <a:gd name="T64" fmla="*/ 801 w 3385"/>
              <a:gd name="T65" fmla="*/ 1848 h 3079"/>
              <a:gd name="T66" fmla="*/ 836 w 3385"/>
              <a:gd name="T67" fmla="*/ 1789 h 3079"/>
              <a:gd name="T68" fmla="*/ 849 w 3385"/>
              <a:gd name="T69" fmla="*/ 1719 h 3079"/>
              <a:gd name="T70" fmla="*/ 836 w 3385"/>
              <a:gd name="T71" fmla="*/ 1649 h 3079"/>
              <a:gd name="T72" fmla="*/ 801 w 3385"/>
              <a:gd name="T73" fmla="*/ 1590 h 3079"/>
              <a:gd name="T74" fmla="*/ 749 w 3385"/>
              <a:gd name="T75" fmla="*/ 1546 h 3079"/>
              <a:gd name="T76" fmla="*/ 684 w 3385"/>
              <a:gd name="T77" fmla="*/ 1523 h 3079"/>
              <a:gd name="T78" fmla="*/ 742 w 3385"/>
              <a:gd name="T79" fmla="*/ 658 h 3079"/>
              <a:gd name="T80" fmla="*/ 2696 w 3385"/>
              <a:gd name="T81" fmla="*/ 1244 h 3079"/>
              <a:gd name="T82" fmla="*/ 742 w 3385"/>
              <a:gd name="T83" fmla="*/ 658 h 3079"/>
              <a:gd name="T84" fmla="*/ 1174 w 3385"/>
              <a:gd name="T85" fmla="*/ 436 h 3079"/>
              <a:gd name="T86" fmla="*/ 2212 w 3385"/>
              <a:gd name="T87" fmla="*/ 220 h 3079"/>
              <a:gd name="T88" fmla="*/ 951 w 3385"/>
              <a:gd name="T89" fmla="*/ 0 h 3079"/>
              <a:gd name="T90" fmla="*/ 2433 w 3385"/>
              <a:gd name="T91" fmla="*/ 436 h 3079"/>
              <a:gd name="T92" fmla="*/ 2887 w 3385"/>
              <a:gd name="T93" fmla="*/ 885 h 3079"/>
              <a:gd name="T94" fmla="*/ 3257 w 3385"/>
              <a:gd name="T95" fmla="*/ 1147 h 3079"/>
              <a:gd name="T96" fmla="*/ 2918 w 3385"/>
              <a:gd name="T97" fmla="*/ 1244 h 3079"/>
              <a:gd name="T98" fmla="*/ 3196 w 3385"/>
              <a:gd name="T99" fmla="*/ 2059 h 3079"/>
              <a:gd name="T100" fmla="*/ 3385 w 3385"/>
              <a:gd name="T101" fmla="*/ 2587 h 3079"/>
              <a:gd name="T102" fmla="*/ 3111 w 3385"/>
              <a:gd name="T103" fmla="*/ 3079 h 3079"/>
              <a:gd name="T104" fmla="*/ 2565 w 3385"/>
              <a:gd name="T105" fmla="*/ 2587 h 3079"/>
              <a:gd name="T106" fmla="*/ 821 w 3385"/>
              <a:gd name="T107" fmla="*/ 3079 h 3079"/>
              <a:gd name="T108" fmla="*/ 274 w 3385"/>
              <a:gd name="T109" fmla="*/ 2587 h 3079"/>
              <a:gd name="T110" fmla="*/ 0 w 3385"/>
              <a:gd name="T111" fmla="*/ 2059 h 3079"/>
              <a:gd name="T112" fmla="*/ 284 w 3385"/>
              <a:gd name="T113" fmla="*/ 1244 h 3079"/>
              <a:gd name="T114" fmla="*/ 475 w 3385"/>
              <a:gd name="T115" fmla="*/ 1147 h 3079"/>
              <a:gd name="T116" fmla="*/ 125 w 3385"/>
              <a:gd name="T117" fmla="*/ 885 h 3079"/>
              <a:gd name="T118" fmla="*/ 538 w 3385"/>
              <a:gd name="T119" fmla="*/ 436 h 3079"/>
              <a:gd name="T120" fmla="*/ 951 w 3385"/>
              <a:gd name="T121" fmla="*/ 0 h 3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85" h="3079">
                <a:moveTo>
                  <a:pt x="1127" y="1611"/>
                </a:moveTo>
                <a:lnTo>
                  <a:pt x="1127" y="2408"/>
                </a:lnTo>
                <a:lnTo>
                  <a:pt x="2259" y="2408"/>
                </a:lnTo>
                <a:lnTo>
                  <a:pt x="2259" y="1611"/>
                </a:lnTo>
                <a:lnTo>
                  <a:pt x="1127" y="1611"/>
                </a:lnTo>
                <a:close/>
                <a:moveTo>
                  <a:pt x="2737" y="1519"/>
                </a:moveTo>
                <a:lnTo>
                  <a:pt x="2701" y="1523"/>
                </a:lnTo>
                <a:lnTo>
                  <a:pt x="2667" y="1531"/>
                </a:lnTo>
                <a:lnTo>
                  <a:pt x="2636" y="1546"/>
                </a:lnTo>
                <a:lnTo>
                  <a:pt x="2608" y="1566"/>
                </a:lnTo>
                <a:lnTo>
                  <a:pt x="2584" y="1590"/>
                </a:lnTo>
                <a:lnTo>
                  <a:pt x="2565" y="1618"/>
                </a:lnTo>
                <a:lnTo>
                  <a:pt x="2550" y="1649"/>
                </a:lnTo>
                <a:lnTo>
                  <a:pt x="2540" y="1683"/>
                </a:lnTo>
                <a:lnTo>
                  <a:pt x="2537" y="1719"/>
                </a:lnTo>
                <a:lnTo>
                  <a:pt x="2540" y="1755"/>
                </a:lnTo>
                <a:lnTo>
                  <a:pt x="2550" y="1789"/>
                </a:lnTo>
                <a:lnTo>
                  <a:pt x="2565" y="1819"/>
                </a:lnTo>
                <a:lnTo>
                  <a:pt x="2584" y="1848"/>
                </a:lnTo>
                <a:lnTo>
                  <a:pt x="2608" y="1871"/>
                </a:lnTo>
                <a:lnTo>
                  <a:pt x="2636" y="1891"/>
                </a:lnTo>
                <a:lnTo>
                  <a:pt x="2667" y="1906"/>
                </a:lnTo>
                <a:lnTo>
                  <a:pt x="2701" y="1916"/>
                </a:lnTo>
                <a:lnTo>
                  <a:pt x="2737" y="1919"/>
                </a:lnTo>
                <a:lnTo>
                  <a:pt x="2773" y="1916"/>
                </a:lnTo>
                <a:lnTo>
                  <a:pt x="2807" y="1906"/>
                </a:lnTo>
                <a:lnTo>
                  <a:pt x="2838" y="1891"/>
                </a:lnTo>
                <a:lnTo>
                  <a:pt x="2867" y="1871"/>
                </a:lnTo>
                <a:lnTo>
                  <a:pt x="2892" y="1848"/>
                </a:lnTo>
                <a:lnTo>
                  <a:pt x="2911" y="1819"/>
                </a:lnTo>
                <a:lnTo>
                  <a:pt x="2926" y="1789"/>
                </a:lnTo>
                <a:lnTo>
                  <a:pt x="2935" y="1755"/>
                </a:lnTo>
                <a:lnTo>
                  <a:pt x="2939" y="1719"/>
                </a:lnTo>
                <a:lnTo>
                  <a:pt x="2935" y="1683"/>
                </a:lnTo>
                <a:lnTo>
                  <a:pt x="2926" y="1649"/>
                </a:lnTo>
                <a:lnTo>
                  <a:pt x="2911" y="1618"/>
                </a:lnTo>
                <a:lnTo>
                  <a:pt x="2892" y="1590"/>
                </a:lnTo>
                <a:lnTo>
                  <a:pt x="2867" y="1566"/>
                </a:lnTo>
                <a:lnTo>
                  <a:pt x="2838" y="1546"/>
                </a:lnTo>
                <a:lnTo>
                  <a:pt x="2807" y="1531"/>
                </a:lnTo>
                <a:lnTo>
                  <a:pt x="2773" y="1523"/>
                </a:lnTo>
                <a:lnTo>
                  <a:pt x="2737" y="1519"/>
                </a:lnTo>
                <a:close/>
                <a:moveTo>
                  <a:pt x="648" y="1519"/>
                </a:moveTo>
                <a:lnTo>
                  <a:pt x="612" y="1523"/>
                </a:lnTo>
                <a:lnTo>
                  <a:pt x="577" y="1531"/>
                </a:lnTo>
                <a:lnTo>
                  <a:pt x="547" y="1546"/>
                </a:lnTo>
                <a:lnTo>
                  <a:pt x="518" y="1566"/>
                </a:lnTo>
                <a:lnTo>
                  <a:pt x="494" y="1590"/>
                </a:lnTo>
                <a:lnTo>
                  <a:pt x="474" y="1618"/>
                </a:lnTo>
                <a:lnTo>
                  <a:pt x="459" y="1649"/>
                </a:lnTo>
                <a:lnTo>
                  <a:pt x="451" y="1683"/>
                </a:lnTo>
                <a:lnTo>
                  <a:pt x="446" y="1719"/>
                </a:lnTo>
                <a:lnTo>
                  <a:pt x="451" y="1755"/>
                </a:lnTo>
                <a:lnTo>
                  <a:pt x="459" y="1789"/>
                </a:lnTo>
                <a:lnTo>
                  <a:pt x="474" y="1819"/>
                </a:lnTo>
                <a:lnTo>
                  <a:pt x="494" y="1848"/>
                </a:lnTo>
                <a:lnTo>
                  <a:pt x="518" y="1871"/>
                </a:lnTo>
                <a:lnTo>
                  <a:pt x="547" y="1891"/>
                </a:lnTo>
                <a:lnTo>
                  <a:pt x="577" y="1906"/>
                </a:lnTo>
                <a:lnTo>
                  <a:pt x="612" y="1916"/>
                </a:lnTo>
                <a:lnTo>
                  <a:pt x="648" y="1919"/>
                </a:lnTo>
                <a:lnTo>
                  <a:pt x="684" y="1916"/>
                </a:lnTo>
                <a:lnTo>
                  <a:pt x="718" y="1906"/>
                </a:lnTo>
                <a:lnTo>
                  <a:pt x="749" y="1891"/>
                </a:lnTo>
                <a:lnTo>
                  <a:pt x="777" y="1871"/>
                </a:lnTo>
                <a:lnTo>
                  <a:pt x="801" y="1848"/>
                </a:lnTo>
                <a:lnTo>
                  <a:pt x="821" y="1819"/>
                </a:lnTo>
                <a:lnTo>
                  <a:pt x="836" y="1789"/>
                </a:lnTo>
                <a:lnTo>
                  <a:pt x="846" y="1755"/>
                </a:lnTo>
                <a:lnTo>
                  <a:pt x="849" y="1719"/>
                </a:lnTo>
                <a:lnTo>
                  <a:pt x="846" y="1683"/>
                </a:lnTo>
                <a:lnTo>
                  <a:pt x="836" y="1649"/>
                </a:lnTo>
                <a:lnTo>
                  <a:pt x="821" y="1618"/>
                </a:lnTo>
                <a:lnTo>
                  <a:pt x="801" y="1590"/>
                </a:lnTo>
                <a:lnTo>
                  <a:pt x="777" y="1566"/>
                </a:lnTo>
                <a:lnTo>
                  <a:pt x="749" y="1546"/>
                </a:lnTo>
                <a:lnTo>
                  <a:pt x="718" y="1531"/>
                </a:lnTo>
                <a:lnTo>
                  <a:pt x="684" y="1523"/>
                </a:lnTo>
                <a:lnTo>
                  <a:pt x="648" y="1519"/>
                </a:lnTo>
                <a:close/>
                <a:moveTo>
                  <a:pt x="742" y="658"/>
                </a:moveTo>
                <a:lnTo>
                  <a:pt x="689" y="1244"/>
                </a:lnTo>
                <a:lnTo>
                  <a:pt x="2696" y="1244"/>
                </a:lnTo>
                <a:lnTo>
                  <a:pt x="2644" y="658"/>
                </a:lnTo>
                <a:lnTo>
                  <a:pt x="742" y="658"/>
                </a:lnTo>
                <a:close/>
                <a:moveTo>
                  <a:pt x="1174" y="220"/>
                </a:moveTo>
                <a:lnTo>
                  <a:pt x="1174" y="436"/>
                </a:lnTo>
                <a:lnTo>
                  <a:pt x="2212" y="436"/>
                </a:lnTo>
                <a:lnTo>
                  <a:pt x="2212" y="220"/>
                </a:lnTo>
                <a:lnTo>
                  <a:pt x="1174" y="220"/>
                </a:lnTo>
                <a:close/>
                <a:moveTo>
                  <a:pt x="951" y="0"/>
                </a:moveTo>
                <a:lnTo>
                  <a:pt x="2433" y="0"/>
                </a:lnTo>
                <a:lnTo>
                  <a:pt x="2433" y="436"/>
                </a:lnTo>
                <a:lnTo>
                  <a:pt x="2847" y="436"/>
                </a:lnTo>
                <a:lnTo>
                  <a:pt x="2887" y="885"/>
                </a:lnTo>
                <a:lnTo>
                  <a:pt x="3257" y="885"/>
                </a:lnTo>
                <a:lnTo>
                  <a:pt x="3257" y="1147"/>
                </a:lnTo>
                <a:lnTo>
                  <a:pt x="2910" y="1147"/>
                </a:lnTo>
                <a:lnTo>
                  <a:pt x="2918" y="1244"/>
                </a:lnTo>
                <a:lnTo>
                  <a:pt x="3102" y="1244"/>
                </a:lnTo>
                <a:lnTo>
                  <a:pt x="3196" y="2059"/>
                </a:lnTo>
                <a:lnTo>
                  <a:pt x="3385" y="2059"/>
                </a:lnTo>
                <a:lnTo>
                  <a:pt x="3385" y="2587"/>
                </a:lnTo>
                <a:lnTo>
                  <a:pt x="3111" y="2587"/>
                </a:lnTo>
                <a:lnTo>
                  <a:pt x="3111" y="3079"/>
                </a:lnTo>
                <a:lnTo>
                  <a:pt x="2565" y="3079"/>
                </a:lnTo>
                <a:lnTo>
                  <a:pt x="2565" y="2587"/>
                </a:lnTo>
                <a:lnTo>
                  <a:pt x="821" y="2587"/>
                </a:lnTo>
                <a:lnTo>
                  <a:pt x="821" y="3079"/>
                </a:lnTo>
                <a:lnTo>
                  <a:pt x="274" y="3079"/>
                </a:lnTo>
                <a:lnTo>
                  <a:pt x="274" y="2587"/>
                </a:lnTo>
                <a:lnTo>
                  <a:pt x="0" y="2587"/>
                </a:lnTo>
                <a:lnTo>
                  <a:pt x="0" y="2059"/>
                </a:lnTo>
                <a:lnTo>
                  <a:pt x="189" y="2059"/>
                </a:lnTo>
                <a:lnTo>
                  <a:pt x="284" y="1244"/>
                </a:lnTo>
                <a:lnTo>
                  <a:pt x="467" y="1244"/>
                </a:lnTo>
                <a:lnTo>
                  <a:pt x="475" y="1147"/>
                </a:lnTo>
                <a:lnTo>
                  <a:pt x="125" y="1147"/>
                </a:lnTo>
                <a:lnTo>
                  <a:pt x="125" y="885"/>
                </a:lnTo>
                <a:lnTo>
                  <a:pt x="499" y="885"/>
                </a:lnTo>
                <a:lnTo>
                  <a:pt x="538" y="436"/>
                </a:lnTo>
                <a:lnTo>
                  <a:pt x="951" y="436"/>
                </a:lnTo>
                <a:lnTo>
                  <a:pt x="95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3" name="Freeform 312"/>
          <p:cNvSpPr>
            <a:spLocks/>
          </p:cNvSpPr>
          <p:nvPr/>
        </p:nvSpPr>
        <p:spPr bwMode="auto">
          <a:xfrm>
            <a:off x="8215796" y="4281488"/>
            <a:ext cx="428625" cy="444500"/>
          </a:xfrm>
          <a:custGeom>
            <a:avLst/>
            <a:gdLst>
              <a:gd name="connsiteX0" fmla="*/ 199971 w 428625"/>
              <a:gd name="connsiteY0" fmla="*/ 115887 h 444500"/>
              <a:gd name="connsiteX1" fmla="*/ 242888 w 428625"/>
              <a:gd name="connsiteY1" fmla="*/ 115887 h 444500"/>
              <a:gd name="connsiteX2" fmla="*/ 242888 w 428625"/>
              <a:gd name="connsiteY2" fmla="*/ 246062 h 444500"/>
              <a:gd name="connsiteX3" fmla="*/ 161925 w 428625"/>
              <a:gd name="connsiteY3" fmla="*/ 246062 h 444500"/>
              <a:gd name="connsiteX4" fmla="*/ 161925 w 428625"/>
              <a:gd name="connsiteY4" fmla="*/ 202274 h 444500"/>
              <a:gd name="connsiteX5" fmla="*/ 199971 w 428625"/>
              <a:gd name="connsiteY5" fmla="*/ 202274 h 444500"/>
              <a:gd name="connsiteX6" fmla="*/ 218746 w 428625"/>
              <a:gd name="connsiteY6" fmla="*/ 0 h 444500"/>
              <a:gd name="connsiteX7" fmla="*/ 231450 w 428625"/>
              <a:gd name="connsiteY7" fmla="*/ 265 h 444500"/>
              <a:gd name="connsiteX8" fmla="*/ 244153 w 428625"/>
              <a:gd name="connsiteY8" fmla="*/ 1455 h 444500"/>
              <a:gd name="connsiteX9" fmla="*/ 256593 w 428625"/>
              <a:gd name="connsiteY9" fmla="*/ 3308 h 444500"/>
              <a:gd name="connsiteX10" fmla="*/ 268900 w 428625"/>
              <a:gd name="connsiteY10" fmla="*/ 5821 h 444500"/>
              <a:gd name="connsiteX11" fmla="*/ 280942 w 428625"/>
              <a:gd name="connsiteY11" fmla="*/ 9261 h 444500"/>
              <a:gd name="connsiteX12" fmla="*/ 292720 w 428625"/>
              <a:gd name="connsiteY12" fmla="*/ 13097 h 444500"/>
              <a:gd name="connsiteX13" fmla="*/ 304232 w 428625"/>
              <a:gd name="connsiteY13" fmla="*/ 17595 h 444500"/>
              <a:gd name="connsiteX14" fmla="*/ 315481 w 428625"/>
              <a:gd name="connsiteY14" fmla="*/ 23019 h 444500"/>
              <a:gd name="connsiteX15" fmla="*/ 326332 w 428625"/>
              <a:gd name="connsiteY15" fmla="*/ 28840 h 444500"/>
              <a:gd name="connsiteX16" fmla="*/ 336919 w 428625"/>
              <a:gd name="connsiteY16" fmla="*/ 35454 h 444500"/>
              <a:gd name="connsiteX17" fmla="*/ 346976 w 428625"/>
              <a:gd name="connsiteY17" fmla="*/ 42466 h 444500"/>
              <a:gd name="connsiteX18" fmla="*/ 356768 w 428625"/>
              <a:gd name="connsiteY18" fmla="*/ 50271 h 444500"/>
              <a:gd name="connsiteX19" fmla="*/ 366164 w 428625"/>
              <a:gd name="connsiteY19" fmla="*/ 58341 h 444500"/>
              <a:gd name="connsiteX20" fmla="*/ 375030 w 428625"/>
              <a:gd name="connsiteY20" fmla="*/ 67337 h 444500"/>
              <a:gd name="connsiteX21" fmla="*/ 383500 w 428625"/>
              <a:gd name="connsiteY21" fmla="*/ 76597 h 444500"/>
              <a:gd name="connsiteX22" fmla="*/ 428625 w 428625"/>
              <a:gd name="connsiteY22" fmla="*/ 45905 h 444500"/>
              <a:gd name="connsiteX23" fmla="*/ 422273 w 428625"/>
              <a:gd name="connsiteY23" fmla="*/ 190368 h 444500"/>
              <a:gd name="connsiteX24" fmla="*/ 288353 w 428625"/>
              <a:gd name="connsiteY24" fmla="*/ 141552 h 444500"/>
              <a:gd name="connsiteX25" fmla="*/ 332419 w 428625"/>
              <a:gd name="connsiteY25" fmla="*/ 111522 h 444500"/>
              <a:gd name="connsiteX26" fmla="*/ 324744 w 428625"/>
              <a:gd name="connsiteY26" fmla="*/ 103981 h 444500"/>
              <a:gd name="connsiteX27" fmla="*/ 316672 w 428625"/>
              <a:gd name="connsiteY27" fmla="*/ 96838 h 444500"/>
              <a:gd name="connsiteX28" fmla="*/ 308202 w 428625"/>
              <a:gd name="connsiteY28" fmla="*/ 90355 h 444500"/>
              <a:gd name="connsiteX29" fmla="*/ 299336 w 428625"/>
              <a:gd name="connsiteY29" fmla="*/ 84667 h 444500"/>
              <a:gd name="connsiteX30" fmla="*/ 290205 w 428625"/>
              <a:gd name="connsiteY30" fmla="*/ 79375 h 444500"/>
              <a:gd name="connsiteX31" fmla="*/ 280545 w 428625"/>
              <a:gd name="connsiteY31" fmla="*/ 74877 h 444500"/>
              <a:gd name="connsiteX32" fmla="*/ 270752 w 428625"/>
              <a:gd name="connsiteY32" fmla="*/ 70909 h 444500"/>
              <a:gd name="connsiteX33" fmla="*/ 260695 w 428625"/>
              <a:gd name="connsiteY33" fmla="*/ 67734 h 444500"/>
              <a:gd name="connsiteX34" fmla="*/ 250505 w 428625"/>
              <a:gd name="connsiteY34" fmla="*/ 65220 h 444500"/>
              <a:gd name="connsiteX35" fmla="*/ 239919 w 428625"/>
              <a:gd name="connsiteY35" fmla="*/ 63236 h 444500"/>
              <a:gd name="connsiteX36" fmla="*/ 229465 w 428625"/>
              <a:gd name="connsiteY36" fmla="*/ 62045 h 444500"/>
              <a:gd name="connsiteX37" fmla="*/ 218746 w 428625"/>
              <a:gd name="connsiteY37" fmla="*/ 61780 h 444500"/>
              <a:gd name="connsiteX38" fmla="*/ 206968 w 428625"/>
              <a:gd name="connsiteY38" fmla="*/ 62177 h 444500"/>
              <a:gd name="connsiteX39" fmla="*/ 195455 w 428625"/>
              <a:gd name="connsiteY39" fmla="*/ 63500 h 444500"/>
              <a:gd name="connsiteX40" fmla="*/ 184075 w 428625"/>
              <a:gd name="connsiteY40" fmla="*/ 65617 h 444500"/>
              <a:gd name="connsiteX41" fmla="*/ 173091 w 428625"/>
              <a:gd name="connsiteY41" fmla="*/ 68527 h 444500"/>
              <a:gd name="connsiteX42" fmla="*/ 162505 w 428625"/>
              <a:gd name="connsiteY42" fmla="*/ 72231 h 444500"/>
              <a:gd name="connsiteX43" fmla="*/ 152183 w 428625"/>
              <a:gd name="connsiteY43" fmla="*/ 76729 h 444500"/>
              <a:gd name="connsiteX44" fmla="*/ 142390 w 428625"/>
              <a:gd name="connsiteY44" fmla="*/ 81756 h 444500"/>
              <a:gd name="connsiteX45" fmla="*/ 132862 w 428625"/>
              <a:gd name="connsiteY45" fmla="*/ 87577 h 444500"/>
              <a:gd name="connsiteX46" fmla="*/ 123731 w 428625"/>
              <a:gd name="connsiteY46" fmla="*/ 94060 h 444500"/>
              <a:gd name="connsiteX47" fmla="*/ 115130 w 428625"/>
              <a:gd name="connsiteY47" fmla="*/ 101071 h 444500"/>
              <a:gd name="connsiteX48" fmla="*/ 107190 w 428625"/>
              <a:gd name="connsiteY48" fmla="*/ 108876 h 444500"/>
              <a:gd name="connsiteX49" fmla="*/ 99647 w 428625"/>
              <a:gd name="connsiteY49" fmla="*/ 117078 h 444500"/>
              <a:gd name="connsiteX50" fmla="*/ 92765 w 428625"/>
              <a:gd name="connsiteY50" fmla="*/ 125677 h 444500"/>
              <a:gd name="connsiteX51" fmla="*/ 86413 w 428625"/>
              <a:gd name="connsiteY51" fmla="*/ 134938 h 444500"/>
              <a:gd name="connsiteX52" fmla="*/ 80723 w 428625"/>
              <a:gd name="connsiteY52" fmla="*/ 144463 h 444500"/>
              <a:gd name="connsiteX53" fmla="*/ 75562 w 428625"/>
              <a:gd name="connsiteY53" fmla="*/ 154649 h 444500"/>
              <a:gd name="connsiteX54" fmla="*/ 71195 w 428625"/>
              <a:gd name="connsiteY54" fmla="*/ 165100 h 444500"/>
              <a:gd name="connsiteX55" fmla="*/ 67622 w 428625"/>
              <a:gd name="connsiteY55" fmla="*/ 175948 h 444500"/>
              <a:gd name="connsiteX56" fmla="*/ 64711 w 428625"/>
              <a:gd name="connsiteY56" fmla="*/ 187061 h 444500"/>
              <a:gd name="connsiteX57" fmla="*/ 62594 w 428625"/>
              <a:gd name="connsiteY57" fmla="*/ 198438 h 444500"/>
              <a:gd name="connsiteX58" fmla="*/ 61270 w 428625"/>
              <a:gd name="connsiteY58" fmla="*/ 210212 h 444500"/>
              <a:gd name="connsiteX59" fmla="*/ 60873 w 428625"/>
              <a:gd name="connsiteY59" fmla="*/ 222118 h 444500"/>
              <a:gd name="connsiteX60" fmla="*/ 61270 w 428625"/>
              <a:gd name="connsiteY60" fmla="*/ 234156 h 444500"/>
              <a:gd name="connsiteX61" fmla="*/ 62594 w 428625"/>
              <a:gd name="connsiteY61" fmla="*/ 245798 h 444500"/>
              <a:gd name="connsiteX62" fmla="*/ 64711 w 428625"/>
              <a:gd name="connsiteY62" fmla="*/ 257308 h 444500"/>
              <a:gd name="connsiteX63" fmla="*/ 67490 w 428625"/>
              <a:gd name="connsiteY63" fmla="*/ 268420 h 444500"/>
              <a:gd name="connsiteX64" fmla="*/ 71195 w 428625"/>
              <a:gd name="connsiteY64" fmla="*/ 279268 h 444500"/>
              <a:gd name="connsiteX65" fmla="*/ 75562 w 428625"/>
              <a:gd name="connsiteY65" fmla="*/ 289851 h 444500"/>
              <a:gd name="connsiteX66" fmla="*/ 80723 w 428625"/>
              <a:gd name="connsiteY66" fmla="*/ 299905 h 444500"/>
              <a:gd name="connsiteX67" fmla="*/ 86413 w 428625"/>
              <a:gd name="connsiteY67" fmla="*/ 309430 h 444500"/>
              <a:gd name="connsiteX68" fmla="*/ 92765 w 428625"/>
              <a:gd name="connsiteY68" fmla="*/ 318691 h 444500"/>
              <a:gd name="connsiteX69" fmla="*/ 99647 w 428625"/>
              <a:gd name="connsiteY69" fmla="*/ 327422 h 444500"/>
              <a:gd name="connsiteX70" fmla="*/ 107190 w 428625"/>
              <a:gd name="connsiteY70" fmla="*/ 335624 h 444500"/>
              <a:gd name="connsiteX71" fmla="*/ 115130 w 428625"/>
              <a:gd name="connsiteY71" fmla="*/ 343297 h 444500"/>
              <a:gd name="connsiteX72" fmla="*/ 123731 w 428625"/>
              <a:gd name="connsiteY72" fmla="*/ 350309 h 444500"/>
              <a:gd name="connsiteX73" fmla="*/ 132862 w 428625"/>
              <a:gd name="connsiteY73" fmla="*/ 356791 h 444500"/>
              <a:gd name="connsiteX74" fmla="*/ 142258 w 428625"/>
              <a:gd name="connsiteY74" fmla="*/ 362612 h 444500"/>
              <a:gd name="connsiteX75" fmla="*/ 152183 w 428625"/>
              <a:gd name="connsiteY75" fmla="*/ 367639 h 444500"/>
              <a:gd name="connsiteX76" fmla="*/ 162505 w 428625"/>
              <a:gd name="connsiteY76" fmla="*/ 372137 h 444500"/>
              <a:gd name="connsiteX77" fmla="*/ 173091 w 428625"/>
              <a:gd name="connsiteY77" fmla="*/ 375841 h 444500"/>
              <a:gd name="connsiteX78" fmla="*/ 184075 w 428625"/>
              <a:gd name="connsiteY78" fmla="*/ 378751 h 444500"/>
              <a:gd name="connsiteX79" fmla="*/ 195455 w 428625"/>
              <a:gd name="connsiteY79" fmla="*/ 380868 h 444500"/>
              <a:gd name="connsiteX80" fmla="*/ 206968 w 428625"/>
              <a:gd name="connsiteY80" fmla="*/ 382191 h 444500"/>
              <a:gd name="connsiteX81" fmla="*/ 218746 w 428625"/>
              <a:gd name="connsiteY81" fmla="*/ 382588 h 444500"/>
              <a:gd name="connsiteX82" fmla="*/ 230126 w 428625"/>
              <a:gd name="connsiteY82" fmla="*/ 382191 h 444500"/>
              <a:gd name="connsiteX83" fmla="*/ 241242 w 428625"/>
              <a:gd name="connsiteY83" fmla="*/ 381000 h 444500"/>
              <a:gd name="connsiteX84" fmla="*/ 252358 w 428625"/>
              <a:gd name="connsiteY84" fmla="*/ 378884 h 444500"/>
              <a:gd name="connsiteX85" fmla="*/ 263077 w 428625"/>
              <a:gd name="connsiteY85" fmla="*/ 376105 h 444500"/>
              <a:gd name="connsiteX86" fmla="*/ 273531 w 428625"/>
              <a:gd name="connsiteY86" fmla="*/ 372534 h 444500"/>
              <a:gd name="connsiteX87" fmla="*/ 283721 w 428625"/>
              <a:gd name="connsiteY87" fmla="*/ 368168 h 444500"/>
              <a:gd name="connsiteX88" fmla="*/ 293646 w 428625"/>
              <a:gd name="connsiteY88" fmla="*/ 363141 h 444500"/>
              <a:gd name="connsiteX89" fmla="*/ 303174 w 428625"/>
              <a:gd name="connsiteY89" fmla="*/ 357452 h 444500"/>
              <a:gd name="connsiteX90" fmla="*/ 311908 w 428625"/>
              <a:gd name="connsiteY90" fmla="*/ 370152 h 444500"/>
              <a:gd name="connsiteX91" fmla="*/ 320377 w 428625"/>
              <a:gd name="connsiteY91" fmla="*/ 383117 h 444500"/>
              <a:gd name="connsiteX92" fmla="*/ 328714 w 428625"/>
              <a:gd name="connsiteY92" fmla="*/ 396081 h 444500"/>
              <a:gd name="connsiteX93" fmla="*/ 336919 w 428625"/>
              <a:gd name="connsiteY93" fmla="*/ 408914 h 444500"/>
              <a:gd name="connsiteX94" fmla="*/ 326332 w 428625"/>
              <a:gd name="connsiteY94" fmla="*/ 415396 h 444500"/>
              <a:gd name="connsiteX95" fmla="*/ 315348 w 428625"/>
              <a:gd name="connsiteY95" fmla="*/ 421349 h 444500"/>
              <a:gd name="connsiteX96" fmla="*/ 304232 w 428625"/>
              <a:gd name="connsiteY96" fmla="*/ 426509 h 444500"/>
              <a:gd name="connsiteX97" fmla="*/ 292720 w 428625"/>
              <a:gd name="connsiteY97" fmla="*/ 431271 h 444500"/>
              <a:gd name="connsiteX98" fmla="*/ 280942 w 428625"/>
              <a:gd name="connsiteY98" fmla="*/ 435108 h 444500"/>
              <a:gd name="connsiteX99" fmla="*/ 268900 w 428625"/>
              <a:gd name="connsiteY99" fmla="*/ 438547 h 444500"/>
              <a:gd name="connsiteX100" fmla="*/ 256725 w 428625"/>
              <a:gd name="connsiteY100" fmla="*/ 441061 h 444500"/>
              <a:gd name="connsiteX101" fmla="*/ 244286 w 428625"/>
              <a:gd name="connsiteY101" fmla="*/ 442913 h 444500"/>
              <a:gd name="connsiteX102" fmla="*/ 231450 w 428625"/>
              <a:gd name="connsiteY102" fmla="*/ 443971 h 444500"/>
              <a:gd name="connsiteX103" fmla="*/ 218746 w 428625"/>
              <a:gd name="connsiteY103" fmla="*/ 444500 h 444500"/>
              <a:gd name="connsiteX104" fmla="*/ 204851 w 428625"/>
              <a:gd name="connsiteY104" fmla="*/ 443971 h 444500"/>
              <a:gd name="connsiteX105" fmla="*/ 191353 w 428625"/>
              <a:gd name="connsiteY105" fmla="*/ 442780 h 444500"/>
              <a:gd name="connsiteX106" fmla="*/ 177987 w 428625"/>
              <a:gd name="connsiteY106" fmla="*/ 440664 h 444500"/>
              <a:gd name="connsiteX107" fmla="*/ 165019 w 428625"/>
              <a:gd name="connsiteY107" fmla="*/ 437753 h 444500"/>
              <a:gd name="connsiteX108" fmla="*/ 152183 w 428625"/>
              <a:gd name="connsiteY108" fmla="*/ 434049 h 444500"/>
              <a:gd name="connsiteX109" fmla="*/ 139743 w 428625"/>
              <a:gd name="connsiteY109" fmla="*/ 429551 h 444500"/>
              <a:gd name="connsiteX110" fmla="*/ 127701 w 428625"/>
              <a:gd name="connsiteY110" fmla="*/ 424260 h 444500"/>
              <a:gd name="connsiteX111" fmla="*/ 116056 w 428625"/>
              <a:gd name="connsiteY111" fmla="*/ 418439 h 444500"/>
              <a:gd name="connsiteX112" fmla="*/ 104675 w 428625"/>
              <a:gd name="connsiteY112" fmla="*/ 411956 h 444500"/>
              <a:gd name="connsiteX113" fmla="*/ 93824 w 428625"/>
              <a:gd name="connsiteY113" fmla="*/ 404548 h 444500"/>
              <a:gd name="connsiteX114" fmla="*/ 83502 w 428625"/>
              <a:gd name="connsiteY114" fmla="*/ 396875 h 444500"/>
              <a:gd name="connsiteX115" fmla="*/ 73577 w 428625"/>
              <a:gd name="connsiteY115" fmla="*/ 388409 h 444500"/>
              <a:gd name="connsiteX116" fmla="*/ 64182 w 428625"/>
              <a:gd name="connsiteY116" fmla="*/ 379280 h 444500"/>
              <a:gd name="connsiteX117" fmla="*/ 55315 w 428625"/>
              <a:gd name="connsiteY117" fmla="*/ 369755 h 444500"/>
              <a:gd name="connsiteX118" fmla="*/ 46978 w 428625"/>
              <a:gd name="connsiteY118" fmla="*/ 359569 h 444500"/>
              <a:gd name="connsiteX119" fmla="*/ 39171 w 428625"/>
              <a:gd name="connsiteY119" fmla="*/ 349118 h 444500"/>
              <a:gd name="connsiteX120" fmla="*/ 32157 w 428625"/>
              <a:gd name="connsiteY120" fmla="*/ 338005 h 444500"/>
              <a:gd name="connsiteX121" fmla="*/ 25805 w 428625"/>
              <a:gd name="connsiteY121" fmla="*/ 326628 h 444500"/>
              <a:gd name="connsiteX122" fmla="*/ 19982 w 428625"/>
              <a:gd name="connsiteY122" fmla="*/ 314722 h 444500"/>
              <a:gd name="connsiteX123" fmla="*/ 14821 w 428625"/>
              <a:gd name="connsiteY123" fmla="*/ 302551 h 444500"/>
              <a:gd name="connsiteX124" fmla="*/ 10455 w 428625"/>
              <a:gd name="connsiteY124" fmla="*/ 289851 h 444500"/>
              <a:gd name="connsiteX125" fmla="*/ 6749 w 428625"/>
              <a:gd name="connsiteY125" fmla="*/ 276887 h 444500"/>
              <a:gd name="connsiteX126" fmla="*/ 3838 w 428625"/>
              <a:gd name="connsiteY126" fmla="*/ 263658 h 444500"/>
              <a:gd name="connsiteX127" fmla="*/ 1853 w 428625"/>
              <a:gd name="connsiteY127" fmla="*/ 250031 h 444500"/>
              <a:gd name="connsiteX128" fmla="*/ 530 w 428625"/>
              <a:gd name="connsiteY128" fmla="*/ 236273 h 444500"/>
              <a:gd name="connsiteX129" fmla="*/ 0 w 428625"/>
              <a:gd name="connsiteY129" fmla="*/ 222118 h 444500"/>
              <a:gd name="connsiteX130" fmla="*/ 530 w 428625"/>
              <a:gd name="connsiteY130" fmla="*/ 208095 h 444500"/>
              <a:gd name="connsiteX131" fmla="*/ 1853 w 428625"/>
              <a:gd name="connsiteY131" fmla="*/ 194469 h 444500"/>
              <a:gd name="connsiteX132" fmla="*/ 3838 w 428625"/>
              <a:gd name="connsiteY132" fmla="*/ 180711 h 444500"/>
              <a:gd name="connsiteX133" fmla="*/ 6749 w 428625"/>
              <a:gd name="connsiteY133" fmla="*/ 167481 h 444500"/>
              <a:gd name="connsiteX134" fmla="*/ 10455 w 428625"/>
              <a:gd name="connsiteY134" fmla="*/ 154517 h 444500"/>
              <a:gd name="connsiteX135" fmla="*/ 14821 w 428625"/>
              <a:gd name="connsiteY135" fmla="*/ 141949 h 444500"/>
              <a:gd name="connsiteX136" fmla="*/ 19982 w 428625"/>
              <a:gd name="connsiteY136" fmla="*/ 129778 h 444500"/>
              <a:gd name="connsiteX137" fmla="*/ 25805 w 428625"/>
              <a:gd name="connsiteY137" fmla="*/ 117740 h 444500"/>
              <a:gd name="connsiteX138" fmla="*/ 32157 w 428625"/>
              <a:gd name="connsiteY138" fmla="*/ 106363 h 444500"/>
              <a:gd name="connsiteX139" fmla="*/ 39171 w 428625"/>
              <a:gd name="connsiteY139" fmla="*/ 95383 h 444500"/>
              <a:gd name="connsiteX140" fmla="*/ 46978 w 428625"/>
              <a:gd name="connsiteY140" fmla="*/ 84799 h 444500"/>
              <a:gd name="connsiteX141" fmla="*/ 55315 w 428625"/>
              <a:gd name="connsiteY141" fmla="*/ 74613 h 444500"/>
              <a:gd name="connsiteX142" fmla="*/ 64182 w 428625"/>
              <a:gd name="connsiteY142" fmla="*/ 65220 h 444500"/>
              <a:gd name="connsiteX143" fmla="*/ 73577 w 428625"/>
              <a:gd name="connsiteY143" fmla="*/ 56092 h 444500"/>
              <a:gd name="connsiteX144" fmla="*/ 83502 w 428625"/>
              <a:gd name="connsiteY144" fmla="*/ 47625 h 444500"/>
              <a:gd name="connsiteX145" fmla="*/ 93824 w 428625"/>
              <a:gd name="connsiteY145" fmla="*/ 39820 h 444500"/>
              <a:gd name="connsiteX146" fmla="*/ 104675 w 428625"/>
              <a:gd name="connsiteY146" fmla="*/ 32544 h 444500"/>
              <a:gd name="connsiteX147" fmla="*/ 116056 w 428625"/>
              <a:gd name="connsiteY147" fmla="*/ 25929 h 444500"/>
              <a:gd name="connsiteX148" fmla="*/ 127701 w 428625"/>
              <a:gd name="connsiteY148" fmla="*/ 20241 h 444500"/>
              <a:gd name="connsiteX149" fmla="*/ 139743 w 428625"/>
              <a:gd name="connsiteY149" fmla="*/ 14949 h 444500"/>
              <a:gd name="connsiteX150" fmla="*/ 152183 w 428625"/>
              <a:gd name="connsiteY150" fmla="*/ 10451 h 444500"/>
              <a:gd name="connsiteX151" fmla="*/ 165019 w 428625"/>
              <a:gd name="connsiteY151" fmla="*/ 6747 h 444500"/>
              <a:gd name="connsiteX152" fmla="*/ 177987 w 428625"/>
              <a:gd name="connsiteY152" fmla="*/ 3837 h 444500"/>
              <a:gd name="connsiteX153" fmla="*/ 191353 w 428625"/>
              <a:gd name="connsiteY153" fmla="*/ 1720 h 444500"/>
              <a:gd name="connsiteX154" fmla="*/ 204851 w 428625"/>
              <a:gd name="connsiteY154" fmla="*/ 529 h 44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428625" h="444500">
                <a:moveTo>
                  <a:pt x="199971" y="115887"/>
                </a:moveTo>
                <a:lnTo>
                  <a:pt x="242888" y="115887"/>
                </a:lnTo>
                <a:lnTo>
                  <a:pt x="242888" y="246062"/>
                </a:lnTo>
                <a:lnTo>
                  <a:pt x="161925" y="246062"/>
                </a:lnTo>
                <a:lnTo>
                  <a:pt x="161925" y="202274"/>
                </a:lnTo>
                <a:lnTo>
                  <a:pt x="199971" y="202274"/>
                </a:lnTo>
                <a:close/>
                <a:moveTo>
                  <a:pt x="218746" y="0"/>
                </a:moveTo>
                <a:lnTo>
                  <a:pt x="231450" y="265"/>
                </a:lnTo>
                <a:lnTo>
                  <a:pt x="244153" y="1455"/>
                </a:lnTo>
                <a:lnTo>
                  <a:pt x="256593" y="3308"/>
                </a:lnTo>
                <a:lnTo>
                  <a:pt x="268900" y="5821"/>
                </a:lnTo>
                <a:lnTo>
                  <a:pt x="280942" y="9261"/>
                </a:lnTo>
                <a:lnTo>
                  <a:pt x="292720" y="13097"/>
                </a:lnTo>
                <a:lnTo>
                  <a:pt x="304232" y="17595"/>
                </a:lnTo>
                <a:lnTo>
                  <a:pt x="315481" y="23019"/>
                </a:lnTo>
                <a:lnTo>
                  <a:pt x="326332" y="28840"/>
                </a:lnTo>
                <a:lnTo>
                  <a:pt x="336919" y="35454"/>
                </a:lnTo>
                <a:lnTo>
                  <a:pt x="346976" y="42466"/>
                </a:lnTo>
                <a:lnTo>
                  <a:pt x="356768" y="50271"/>
                </a:lnTo>
                <a:lnTo>
                  <a:pt x="366164" y="58341"/>
                </a:lnTo>
                <a:lnTo>
                  <a:pt x="375030" y="67337"/>
                </a:lnTo>
                <a:lnTo>
                  <a:pt x="383500" y="76597"/>
                </a:lnTo>
                <a:lnTo>
                  <a:pt x="428625" y="45905"/>
                </a:lnTo>
                <a:lnTo>
                  <a:pt x="422273" y="190368"/>
                </a:lnTo>
                <a:lnTo>
                  <a:pt x="288353" y="141552"/>
                </a:lnTo>
                <a:lnTo>
                  <a:pt x="332419" y="111522"/>
                </a:lnTo>
                <a:lnTo>
                  <a:pt x="324744" y="103981"/>
                </a:lnTo>
                <a:lnTo>
                  <a:pt x="316672" y="96838"/>
                </a:lnTo>
                <a:lnTo>
                  <a:pt x="308202" y="90355"/>
                </a:lnTo>
                <a:lnTo>
                  <a:pt x="299336" y="84667"/>
                </a:lnTo>
                <a:lnTo>
                  <a:pt x="290205" y="79375"/>
                </a:lnTo>
                <a:lnTo>
                  <a:pt x="280545" y="74877"/>
                </a:lnTo>
                <a:lnTo>
                  <a:pt x="270752" y="70909"/>
                </a:lnTo>
                <a:lnTo>
                  <a:pt x="260695" y="67734"/>
                </a:lnTo>
                <a:lnTo>
                  <a:pt x="250505" y="65220"/>
                </a:lnTo>
                <a:lnTo>
                  <a:pt x="239919" y="63236"/>
                </a:lnTo>
                <a:lnTo>
                  <a:pt x="229465" y="62045"/>
                </a:lnTo>
                <a:lnTo>
                  <a:pt x="218746" y="61780"/>
                </a:lnTo>
                <a:lnTo>
                  <a:pt x="206968" y="62177"/>
                </a:lnTo>
                <a:lnTo>
                  <a:pt x="195455" y="63500"/>
                </a:lnTo>
                <a:lnTo>
                  <a:pt x="184075" y="65617"/>
                </a:lnTo>
                <a:lnTo>
                  <a:pt x="173091" y="68527"/>
                </a:lnTo>
                <a:lnTo>
                  <a:pt x="162505" y="72231"/>
                </a:lnTo>
                <a:lnTo>
                  <a:pt x="152183" y="76729"/>
                </a:lnTo>
                <a:lnTo>
                  <a:pt x="142390" y="81756"/>
                </a:lnTo>
                <a:lnTo>
                  <a:pt x="132862" y="87577"/>
                </a:lnTo>
                <a:lnTo>
                  <a:pt x="123731" y="94060"/>
                </a:lnTo>
                <a:lnTo>
                  <a:pt x="115130" y="101071"/>
                </a:lnTo>
                <a:lnTo>
                  <a:pt x="107190" y="108876"/>
                </a:lnTo>
                <a:lnTo>
                  <a:pt x="99647" y="117078"/>
                </a:lnTo>
                <a:lnTo>
                  <a:pt x="92765" y="125677"/>
                </a:lnTo>
                <a:lnTo>
                  <a:pt x="86413" y="134938"/>
                </a:lnTo>
                <a:lnTo>
                  <a:pt x="80723" y="144463"/>
                </a:lnTo>
                <a:lnTo>
                  <a:pt x="75562" y="154649"/>
                </a:lnTo>
                <a:lnTo>
                  <a:pt x="71195" y="165100"/>
                </a:lnTo>
                <a:lnTo>
                  <a:pt x="67622" y="175948"/>
                </a:lnTo>
                <a:lnTo>
                  <a:pt x="64711" y="187061"/>
                </a:lnTo>
                <a:lnTo>
                  <a:pt x="62594" y="198438"/>
                </a:lnTo>
                <a:lnTo>
                  <a:pt x="61270" y="210212"/>
                </a:lnTo>
                <a:lnTo>
                  <a:pt x="60873" y="222118"/>
                </a:lnTo>
                <a:lnTo>
                  <a:pt x="61270" y="234156"/>
                </a:lnTo>
                <a:lnTo>
                  <a:pt x="62594" y="245798"/>
                </a:lnTo>
                <a:lnTo>
                  <a:pt x="64711" y="257308"/>
                </a:lnTo>
                <a:lnTo>
                  <a:pt x="67490" y="268420"/>
                </a:lnTo>
                <a:lnTo>
                  <a:pt x="71195" y="279268"/>
                </a:lnTo>
                <a:lnTo>
                  <a:pt x="75562" y="289851"/>
                </a:lnTo>
                <a:lnTo>
                  <a:pt x="80723" y="299905"/>
                </a:lnTo>
                <a:lnTo>
                  <a:pt x="86413" y="309430"/>
                </a:lnTo>
                <a:lnTo>
                  <a:pt x="92765" y="318691"/>
                </a:lnTo>
                <a:lnTo>
                  <a:pt x="99647" y="327422"/>
                </a:lnTo>
                <a:lnTo>
                  <a:pt x="107190" y="335624"/>
                </a:lnTo>
                <a:lnTo>
                  <a:pt x="115130" y="343297"/>
                </a:lnTo>
                <a:lnTo>
                  <a:pt x="123731" y="350309"/>
                </a:lnTo>
                <a:lnTo>
                  <a:pt x="132862" y="356791"/>
                </a:lnTo>
                <a:lnTo>
                  <a:pt x="142258" y="362612"/>
                </a:lnTo>
                <a:lnTo>
                  <a:pt x="152183" y="367639"/>
                </a:lnTo>
                <a:lnTo>
                  <a:pt x="162505" y="372137"/>
                </a:lnTo>
                <a:lnTo>
                  <a:pt x="173091" y="375841"/>
                </a:lnTo>
                <a:lnTo>
                  <a:pt x="184075" y="378751"/>
                </a:lnTo>
                <a:lnTo>
                  <a:pt x="195455" y="380868"/>
                </a:lnTo>
                <a:lnTo>
                  <a:pt x="206968" y="382191"/>
                </a:lnTo>
                <a:lnTo>
                  <a:pt x="218746" y="382588"/>
                </a:lnTo>
                <a:lnTo>
                  <a:pt x="230126" y="382191"/>
                </a:lnTo>
                <a:lnTo>
                  <a:pt x="241242" y="381000"/>
                </a:lnTo>
                <a:lnTo>
                  <a:pt x="252358" y="378884"/>
                </a:lnTo>
                <a:lnTo>
                  <a:pt x="263077" y="376105"/>
                </a:lnTo>
                <a:lnTo>
                  <a:pt x="273531" y="372534"/>
                </a:lnTo>
                <a:lnTo>
                  <a:pt x="283721" y="368168"/>
                </a:lnTo>
                <a:lnTo>
                  <a:pt x="293646" y="363141"/>
                </a:lnTo>
                <a:lnTo>
                  <a:pt x="303174" y="357452"/>
                </a:lnTo>
                <a:lnTo>
                  <a:pt x="311908" y="370152"/>
                </a:lnTo>
                <a:lnTo>
                  <a:pt x="320377" y="383117"/>
                </a:lnTo>
                <a:lnTo>
                  <a:pt x="328714" y="396081"/>
                </a:lnTo>
                <a:lnTo>
                  <a:pt x="336919" y="408914"/>
                </a:lnTo>
                <a:lnTo>
                  <a:pt x="326332" y="415396"/>
                </a:lnTo>
                <a:lnTo>
                  <a:pt x="315348" y="421349"/>
                </a:lnTo>
                <a:lnTo>
                  <a:pt x="304232" y="426509"/>
                </a:lnTo>
                <a:lnTo>
                  <a:pt x="292720" y="431271"/>
                </a:lnTo>
                <a:lnTo>
                  <a:pt x="280942" y="435108"/>
                </a:lnTo>
                <a:lnTo>
                  <a:pt x="268900" y="438547"/>
                </a:lnTo>
                <a:lnTo>
                  <a:pt x="256725" y="441061"/>
                </a:lnTo>
                <a:lnTo>
                  <a:pt x="244286" y="442913"/>
                </a:lnTo>
                <a:lnTo>
                  <a:pt x="231450" y="443971"/>
                </a:lnTo>
                <a:lnTo>
                  <a:pt x="218746" y="444500"/>
                </a:lnTo>
                <a:lnTo>
                  <a:pt x="204851" y="443971"/>
                </a:lnTo>
                <a:lnTo>
                  <a:pt x="191353" y="442780"/>
                </a:lnTo>
                <a:lnTo>
                  <a:pt x="177987" y="440664"/>
                </a:lnTo>
                <a:lnTo>
                  <a:pt x="165019" y="437753"/>
                </a:lnTo>
                <a:lnTo>
                  <a:pt x="152183" y="434049"/>
                </a:lnTo>
                <a:lnTo>
                  <a:pt x="139743" y="429551"/>
                </a:lnTo>
                <a:lnTo>
                  <a:pt x="127701" y="424260"/>
                </a:lnTo>
                <a:lnTo>
                  <a:pt x="116056" y="418439"/>
                </a:lnTo>
                <a:lnTo>
                  <a:pt x="104675" y="411956"/>
                </a:lnTo>
                <a:lnTo>
                  <a:pt x="93824" y="404548"/>
                </a:lnTo>
                <a:lnTo>
                  <a:pt x="83502" y="396875"/>
                </a:lnTo>
                <a:lnTo>
                  <a:pt x="73577" y="388409"/>
                </a:lnTo>
                <a:lnTo>
                  <a:pt x="64182" y="379280"/>
                </a:lnTo>
                <a:lnTo>
                  <a:pt x="55315" y="369755"/>
                </a:lnTo>
                <a:lnTo>
                  <a:pt x="46978" y="359569"/>
                </a:lnTo>
                <a:lnTo>
                  <a:pt x="39171" y="349118"/>
                </a:lnTo>
                <a:lnTo>
                  <a:pt x="32157" y="338005"/>
                </a:lnTo>
                <a:lnTo>
                  <a:pt x="25805" y="326628"/>
                </a:lnTo>
                <a:lnTo>
                  <a:pt x="19982" y="314722"/>
                </a:lnTo>
                <a:lnTo>
                  <a:pt x="14821" y="302551"/>
                </a:lnTo>
                <a:lnTo>
                  <a:pt x="10455" y="289851"/>
                </a:lnTo>
                <a:lnTo>
                  <a:pt x="6749" y="276887"/>
                </a:lnTo>
                <a:lnTo>
                  <a:pt x="3838" y="263658"/>
                </a:lnTo>
                <a:lnTo>
                  <a:pt x="1853" y="250031"/>
                </a:lnTo>
                <a:lnTo>
                  <a:pt x="530" y="236273"/>
                </a:lnTo>
                <a:lnTo>
                  <a:pt x="0" y="222118"/>
                </a:lnTo>
                <a:lnTo>
                  <a:pt x="530" y="208095"/>
                </a:lnTo>
                <a:lnTo>
                  <a:pt x="1853" y="194469"/>
                </a:lnTo>
                <a:lnTo>
                  <a:pt x="3838" y="180711"/>
                </a:lnTo>
                <a:lnTo>
                  <a:pt x="6749" y="167481"/>
                </a:lnTo>
                <a:lnTo>
                  <a:pt x="10455" y="154517"/>
                </a:lnTo>
                <a:lnTo>
                  <a:pt x="14821" y="141949"/>
                </a:lnTo>
                <a:lnTo>
                  <a:pt x="19982" y="129778"/>
                </a:lnTo>
                <a:lnTo>
                  <a:pt x="25805" y="117740"/>
                </a:lnTo>
                <a:lnTo>
                  <a:pt x="32157" y="106363"/>
                </a:lnTo>
                <a:lnTo>
                  <a:pt x="39171" y="95383"/>
                </a:lnTo>
                <a:lnTo>
                  <a:pt x="46978" y="84799"/>
                </a:lnTo>
                <a:lnTo>
                  <a:pt x="55315" y="74613"/>
                </a:lnTo>
                <a:lnTo>
                  <a:pt x="64182" y="65220"/>
                </a:lnTo>
                <a:lnTo>
                  <a:pt x="73577" y="56092"/>
                </a:lnTo>
                <a:lnTo>
                  <a:pt x="83502" y="47625"/>
                </a:lnTo>
                <a:lnTo>
                  <a:pt x="93824" y="39820"/>
                </a:lnTo>
                <a:lnTo>
                  <a:pt x="104675" y="32544"/>
                </a:lnTo>
                <a:lnTo>
                  <a:pt x="116056" y="25929"/>
                </a:lnTo>
                <a:lnTo>
                  <a:pt x="127701" y="20241"/>
                </a:lnTo>
                <a:lnTo>
                  <a:pt x="139743" y="14949"/>
                </a:lnTo>
                <a:lnTo>
                  <a:pt x="152183" y="10451"/>
                </a:lnTo>
                <a:lnTo>
                  <a:pt x="165019" y="6747"/>
                </a:lnTo>
                <a:lnTo>
                  <a:pt x="177987" y="3837"/>
                </a:lnTo>
                <a:lnTo>
                  <a:pt x="191353" y="1720"/>
                </a:lnTo>
                <a:lnTo>
                  <a:pt x="204851" y="52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89" name="Freeform 254"/>
          <p:cNvSpPr>
            <a:spLocks/>
          </p:cNvSpPr>
          <p:nvPr/>
        </p:nvSpPr>
        <p:spPr bwMode="auto">
          <a:xfrm>
            <a:off x="7308877" y="4286250"/>
            <a:ext cx="371475" cy="446088"/>
          </a:xfrm>
          <a:custGeom>
            <a:avLst/>
            <a:gdLst>
              <a:gd name="T0" fmla="*/ 1402 w 2803"/>
              <a:gd name="T1" fmla="*/ 0 h 3094"/>
              <a:gd name="T2" fmla="*/ 2342 w 2803"/>
              <a:gd name="T3" fmla="*/ 1054 h 3094"/>
              <a:gd name="T4" fmla="*/ 1883 w 2803"/>
              <a:gd name="T5" fmla="*/ 1054 h 3094"/>
              <a:gd name="T6" fmla="*/ 2639 w 2803"/>
              <a:gd name="T7" fmla="*/ 1900 h 3094"/>
              <a:gd name="T8" fmla="*/ 2180 w 2803"/>
              <a:gd name="T9" fmla="*/ 1900 h 3094"/>
              <a:gd name="T10" fmla="*/ 2803 w 2803"/>
              <a:gd name="T11" fmla="*/ 2597 h 3094"/>
              <a:gd name="T12" fmla="*/ 1862 w 2803"/>
              <a:gd name="T13" fmla="*/ 2597 h 3094"/>
              <a:gd name="T14" fmla="*/ 1862 w 2803"/>
              <a:gd name="T15" fmla="*/ 3094 h 3094"/>
              <a:gd name="T16" fmla="*/ 942 w 2803"/>
              <a:gd name="T17" fmla="*/ 3094 h 3094"/>
              <a:gd name="T18" fmla="*/ 942 w 2803"/>
              <a:gd name="T19" fmla="*/ 2597 h 3094"/>
              <a:gd name="T20" fmla="*/ 0 w 2803"/>
              <a:gd name="T21" fmla="*/ 2597 h 3094"/>
              <a:gd name="T22" fmla="*/ 622 w 2803"/>
              <a:gd name="T23" fmla="*/ 1900 h 3094"/>
              <a:gd name="T24" fmla="*/ 163 w 2803"/>
              <a:gd name="T25" fmla="*/ 1900 h 3094"/>
              <a:gd name="T26" fmla="*/ 919 w 2803"/>
              <a:gd name="T27" fmla="*/ 1054 h 3094"/>
              <a:gd name="T28" fmla="*/ 461 w 2803"/>
              <a:gd name="T29" fmla="*/ 1054 h 3094"/>
              <a:gd name="T30" fmla="*/ 1402 w 2803"/>
              <a:gd name="T31" fmla="*/ 0 h 3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03" h="3094">
                <a:moveTo>
                  <a:pt x="1402" y="0"/>
                </a:moveTo>
                <a:lnTo>
                  <a:pt x="2342" y="1054"/>
                </a:lnTo>
                <a:lnTo>
                  <a:pt x="1883" y="1054"/>
                </a:lnTo>
                <a:lnTo>
                  <a:pt x="2639" y="1900"/>
                </a:lnTo>
                <a:lnTo>
                  <a:pt x="2180" y="1900"/>
                </a:lnTo>
                <a:lnTo>
                  <a:pt x="2803" y="2597"/>
                </a:lnTo>
                <a:lnTo>
                  <a:pt x="1862" y="2597"/>
                </a:lnTo>
                <a:lnTo>
                  <a:pt x="1862" y="3094"/>
                </a:lnTo>
                <a:lnTo>
                  <a:pt x="942" y="3094"/>
                </a:lnTo>
                <a:lnTo>
                  <a:pt x="942" y="2597"/>
                </a:lnTo>
                <a:lnTo>
                  <a:pt x="0" y="2597"/>
                </a:lnTo>
                <a:lnTo>
                  <a:pt x="622" y="1900"/>
                </a:lnTo>
                <a:lnTo>
                  <a:pt x="163" y="1900"/>
                </a:lnTo>
                <a:lnTo>
                  <a:pt x="919" y="1054"/>
                </a:lnTo>
                <a:lnTo>
                  <a:pt x="461" y="1054"/>
                </a:lnTo>
                <a:lnTo>
                  <a:pt x="140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3" name="Freeform 259"/>
          <p:cNvSpPr>
            <a:spLocks noEditPoints="1"/>
          </p:cNvSpPr>
          <p:nvPr/>
        </p:nvSpPr>
        <p:spPr bwMode="auto">
          <a:xfrm>
            <a:off x="6332901" y="4294188"/>
            <a:ext cx="452438" cy="431800"/>
          </a:xfrm>
          <a:custGeom>
            <a:avLst/>
            <a:gdLst>
              <a:gd name="T0" fmla="*/ 2263 w 3423"/>
              <a:gd name="T1" fmla="*/ 2635 h 3265"/>
              <a:gd name="T2" fmla="*/ 2564 w 3423"/>
              <a:gd name="T3" fmla="*/ 1387 h 3265"/>
              <a:gd name="T4" fmla="*/ 1561 w 3423"/>
              <a:gd name="T5" fmla="*/ 1387 h 3265"/>
              <a:gd name="T6" fmla="*/ 1862 w 3423"/>
              <a:gd name="T7" fmla="*/ 2635 h 3265"/>
              <a:gd name="T8" fmla="*/ 1561 w 3423"/>
              <a:gd name="T9" fmla="*/ 1387 h 3265"/>
              <a:gd name="T10" fmla="*/ 860 w 3423"/>
              <a:gd name="T11" fmla="*/ 2635 h 3265"/>
              <a:gd name="T12" fmla="*/ 1160 w 3423"/>
              <a:gd name="T13" fmla="*/ 1387 h 3265"/>
              <a:gd name="T14" fmla="*/ 1712 w 3423"/>
              <a:gd name="T15" fmla="*/ 386 h 3265"/>
              <a:gd name="T16" fmla="*/ 1642 w 3423"/>
              <a:gd name="T17" fmla="*/ 398 h 3265"/>
              <a:gd name="T18" fmla="*/ 1582 w 3423"/>
              <a:gd name="T19" fmla="*/ 428 h 3265"/>
              <a:gd name="T20" fmla="*/ 1535 w 3423"/>
              <a:gd name="T21" fmla="*/ 475 h 3265"/>
              <a:gd name="T22" fmla="*/ 1504 w 3423"/>
              <a:gd name="T23" fmla="*/ 535 h 3265"/>
              <a:gd name="T24" fmla="*/ 1492 w 3423"/>
              <a:gd name="T25" fmla="*/ 604 h 3265"/>
              <a:gd name="T26" fmla="*/ 1504 w 3423"/>
              <a:gd name="T27" fmla="*/ 674 h 3265"/>
              <a:gd name="T28" fmla="*/ 1535 w 3423"/>
              <a:gd name="T29" fmla="*/ 733 h 3265"/>
              <a:gd name="T30" fmla="*/ 1582 w 3423"/>
              <a:gd name="T31" fmla="*/ 780 h 3265"/>
              <a:gd name="T32" fmla="*/ 1642 w 3423"/>
              <a:gd name="T33" fmla="*/ 811 h 3265"/>
              <a:gd name="T34" fmla="*/ 1712 w 3423"/>
              <a:gd name="T35" fmla="*/ 822 h 3265"/>
              <a:gd name="T36" fmla="*/ 1781 w 3423"/>
              <a:gd name="T37" fmla="*/ 811 h 3265"/>
              <a:gd name="T38" fmla="*/ 1841 w 3423"/>
              <a:gd name="T39" fmla="*/ 780 h 3265"/>
              <a:gd name="T40" fmla="*/ 1888 w 3423"/>
              <a:gd name="T41" fmla="*/ 733 h 3265"/>
              <a:gd name="T42" fmla="*/ 1919 w 3423"/>
              <a:gd name="T43" fmla="*/ 674 h 3265"/>
              <a:gd name="T44" fmla="*/ 1931 w 3423"/>
              <a:gd name="T45" fmla="*/ 604 h 3265"/>
              <a:gd name="T46" fmla="*/ 1919 w 3423"/>
              <a:gd name="T47" fmla="*/ 535 h 3265"/>
              <a:gd name="T48" fmla="*/ 1888 w 3423"/>
              <a:gd name="T49" fmla="*/ 475 h 3265"/>
              <a:gd name="T50" fmla="*/ 1841 w 3423"/>
              <a:gd name="T51" fmla="*/ 428 h 3265"/>
              <a:gd name="T52" fmla="*/ 1781 w 3423"/>
              <a:gd name="T53" fmla="*/ 398 h 3265"/>
              <a:gd name="T54" fmla="*/ 1712 w 3423"/>
              <a:gd name="T55" fmla="*/ 386 h 3265"/>
              <a:gd name="T56" fmla="*/ 1712 w 3423"/>
              <a:gd name="T57" fmla="*/ 0 h 3265"/>
              <a:gd name="T58" fmla="*/ 3081 w 3423"/>
              <a:gd name="T59" fmla="*/ 1127 h 3265"/>
              <a:gd name="T60" fmla="*/ 3423 w 3423"/>
              <a:gd name="T61" fmla="*/ 1387 h 3265"/>
              <a:gd name="T62" fmla="*/ 2965 w 3423"/>
              <a:gd name="T63" fmla="*/ 2635 h 3265"/>
              <a:gd name="T64" fmla="*/ 3423 w 3423"/>
              <a:gd name="T65" fmla="*/ 3265 h 3265"/>
              <a:gd name="T66" fmla="*/ 107 w 3423"/>
              <a:gd name="T67" fmla="*/ 2635 h 3265"/>
              <a:gd name="T68" fmla="*/ 459 w 3423"/>
              <a:gd name="T69" fmla="*/ 1387 h 3265"/>
              <a:gd name="T70" fmla="*/ 0 w 3423"/>
              <a:gd name="T71" fmla="*/ 1127 h 3265"/>
              <a:gd name="T72" fmla="*/ 342 w 3423"/>
              <a:gd name="T73" fmla="*/ 948 h 3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423" h="3265">
                <a:moveTo>
                  <a:pt x="2263" y="1387"/>
                </a:moveTo>
                <a:lnTo>
                  <a:pt x="2263" y="2635"/>
                </a:lnTo>
                <a:lnTo>
                  <a:pt x="2564" y="2635"/>
                </a:lnTo>
                <a:lnTo>
                  <a:pt x="2564" y="1387"/>
                </a:lnTo>
                <a:lnTo>
                  <a:pt x="2263" y="1387"/>
                </a:lnTo>
                <a:close/>
                <a:moveTo>
                  <a:pt x="1561" y="1387"/>
                </a:moveTo>
                <a:lnTo>
                  <a:pt x="1561" y="2635"/>
                </a:lnTo>
                <a:lnTo>
                  <a:pt x="1862" y="2635"/>
                </a:lnTo>
                <a:lnTo>
                  <a:pt x="1862" y="1387"/>
                </a:lnTo>
                <a:lnTo>
                  <a:pt x="1561" y="1387"/>
                </a:lnTo>
                <a:close/>
                <a:moveTo>
                  <a:pt x="860" y="1387"/>
                </a:moveTo>
                <a:lnTo>
                  <a:pt x="860" y="2635"/>
                </a:lnTo>
                <a:lnTo>
                  <a:pt x="1160" y="2635"/>
                </a:lnTo>
                <a:lnTo>
                  <a:pt x="1160" y="1387"/>
                </a:lnTo>
                <a:lnTo>
                  <a:pt x="860" y="1387"/>
                </a:lnTo>
                <a:close/>
                <a:moveTo>
                  <a:pt x="1712" y="386"/>
                </a:moveTo>
                <a:lnTo>
                  <a:pt x="1676" y="389"/>
                </a:lnTo>
                <a:lnTo>
                  <a:pt x="1642" y="398"/>
                </a:lnTo>
                <a:lnTo>
                  <a:pt x="1611" y="410"/>
                </a:lnTo>
                <a:lnTo>
                  <a:pt x="1582" y="428"/>
                </a:lnTo>
                <a:lnTo>
                  <a:pt x="1557" y="450"/>
                </a:lnTo>
                <a:lnTo>
                  <a:pt x="1535" y="475"/>
                </a:lnTo>
                <a:lnTo>
                  <a:pt x="1517" y="504"/>
                </a:lnTo>
                <a:lnTo>
                  <a:pt x="1504" y="535"/>
                </a:lnTo>
                <a:lnTo>
                  <a:pt x="1496" y="569"/>
                </a:lnTo>
                <a:lnTo>
                  <a:pt x="1492" y="604"/>
                </a:lnTo>
                <a:lnTo>
                  <a:pt x="1496" y="639"/>
                </a:lnTo>
                <a:lnTo>
                  <a:pt x="1504" y="674"/>
                </a:lnTo>
                <a:lnTo>
                  <a:pt x="1517" y="704"/>
                </a:lnTo>
                <a:lnTo>
                  <a:pt x="1535" y="733"/>
                </a:lnTo>
                <a:lnTo>
                  <a:pt x="1557" y="759"/>
                </a:lnTo>
                <a:lnTo>
                  <a:pt x="1582" y="780"/>
                </a:lnTo>
                <a:lnTo>
                  <a:pt x="1611" y="798"/>
                </a:lnTo>
                <a:lnTo>
                  <a:pt x="1642" y="811"/>
                </a:lnTo>
                <a:lnTo>
                  <a:pt x="1676" y="819"/>
                </a:lnTo>
                <a:lnTo>
                  <a:pt x="1712" y="822"/>
                </a:lnTo>
                <a:lnTo>
                  <a:pt x="1747" y="819"/>
                </a:lnTo>
                <a:lnTo>
                  <a:pt x="1781" y="811"/>
                </a:lnTo>
                <a:lnTo>
                  <a:pt x="1812" y="798"/>
                </a:lnTo>
                <a:lnTo>
                  <a:pt x="1841" y="780"/>
                </a:lnTo>
                <a:lnTo>
                  <a:pt x="1867" y="759"/>
                </a:lnTo>
                <a:lnTo>
                  <a:pt x="1888" y="733"/>
                </a:lnTo>
                <a:lnTo>
                  <a:pt x="1906" y="704"/>
                </a:lnTo>
                <a:lnTo>
                  <a:pt x="1919" y="674"/>
                </a:lnTo>
                <a:lnTo>
                  <a:pt x="1928" y="639"/>
                </a:lnTo>
                <a:lnTo>
                  <a:pt x="1931" y="604"/>
                </a:lnTo>
                <a:lnTo>
                  <a:pt x="1928" y="569"/>
                </a:lnTo>
                <a:lnTo>
                  <a:pt x="1919" y="535"/>
                </a:lnTo>
                <a:lnTo>
                  <a:pt x="1906" y="504"/>
                </a:lnTo>
                <a:lnTo>
                  <a:pt x="1888" y="475"/>
                </a:lnTo>
                <a:lnTo>
                  <a:pt x="1867" y="450"/>
                </a:lnTo>
                <a:lnTo>
                  <a:pt x="1841" y="428"/>
                </a:lnTo>
                <a:lnTo>
                  <a:pt x="1812" y="410"/>
                </a:lnTo>
                <a:lnTo>
                  <a:pt x="1781" y="398"/>
                </a:lnTo>
                <a:lnTo>
                  <a:pt x="1747" y="389"/>
                </a:lnTo>
                <a:lnTo>
                  <a:pt x="1712" y="386"/>
                </a:lnTo>
                <a:close/>
                <a:moveTo>
                  <a:pt x="1712" y="0"/>
                </a:moveTo>
                <a:lnTo>
                  <a:pt x="1712" y="0"/>
                </a:lnTo>
                <a:lnTo>
                  <a:pt x="3081" y="948"/>
                </a:lnTo>
                <a:lnTo>
                  <a:pt x="3081" y="1127"/>
                </a:lnTo>
                <a:lnTo>
                  <a:pt x="3423" y="1127"/>
                </a:lnTo>
                <a:lnTo>
                  <a:pt x="3423" y="1387"/>
                </a:lnTo>
                <a:lnTo>
                  <a:pt x="2965" y="1387"/>
                </a:lnTo>
                <a:lnTo>
                  <a:pt x="2965" y="2635"/>
                </a:lnTo>
                <a:lnTo>
                  <a:pt x="3316" y="2635"/>
                </a:lnTo>
                <a:lnTo>
                  <a:pt x="3423" y="3265"/>
                </a:lnTo>
                <a:lnTo>
                  <a:pt x="0" y="3265"/>
                </a:lnTo>
                <a:lnTo>
                  <a:pt x="107" y="2635"/>
                </a:lnTo>
                <a:lnTo>
                  <a:pt x="459" y="2635"/>
                </a:lnTo>
                <a:lnTo>
                  <a:pt x="459" y="1387"/>
                </a:lnTo>
                <a:lnTo>
                  <a:pt x="0" y="1387"/>
                </a:lnTo>
                <a:lnTo>
                  <a:pt x="0" y="1127"/>
                </a:lnTo>
                <a:lnTo>
                  <a:pt x="342" y="1127"/>
                </a:lnTo>
                <a:lnTo>
                  <a:pt x="342" y="948"/>
                </a:lnTo>
                <a:lnTo>
                  <a:pt x="171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9" name="Group 258"/>
          <p:cNvGrpSpPr/>
          <p:nvPr/>
        </p:nvGrpSpPr>
        <p:grpSpPr>
          <a:xfrm>
            <a:off x="5443445" y="4286250"/>
            <a:ext cx="360363" cy="446088"/>
            <a:chOff x="5499100" y="4286250"/>
            <a:chExt cx="360363" cy="4460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7" name="Freeform 264"/>
            <p:cNvSpPr>
              <a:spLocks noEditPoints="1"/>
            </p:cNvSpPr>
            <p:nvPr/>
          </p:nvSpPr>
          <p:spPr bwMode="auto">
            <a:xfrm>
              <a:off x="5499100" y="4286250"/>
              <a:ext cx="360363" cy="446088"/>
            </a:xfrm>
            <a:custGeom>
              <a:avLst/>
              <a:gdLst>
                <a:gd name="T0" fmla="*/ 729 w 2498"/>
                <a:gd name="T1" fmla="*/ 354 h 3088"/>
                <a:gd name="T2" fmla="*/ 375 w 2498"/>
                <a:gd name="T3" fmla="*/ 729 h 3088"/>
                <a:gd name="T4" fmla="*/ 729 w 2498"/>
                <a:gd name="T5" fmla="*/ 729 h 3088"/>
                <a:gd name="T6" fmla="*/ 729 w 2498"/>
                <a:gd name="T7" fmla="*/ 354 h 3088"/>
                <a:gd name="T8" fmla="*/ 923 w 2498"/>
                <a:gd name="T9" fmla="*/ 193 h 3088"/>
                <a:gd name="T10" fmla="*/ 923 w 2498"/>
                <a:gd name="T11" fmla="*/ 922 h 3088"/>
                <a:gd name="T12" fmla="*/ 192 w 2498"/>
                <a:gd name="T13" fmla="*/ 922 h 3088"/>
                <a:gd name="T14" fmla="*/ 192 w 2498"/>
                <a:gd name="T15" fmla="*/ 2895 h 3088"/>
                <a:gd name="T16" fmla="*/ 2305 w 2498"/>
                <a:gd name="T17" fmla="*/ 2895 h 3088"/>
                <a:gd name="T18" fmla="*/ 2305 w 2498"/>
                <a:gd name="T19" fmla="*/ 193 h 3088"/>
                <a:gd name="T20" fmla="*/ 923 w 2498"/>
                <a:gd name="T21" fmla="*/ 193 h 3088"/>
                <a:gd name="T22" fmla="*/ 800 w 2498"/>
                <a:gd name="T23" fmla="*/ 0 h 3088"/>
                <a:gd name="T24" fmla="*/ 2498 w 2498"/>
                <a:gd name="T25" fmla="*/ 0 h 3088"/>
                <a:gd name="T26" fmla="*/ 2498 w 2498"/>
                <a:gd name="T27" fmla="*/ 3088 h 3088"/>
                <a:gd name="T28" fmla="*/ 0 w 2498"/>
                <a:gd name="T29" fmla="*/ 3088 h 3088"/>
                <a:gd name="T30" fmla="*/ 0 w 2498"/>
                <a:gd name="T31" fmla="*/ 844 h 3088"/>
                <a:gd name="T32" fmla="*/ 800 w 2498"/>
                <a:gd name="T33" fmla="*/ 0 h 3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98" h="3088">
                  <a:moveTo>
                    <a:pt x="729" y="354"/>
                  </a:moveTo>
                  <a:lnTo>
                    <a:pt x="375" y="729"/>
                  </a:lnTo>
                  <a:lnTo>
                    <a:pt x="729" y="729"/>
                  </a:lnTo>
                  <a:lnTo>
                    <a:pt x="729" y="354"/>
                  </a:lnTo>
                  <a:close/>
                  <a:moveTo>
                    <a:pt x="923" y="193"/>
                  </a:moveTo>
                  <a:lnTo>
                    <a:pt x="923" y="922"/>
                  </a:lnTo>
                  <a:lnTo>
                    <a:pt x="192" y="922"/>
                  </a:lnTo>
                  <a:lnTo>
                    <a:pt x="192" y="2895"/>
                  </a:lnTo>
                  <a:lnTo>
                    <a:pt x="2305" y="2895"/>
                  </a:lnTo>
                  <a:lnTo>
                    <a:pt x="2305" y="193"/>
                  </a:lnTo>
                  <a:lnTo>
                    <a:pt x="923" y="193"/>
                  </a:lnTo>
                  <a:close/>
                  <a:moveTo>
                    <a:pt x="800" y="0"/>
                  </a:moveTo>
                  <a:lnTo>
                    <a:pt x="2498" y="0"/>
                  </a:lnTo>
                  <a:lnTo>
                    <a:pt x="2498" y="3088"/>
                  </a:lnTo>
                  <a:lnTo>
                    <a:pt x="0" y="3088"/>
                  </a:lnTo>
                  <a:lnTo>
                    <a:pt x="0" y="844"/>
                  </a:lnTo>
                  <a:lnTo>
                    <a:pt x="8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265"/>
            <p:cNvSpPr>
              <a:spLocks/>
            </p:cNvSpPr>
            <p:nvPr/>
          </p:nvSpPr>
          <p:spPr bwMode="auto">
            <a:xfrm>
              <a:off x="5599113" y="4487863"/>
              <a:ext cx="190500" cy="144463"/>
            </a:xfrm>
            <a:custGeom>
              <a:avLst/>
              <a:gdLst>
                <a:gd name="T0" fmla="*/ 1318 w 1318"/>
                <a:gd name="T1" fmla="*/ 0 h 994"/>
                <a:gd name="T2" fmla="*/ 1318 w 1318"/>
                <a:gd name="T3" fmla="*/ 994 h 994"/>
                <a:gd name="T4" fmla="*/ 922 w 1318"/>
                <a:gd name="T5" fmla="*/ 721 h 994"/>
                <a:gd name="T6" fmla="*/ 922 w 1318"/>
                <a:gd name="T7" fmla="*/ 965 h 994"/>
                <a:gd name="T8" fmla="*/ 0 w 1318"/>
                <a:gd name="T9" fmla="*/ 965 h 994"/>
                <a:gd name="T10" fmla="*/ 0 w 1318"/>
                <a:gd name="T11" fmla="*/ 28 h 994"/>
                <a:gd name="T12" fmla="*/ 922 w 1318"/>
                <a:gd name="T13" fmla="*/ 28 h 994"/>
                <a:gd name="T14" fmla="*/ 922 w 1318"/>
                <a:gd name="T15" fmla="*/ 272 h 994"/>
                <a:gd name="T16" fmla="*/ 1318 w 1318"/>
                <a:gd name="T17" fmla="*/ 0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8" h="994">
                  <a:moveTo>
                    <a:pt x="1318" y="0"/>
                  </a:moveTo>
                  <a:lnTo>
                    <a:pt x="1318" y="994"/>
                  </a:lnTo>
                  <a:lnTo>
                    <a:pt x="922" y="721"/>
                  </a:lnTo>
                  <a:lnTo>
                    <a:pt x="922" y="965"/>
                  </a:lnTo>
                  <a:lnTo>
                    <a:pt x="0" y="965"/>
                  </a:lnTo>
                  <a:lnTo>
                    <a:pt x="0" y="28"/>
                  </a:lnTo>
                  <a:lnTo>
                    <a:pt x="922" y="28"/>
                  </a:lnTo>
                  <a:lnTo>
                    <a:pt x="922" y="272"/>
                  </a:lnTo>
                  <a:lnTo>
                    <a:pt x="13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3" name="Freeform 270"/>
          <p:cNvSpPr>
            <a:spLocks/>
          </p:cNvSpPr>
          <p:nvPr/>
        </p:nvSpPr>
        <p:spPr bwMode="auto">
          <a:xfrm>
            <a:off x="4496045" y="4279900"/>
            <a:ext cx="384175" cy="446087"/>
          </a:xfrm>
          <a:custGeom>
            <a:avLst/>
            <a:gdLst>
              <a:gd name="T0" fmla="*/ 2365 w 2898"/>
              <a:gd name="T1" fmla="*/ 20 h 3372"/>
              <a:gd name="T2" fmla="*/ 2583 w 2898"/>
              <a:gd name="T3" fmla="*/ 106 h 3372"/>
              <a:gd name="T4" fmla="*/ 2745 w 2898"/>
              <a:gd name="T5" fmla="*/ 258 h 3372"/>
              <a:gd name="T6" fmla="*/ 2850 w 2898"/>
              <a:gd name="T7" fmla="*/ 470 h 3372"/>
              <a:gd name="T8" fmla="*/ 2896 w 2898"/>
              <a:gd name="T9" fmla="*/ 741 h 3372"/>
              <a:gd name="T10" fmla="*/ 2882 w 2898"/>
              <a:gd name="T11" fmla="*/ 1039 h 3372"/>
              <a:gd name="T12" fmla="*/ 2808 w 2898"/>
              <a:gd name="T13" fmla="*/ 1331 h 3372"/>
              <a:gd name="T14" fmla="*/ 2639 w 2898"/>
              <a:gd name="T15" fmla="*/ 1410 h 3372"/>
              <a:gd name="T16" fmla="*/ 2491 w 2898"/>
              <a:gd name="T17" fmla="*/ 1382 h 3372"/>
              <a:gd name="T18" fmla="*/ 2390 w 2898"/>
              <a:gd name="T19" fmla="*/ 1329 h 3372"/>
              <a:gd name="T20" fmla="*/ 2328 w 2898"/>
              <a:gd name="T21" fmla="*/ 1273 h 3372"/>
              <a:gd name="T22" fmla="*/ 2304 w 2898"/>
              <a:gd name="T23" fmla="*/ 1240 h 3372"/>
              <a:gd name="T24" fmla="*/ 2334 w 2898"/>
              <a:gd name="T25" fmla="*/ 1117 h 3372"/>
              <a:gd name="T26" fmla="*/ 2364 w 2898"/>
              <a:gd name="T27" fmla="*/ 916 h 3372"/>
              <a:gd name="T28" fmla="*/ 2352 w 2898"/>
              <a:gd name="T29" fmla="*/ 718 h 3372"/>
              <a:gd name="T30" fmla="*/ 2297 w 2898"/>
              <a:gd name="T31" fmla="*/ 581 h 3372"/>
              <a:gd name="T32" fmla="*/ 2206 w 2898"/>
              <a:gd name="T33" fmla="*/ 514 h 3372"/>
              <a:gd name="T34" fmla="*/ 2090 w 2898"/>
              <a:gd name="T35" fmla="*/ 515 h 3372"/>
              <a:gd name="T36" fmla="*/ 1993 w 2898"/>
              <a:gd name="T37" fmla="*/ 589 h 3372"/>
              <a:gd name="T38" fmla="*/ 1932 w 2898"/>
              <a:gd name="T39" fmla="*/ 735 h 3372"/>
              <a:gd name="T40" fmla="*/ 1921 w 2898"/>
              <a:gd name="T41" fmla="*/ 967 h 3372"/>
              <a:gd name="T42" fmla="*/ 1975 w 2898"/>
              <a:gd name="T43" fmla="*/ 1237 h 3372"/>
              <a:gd name="T44" fmla="*/ 2092 w 2898"/>
              <a:gd name="T45" fmla="*/ 1447 h 3372"/>
              <a:gd name="T46" fmla="*/ 2263 w 2898"/>
              <a:gd name="T47" fmla="*/ 1599 h 3372"/>
              <a:gd name="T48" fmla="*/ 2475 w 2898"/>
              <a:gd name="T49" fmla="*/ 1685 h 3372"/>
              <a:gd name="T50" fmla="*/ 2713 w 2898"/>
              <a:gd name="T51" fmla="*/ 1703 h 3372"/>
              <a:gd name="T52" fmla="*/ 2898 w 2898"/>
              <a:gd name="T53" fmla="*/ 2077 h 3372"/>
              <a:gd name="T54" fmla="*/ 2627 w 2898"/>
              <a:gd name="T55" fmla="*/ 2119 h 3372"/>
              <a:gd name="T56" fmla="*/ 2430 w 2898"/>
              <a:gd name="T57" fmla="*/ 2270 h 3372"/>
              <a:gd name="T58" fmla="*/ 2263 w 2898"/>
              <a:gd name="T59" fmla="*/ 2549 h 3372"/>
              <a:gd name="T60" fmla="*/ 2082 w 2898"/>
              <a:gd name="T61" fmla="*/ 2800 h 3372"/>
              <a:gd name="T62" fmla="*/ 1902 w 2898"/>
              <a:gd name="T63" fmla="*/ 3014 h 3372"/>
              <a:gd name="T64" fmla="*/ 1739 w 2898"/>
              <a:gd name="T65" fmla="*/ 3181 h 3372"/>
              <a:gd name="T66" fmla="*/ 1608 w 2898"/>
              <a:gd name="T67" fmla="*/ 3293 h 3372"/>
              <a:gd name="T68" fmla="*/ 1490 w 2898"/>
              <a:gd name="T69" fmla="*/ 3358 h 3372"/>
              <a:gd name="T70" fmla="*/ 1350 w 2898"/>
              <a:gd name="T71" fmla="*/ 3365 h 3372"/>
              <a:gd name="T72" fmla="*/ 1221 w 2898"/>
              <a:gd name="T73" fmla="*/ 3308 h 3372"/>
              <a:gd name="T74" fmla="*/ 1128 w 2898"/>
              <a:gd name="T75" fmla="*/ 3237 h 3372"/>
              <a:gd name="T76" fmla="*/ 1004 w 2898"/>
              <a:gd name="T77" fmla="*/ 3122 h 3372"/>
              <a:gd name="T78" fmla="*/ 860 w 2898"/>
              <a:gd name="T79" fmla="*/ 2955 h 3372"/>
              <a:gd name="T80" fmla="*/ 701 w 2898"/>
              <a:gd name="T81" fmla="*/ 2730 h 3372"/>
              <a:gd name="T82" fmla="*/ 538 w 2898"/>
              <a:gd name="T83" fmla="*/ 2442 h 3372"/>
              <a:gd name="T84" fmla="*/ 378 w 2898"/>
              <a:gd name="T85" fmla="*/ 2080 h 3372"/>
              <a:gd name="T86" fmla="*/ 230 w 2898"/>
              <a:gd name="T87" fmla="*/ 1642 h 3372"/>
              <a:gd name="T88" fmla="*/ 101 w 2898"/>
              <a:gd name="T89" fmla="*/ 1119 h 3372"/>
              <a:gd name="T90" fmla="*/ 0 w 2898"/>
              <a:gd name="T91" fmla="*/ 506 h 3372"/>
              <a:gd name="T92" fmla="*/ 625 w 2898"/>
              <a:gd name="T93" fmla="*/ 938 h 3372"/>
              <a:gd name="T94" fmla="*/ 733 w 2898"/>
              <a:gd name="T95" fmla="*/ 1436 h 3372"/>
              <a:gd name="T96" fmla="*/ 869 w 2898"/>
              <a:gd name="T97" fmla="*/ 1856 h 3372"/>
              <a:gd name="T98" fmla="*/ 1025 w 2898"/>
              <a:gd name="T99" fmla="*/ 2209 h 3372"/>
              <a:gd name="T100" fmla="*/ 1198 w 2898"/>
              <a:gd name="T101" fmla="*/ 2510 h 3372"/>
              <a:gd name="T102" fmla="*/ 1383 w 2898"/>
              <a:gd name="T103" fmla="*/ 2769 h 3372"/>
              <a:gd name="T104" fmla="*/ 1661 w 2898"/>
              <a:gd name="T105" fmla="*/ 2559 h 3372"/>
              <a:gd name="T106" fmla="*/ 1938 w 2898"/>
              <a:gd name="T107" fmla="*/ 2125 h 3372"/>
              <a:gd name="T108" fmla="*/ 1815 w 2898"/>
              <a:gd name="T109" fmla="*/ 1881 h 3372"/>
              <a:gd name="T110" fmla="*/ 1616 w 2898"/>
              <a:gd name="T111" fmla="*/ 1657 h 3372"/>
              <a:gd name="T112" fmla="*/ 1477 w 2898"/>
              <a:gd name="T113" fmla="*/ 1378 h 3372"/>
              <a:gd name="T114" fmla="*/ 1404 w 2898"/>
              <a:gd name="T115" fmla="*/ 1056 h 3372"/>
              <a:gd name="T116" fmla="*/ 1403 w 2898"/>
              <a:gd name="T117" fmla="*/ 744 h 3372"/>
              <a:gd name="T118" fmla="*/ 1462 w 2898"/>
              <a:gd name="T119" fmla="*/ 489 h 3372"/>
              <a:gd name="T120" fmla="*/ 1579 w 2898"/>
              <a:gd name="T121" fmla="*/ 277 h 3372"/>
              <a:gd name="T122" fmla="*/ 1750 w 2898"/>
              <a:gd name="T123" fmla="*/ 117 h 3372"/>
              <a:gd name="T124" fmla="*/ 1971 w 2898"/>
              <a:gd name="T125" fmla="*/ 22 h 3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898" h="3372">
                <a:moveTo>
                  <a:pt x="2166" y="0"/>
                </a:moveTo>
                <a:lnTo>
                  <a:pt x="2236" y="2"/>
                </a:lnTo>
                <a:lnTo>
                  <a:pt x="2302" y="8"/>
                </a:lnTo>
                <a:lnTo>
                  <a:pt x="2365" y="20"/>
                </a:lnTo>
                <a:lnTo>
                  <a:pt x="2424" y="35"/>
                </a:lnTo>
                <a:lnTo>
                  <a:pt x="2480" y="54"/>
                </a:lnTo>
                <a:lnTo>
                  <a:pt x="2533" y="78"/>
                </a:lnTo>
                <a:lnTo>
                  <a:pt x="2583" y="106"/>
                </a:lnTo>
                <a:lnTo>
                  <a:pt x="2629" y="138"/>
                </a:lnTo>
                <a:lnTo>
                  <a:pt x="2671" y="174"/>
                </a:lnTo>
                <a:lnTo>
                  <a:pt x="2709" y="214"/>
                </a:lnTo>
                <a:lnTo>
                  <a:pt x="2745" y="258"/>
                </a:lnTo>
                <a:lnTo>
                  <a:pt x="2777" y="305"/>
                </a:lnTo>
                <a:lnTo>
                  <a:pt x="2805" y="358"/>
                </a:lnTo>
                <a:lnTo>
                  <a:pt x="2829" y="412"/>
                </a:lnTo>
                <a:lnTo>
                  <a:pt x="2850" y="470"/>
                </a:lnTo>
                <a:lnTo>
                  <a:pt x="2867" y="533"/>
                </a:lnTo>
                <a:lnTo>
                  <a:pt x="2880" y="599"/>
                </a:lnTo>
                <a:lnTo>
                  <a:pt x="2890" y="668"/>
                </a:lnTo>
                <a:lnTo>
                  <a:pt x="2896" y="741"/>
                </a:lnTo>
                <a:lnTo>
                  <a:pt x="2898" y="817"/>
                </a:lnTo>
                <a:lnTo>
                  <a:pt x="2896" y="889"/>
                </a:lnTo>
                <a:lnTo>
                  <a:pt x="2891" y="965"/>
                </a:lnTo>
                <a:lnTo>
                  <a:pt x="2882" y="1039"/>
                </a:lnTo>
                <a:lnTo>
                  <a:pt x="2868" y="1115"/>
                </a:lnTo>
                <a:lnTo>
                  <a:pt x="2852" y="1190"/>
                </a:lnTo>
                <a:lnTo>
                  <a:pt x="2832" y="1262"/>
                </a:lnTo>
                <a:lnTo>
                  <a:pt x="2808" y="1331"/>
                </a:lnTo>
                <a:lnTo>
                  <a:pt x="2782" y="1396"/>
                </a:lnTo>
                <a:lnTo>
                  <a:pt x="2731" y="1405"/>
                </a:lnTo>
                <a:lnTo>
                  <a:pt x="2684" y="1409"/>
                </a:lnTo>
                <a:lnTo>
                  <a:pt x="2639" y="1410"/>
                </a:lnTo>
                <a:lnTo>
                  <a:pt x="2597" y="1407"/>
                </a:lnTo>
                <a:lnTo>
                  <a:pt x="2559" y="1402"/>
                </a:lnTo>
                <a:lnTo>
                  <a:pt x="2524" y="1393"/>
                </a:lnTo>
                <a:lnTo>
                  <a:pt x="2491" y="1382"/>
                </a:lnTo>
                <a:lnTo>
                  <a:pt x="2462" y="1371"/>
                </a:lnTo>
                <a:lnTo>
                  <a:pt x="2435" y="1358"/>
                </a:lnTo>
                <a:lnTo>
                  <a:pt x="2411" y="1343"/>
                </a:lnTo>
                <a:lnTo>
                  <a:pt x="2390" y="1329"/>
                </a:lnTo>
                <a:lnTo>
                  <a:pt x="2370" y="1314"/>
                </a:lnTo>
                <a:lnTo>
                  <a:pt x="2354" y="1299"/>
                </a:lnTo>
                <a:lnTo>
                  <a:pt x="2339" y="1286"/>
                </a:lnTo>
                <a:lnTo>
                  <a:pt x="2328" y="1273"/>
                </a:lnTo>
                <a:lnTo>
                  <a:pt x="2319" y="1261"/>
                </a:lnTo>
                <a:lnTo>
                  <a:pt x="2311" y="1251"/>
                </a:lnTo>
                <a:lnTo>
                  <a:pt x="2306" y="1244"/>
                </a:lnTo>
                <a:lnTo>
                  <a:pt x="2304" y="1240"/>
                </a:lnTo>
                <a:lnTo>
                  <a:pt x="2303" y="1238"/>
                </a:lnTo>
                <a:lnTo>
                  <a:pt x="2312" y="1202"/>
                </a:lnTo>
                <a:lnTo>
                  <a:pt x="2324" y="1162"/>
                </a:lnTo>
                <a:lnTo>
                  <a:pt x="2334" y="1117"/>
                </a:lnTo>
                <a:lnTo>
                  <a:pt x="2344" y="1069"/>
                </a:lnTo>
                <a:lnTo>
                  <a:pt x="2352" y="1019"/>
                </a:lnTo>
                <a:lnTo>
                  <a:pt x="2358" y="968"/>
                </a:lnTo>
                <a:lnTo>
                  <a:pt x="2364" y="916"/>
                </a:lnTo>
                <a:lnTo>
                  <a:pt x="2365" y="864"/>
                </a:lnTo>
                <a:lnTo>
                  <a:pt x="2364" y="810"/>
                </a:lnTo>
                <a:lnTo>
                  <a:pt x="2358" y="762"/>
                </a:lnTo>
                <a:lnTo>
                  <a:pt x="2352" y="718"/>
                </a:lnTo>
                <a:lnTo>
                  <a:pt x="2342" y="677"/>
                </a:lnTo>
                <a:lnTo>
                  <a:pt x="2329" y="641"/>
                </a:lnTo>
                <a:lnTo>
                  <a:pt x="2314" y="609"/>
                </a:lnTo>
                <a:lnTo>
                  <a:pt x="2297" y="581"/>
                </a:lnTo>
                <a:lnTo>
                  <a:pt x="2277" y="559"/>
                </a:lnTo>
                <a:lnTo>
                  <a:pt x="2255" y="540"/>
                </a:lnTo>
                <a:lnTo>
                  <a:pt x="2232" y="525"/>
                </a:lnTo>
                <a:lnTo>
                  <a:pt x="2206" y="514"/>
                </a:lnTo>
                <a:lnTo>
                  <a:pt x="2179" y="508"/>
                </a:lnTo>
                <a:lnTo>
                  <a:pt x="2149" y="506"/>
                </a:lnTo>
                <a:lnTo>
                  <a:pt x="2119" y="508"/>
                </a:lnTo>
                <a:lnTo>
                  <a:pt x="2090" y="515"/>
                </a:lnTo>
                <a:lnTo>
                  <a:pt x="2063" y="527"/>
                </a:lnTo>
                <a:lnTo>
                  <a:pt x="2038" y="543"/>
                </a:lnTo>
                <a:lnTo>
                  <a:pt x="2014" y="563"/>
                </a:lnTo>
                <a:lnTo>
                  <a:pt x="1993" y="589"/>
                </a:lnTo>
                <a:lnTo>
                  <a:pt x="1974" y="619"/>
                </a:lnTo>
                <a:lnTo>
                  <a:pt x="1957" y="653"/>
                </a:lnTo>
                <a:lnTo>
                  <a:pt x="1944" y="692"/>
                </a:lnTo>
                <a:lnTo>
                  <a:pt x="1932" y="735"/>
                </a:lnTo>
                <a:lnTo>
                  <a:pt x="1925" y="783"/>
                </a:lnTo>
                <a:lnTo>
                  <a:pt x="1920" y="835"/>
                </a:lnTo>
                <a:lnTo>
                  <a:pt x="1918" y="891"/>
                </a:lnTo>
                <a:lnTo>
                  <a:pt x="1921" y="967"/>
                </a:lnTo>
                <a:lnTo>
                  <a:pt x="1927" y="1039"/>
                </a:lnTo>
                <a:lnTo>
                  <a:pt x="1938" y="1109"/>
                </a:lnTo>
                <a:lnTo>
                  <a:pt x="1954" y="1174"/>
                </a:lnTo>
                <a:lnTo>
                  <a:pt x="1975" y="1237"/>
                </a:lnTo>
                <a:lnTo>
                  <a:pt x="1998" y="1294"/>
                </a:lnTo>
                <a:lnTo>
                  <a:pt x="2026" y="1349"/>
                </a:lnTo>
                <a:lnTo>
                  <a:pt x="2057" y="1401"/>
                </a:lnTo>
                <a:lnTo>
                  <a:pt x="2092" y="1447"/>
                </a:lnTo>
                <a:lnTo>
                  <a:pt x="2131" y="1491"/>
                </a:lnTo>
                <a:lnTo>
                  <a:pt x="2171" y="1532"/>
                </a:lnTo>
                <a:lnTo>
                  <a:pt x="2216" y="1567"/>
                </a:lnTo>
                <a:lnTo>
                  <a:pt x="2263" y="1599"/>
                </a:lnTo>
                <a:lnTo>
                  <a:pt x="2312" y="1626"/>
                </a:lnTo>
                <a:lnTo>
                  <a:pt x="2365" y="1650"/>
                </a:lnTo>
                <a:lnTo>
                  <a:pt x="2419" y="1669"/>
                </a:lnTo>
                <a:lnTo>
                  <a:pt x="2475" y="1685"/>
                </a:lnTo>
                <a:lnTo>
                  <a:pt x="2534" y="1696"/>
                </a:lnTo>
                <a:lnTo>
                  <a:pt x="2594" y="1702"/>
                </a:lnTo>
                <a:lnTo>
                  <a:pt x="2656" y="1704"/>
                </a:lnTo>
                <a:lnTo>
                  <a:pt x="2713" y="1703"/>
                </a:lnTo>
                <a:lnTo>
                  <a:pt x="2773" y="1698"/>
                </a:lnTo>
                <a:lnTo>
                  <a:pt x="2835" y="1689"/>
                </a:lnTo>
                <a:lnTo>
                  <a:pt x="2898" y="1675"/>
                </a:lnTo>
                <a:lnTo>
                  <a:pt x="2898" y="2077"/>
                </a:lnTo>
                <a:lnTo>
                  <a:pt x="2828" y="2092"/>
                </a:lnTo>
                <a:lnTo>
                  <a:pt x="2759" y="2104"/>
                </a:lnTo>
                <a:lnTo>
                  <a:pt x="2692" y="2112"/>
                </a:lnTo>
                <a:lnTo>
                  <a:pt x="2627" y="2119"/>
                </a:lnTo>
                <a:lnTo>
                  <a:pt x="2563" y="2122"/>
                </a:lnTo>
                <a:lnTo>
                  <a:pt x="2503" y="2123"/>
                </a:lnTo>
                <a:lnTo>
                  <a:pt x="2468" y="2198"/>
                </a:lnTo>
                <a:lnTo>
                  <a:pt x="2430" y="2270"/>
                </a:lnTo>
                <a:lnTo>
                  <a:pt x="2391" y="2342"/>
                </a:lnTo>
                <a:lnTo>
                  <a:pt x="2349" y="2413"/>
                </a:lnTo>
                <a:lnTo>
                  <a:pt x="2306" y="2482"/>
                </a:lnTo>
                <a:lnTo>
                  <a:pt x="2263" y="2549"/>
                </a:lnTo>
                <a:lnTo>
                  <a:pt x="2218" y="2615"/>
                </a:lnTo>
                <a:lnTo>
                  <a:pt x="2173" y="2679"/>
                </a:lnTo>
                <a:lnTo>
                  <a:pt x="2127" y="2741"/>
                </a:lnTo>
                <a:lnTo>
                  <a:pt x="2082" y="2800"/>
                </a:lnTo>
                <a:lnTo>
                  <a:pt x="2036" y="2857"/>
                </a:lnTo>
                <a:lnTo>
                  <a:pt x="1991" y="2912"/>
                </a:lnTo>
                <a:lnTo>
                  <a:pt x="1946" y="2965"/>
                </a:lnTo>
                <a:lnTo>
                  <a:pt x="1902" y="3014"/>
                </a:lnTo>
                <a:lnTo>
                  <a:pt x="1859" y="3061"/>
                </a:lnTo>
                <a:lnTo>
                  <a:pt x="1817" y="3104"/>
                </a:lnTo>
                <a:lnTo>
                  <a:pt x="1778" y="3144"/>
                </a:lnTo>
                <a:lnTo>
                  <a:pt x="1739" y="3181"/>
                </a:lnTo>
                <a:lnTo>
                  <a:pt x="1703" y="3215"/>
                </a:lnTo>
                <a:lnTo>
                  <a:pt x="1669" y="3245"/>
                </a:lnTo>
                <a:lnTo>
                  <a:pt x="1638" y="3270"/>
                </a:lnTo>
                <a:lnTo>
                  <a:pt x="1608" y="3293"/>
                </a:lnTo>
                <a:lnTo>
                  <a:pt x="1583" y="3312"/>
                </a:lnTo>
                <a:lnTo>
                  <a:pt x="1560" y="3326"/>
                </a:lnTo>
                <a:lnTo>
                  <a:pt x="1526" y="3344"/>
                </a:lnTo>
                <a:lnTo>
                  <a:pt x="1490" y="3358"/>
                </a:lnTo>
                <a:lnTo>
                  <a:pt x="1456" y="3366"/>
                </a:lnTo>
                <a:lnTo>
                  <a:pt x="1421" y="3372"/>
                </a:lnTo>
                <a:lnTo>
                  <a:pt x="1386" y="3371"/>
                </a:lnTo>
                <a:lnTo>
                  <a:pt x="1350" y="3365"/>
                </a:lnTo>
                <a:lnTo>
                  <a:pt x="1314" y="3356"/>
                </a:lnTo>
                <a:lnTo>
                  <a:pt x="1277" y="3340"/>
                </a:lnTo>
                <a:lnTo>
                  <a:pt x="1239" y="3318"/>
                </a:lnTo>
                <a:lnTo>
                  <a:pt x="1221" y="3308"/>
                </a:lnTo>
                <a:lnTo>
                  <a:pt x="1201" y="3294"/>
                </a:lnTo>
                <a:lnTo>
                  <a:pt x="1178" y="3278"/>
                </a:lnTo>
                <a:lnTo>
                  <a:pt x="1154" y="3259"/>
                </a:lnTo>
                <a:lnTo>
                  <a:pt x="1128" y="3237"/>
                </a:lnTo>
                <a:lnTo>
                  <a:pt x="1099" y="3213"/>
                </a:lnTo>
                <a:lnTo>
                  <a:pt x="1069" y="3186"/>
                </a:lnTo>
                <a:lnTo>
                  <a:pt x="1037" y="3155"/>
                </a:lnTo>
                <a:lnTo>
                  <a:pt x="1004" y="3122"/>
                </a:lnTo>
                <a:lnTo>
                  <a:pt x="969" y="3086"/>
                </a:lnTo>
                <a:lnTo>
                  <a:pt x="934" y="3046"/>
                </a:lnTo>
                <a:lnTo>
                  <a:pt x="897" y="3002"/>
                </a:lnTo>
                <a:lnTo>
                  <a:pt x="860" y="2955"/>
                </a:lnTo>
                <a:lnTo>
                  <a:pt x="821" y="2905"/>
                </a:lnTo>
                <a:lnTo>
                  <a:pt x="781" y="2851"/>
                </a:lnTo>
                <a:lnTo>
                  <a:pt x="742" y="2793"/>
                </a:lnTo>
                <a:lnTo>
                  <a:pt x="701" y="2730"/>
                </a:lnTo>
                <a:lnTo>
                  <a:pt x="661" y="2664"/>
                </a:lnTo>
                <a:lnTo>
                  <a:pt x="619" y="2595"/>
                </a:lnTo>
                <a:lnTo>
                  <a:pt x="579" y="2520"/>
                </a:lnTo>
                <a:lnTo>
                  <a:pt x="538" y="2442"/>
                </a:lnTo>
                <a:lnTo>
                  <a:pt x="497" y="2358"/>
                </a:lnTo>
                <a:lnTo>
                  <a:pt x="457" y="2270"/>
                </a:lnTo>
                <a:lnTo>
                  <a:pt x="418" y="2178"/>
                </a:lnTo>
                <a:lnTo>
                  <a:pt x="378" y="2080"/>
                </a:lnTo>
                <a:lnTo>
                  <a:pt x="339" y="1979"/>
                </a:lnTo>
                <a:lnTo>
                  <a:pt x="302" y="1872"/>
                </a:lnTo>
                <a:lnTo>
                  <a:pt x="265" y="1760"/>
                </a:lnTo>
                <a:lnTo>
                  <a:pt x="230" y="1642"/>
                </a:lnTo>
                <a:lnTo>
                  <a:pt x="195" y="1520"/>
                </a:lnTo>
                <a:lnTo>
                  <a:pt x="162" y="1392"/>
                </a:lnTo>
                <a:lnTo>
                  <a:pt x="131" y="1259"/>
                </a:lnTo>
                <a:lnTo>
                  <a:pt x="101" y="1119"/>
                </a:lnTo>
                <a:lnTo>
                  <a:pt x="73" y="974"/>
                </a:lnTo>
                <a:lnTo>
                  <a:pt x="46" y="824"/>
                </a:lnTo>
                <a:lnTo>
                  <a:pt x="22" y="669"/>
                </a:lnTo>
                <a:lnTo>
                  <a:pt x="0" y="506"/>
                </a:lnTo>
                <a:lnTo>
                  <a:pt x="562" y="506"/>
                </a:lnTo>
                <a:lnTo>
                  <a:pt x="581" y="656"/>
                </a:lnTo>
                <a:lnTo>
                  <a:pt x="602" y="800"/>
                </a:lnTo>
                <a:lnTo>
                  <a:pt x="625" y="938"/>
                </a:lnTo>
                <a:lnTo>
                  <a:pt x="649" y="1070"/>
                </a:lnTo>
                <a:lnTo>
                  <a:pt x="676" y="1197"/>
                </a:lnTo>
                <a:lnTo>
                  <a:pt x="704" y="1319"/>
                </a:lnTo>
                <a:lnTo>
                  <a:pt x="733" y="1436"/>
                </a:lnTo>
                <a:lnTo>
                  <a:pt x="766" y="1548"/>
                </a:lnTo>
                <a:lnTo>
                  <a:pt x="798" y="1654"/>
                </a:lnTo>
                <a:lnTo>
                  <a:pt x="832" y="1758"/>
                </a:lnTo>
                <a:lnTo>
                  <a:pt x="869" y="1856"/>
                </a:lnTo>
                <a:lnTo>
                  <a:pt x="906" y="1949"/>
                </a:lnTo>
                <a:lnTo>
                  <a:pt x="944" y="2040"/>
                </a:lnTo>
                <a:lnTo>
                  <a:pt x="984" y="2126"/>
                </a:lnTo>
                <a:lnTo>
                  <a:pt x="1025" y="2209"/>
                </a:lnTo>
                <a:lnTo>
                  <a:pt x="1066" y="2289"/>
                </a:lnTo>
                <a:lnTo>
                  <a:pt x="1109" y="2365"/>
                </a:lnTo>
                <a:lnTo>
                  <a:pt x="1153" y="2438"/>
                </a:lnTo>
                <a:lnTo>
                  <a:pt x="1198" y="2510"/>
                </a:lnTo>
                <a:lnTo>
                  <a:pt x="1243" y="2578"/>
                </a:lnTo>
                <a:lnTo>
                  <a:pt x="1289" y="2643"/>
                </a:lnTo>
                <a:lnTo>
                  <a:pt x="1336" y="2707"/>
                </a:lnTo>
                <a:lnTo>
                  <a:pt x="1383" y="2769"/>
                </a:lnTo>
                <a:lnTo>
                  <a:pt x="1430" y="2828"/>
                </a:lnTo>
                <a:lnTo>
                  <a:pt x="1508" y="2744"/>
                </a:lnTo>
                <a:lnTo>
                  <a:pt x="1585" y="2655"/>
                </a:lnTo>
                <a:lnTo>
                  <a:pt x="1661" y="2559"/>
                </a:lnTo>
                <a:lnTo>
                  <a:pt x="1735" y="2458"/>
                </a:lnTo>
                <a:lnTo>
                  <a:pt x="1806" y="2351"/>
                </a:lnTo>
                <a:lnTo>
                  <a:pt x="1874" y="2240"/>
                </a:lnTo>
                <a:lnTo>
                  <a:pt x="1938" y="2125"/>
                </a:lnTo>
                <a:lnTo>
                  <a:pt x="2000" y="2006"/>
                </a:lnTo>
                <a:lnTo>
                  <a:pt x="1935" y="1968"/>
                </a:lnTo>
                <a:lnTo>
                  <a:pt x="1874" y="1927"/>
                </a:lnTo>
                <a:lnTo>
                  <a:pt x="1815" y="1881"/>
                </a:lnTo>
                <a:lnTo>
                  <a:pt x="1760" y="1831"/>
                </a:lnTo>
                <a:lnTo>
                  <a:pt x="1708" y="1778"/>
                </a:lnTo>
                <a:lnTo>
                  <a:pt x="1660" y="1719"/>
                </a:lnTo>
                <a:lnTo>
                  <a:pt x="1616" y="1657"/>
                </a:lnTo>
                <a:lnTo>
                  <a:pt x="1575" y="1592"/>
                </a:lnTo>
                <a:lnTo>
                  <a:pt x="1538" y="1524"/>
                </a:lnTo>
                <a:lnTo>
                  <a:pt x="1505" y="1453"/>
                </a:lnTo>
                <a:lnTo>
                  <a:pt x="1477" y="1378"/>
                </a:lnTo>
                <a:lnTo>
                  <a:pt x="1452" y="1302"/>
                </a:lnTo>
                <a:lnTo>
                  <a:pt x="1432" y="1223"/>
                </a:lnTo>
                <a:lnTo>
                  <a:pt x="1415" y="1141"/>
                </a:lnTo>
                <a:lnTo>
                  <a:pt x="1404" y="1056"/>
                </a:lnTo>
                <a:lnTo>
                  <a:pt x="1397" y="971"/>
                </a:lnTo>
                <a:lnTo>
                  <a:pt x="1394" y="884"/>
                </a:lnTo>
                <a:lnTo>
                  <a:pt x="1396" y="814"/>
                </a:lnTo>
                <a:lnTo>
                  <a:pt x="1403" y="744"/>
                </a:lnTo>
                <a:lnTo>
                  <a:pt x="1412" y="677"/>
                </a:lnTo>
                <a:lnTo>
                  <a:pt x="1426" y="612"/>
                </a:lnTo>
                <a:lnTo>
                  <a:pt x="1442" y="549"/>
                </a:lnTo>
                <a:lnTo>
                  <a:pt x="1462" y="489"/>
                </a:lnTo>
                <a:lnTo>
                  <a:pt x="1486" y="431"/>
                </a:lnTo>
                <a:lnTo>
                  <a:pt x="1514" y="377"/>
                </a:lnTo>
                <a:lnTo>
                  <a:pt x="1545" y="324"/>
                </a:lnTo>
                <a:lnTo>
                  <a:pt x="1579" y="277"/>
                </a:lnTo>
                <a:lnTo>
                  <a:pt x="1618" y="231"/>
                </a:lnTo>
                <a:lnTo>
                  <a:pt x="1659" y="189"/>
                </a:lnTo>
                <a:lnTo>
                  <a:pt x="1702" y="151"/>
                </a:lnTo>
                <a:lnTo>
                  <a:pt x="1750" y="117"/>
                </a:lnTo>
                <a:lnTo>
                  <a:pt x="1801" y="87"/>
                </a:lnTo>
                <a:lnTo>
                  <a:pt x="1854" y="60"/>
                </a:lnTo>
                <a:lnTo>
                  <a:pt x="1911" y="39"/>
                </a:lnTo>
                <a:lnTo>
                  <a:pt x="1971" y="22"/>
                </a:lnTo>
                <a:lnTo>
                  <a:pt x="2032" y="9"/>
                </a:lnTo>
                <a:lnTo>
                  <a:pt x="2098" y="2"/>
                </a:lnTo>
                <a:lnTo>
                  <a:pt x="21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" name="Freeform 275"/>
          <p:cNvSpPr>
            <a:spLocks noEditPoints="1"/>
          </p:cNvSpPr>
          <p:nvPr/>
        </p:nvSpPr>
        <p:spPr bwMode="auto">
          <a:xfrm>
            <a:off x="3589125" y="4249954"/>
            <a:ext cx="327026" cy="520268"/>
          </a:xfrm>
          <a:custGeom>
            <a:avLst/>
            <a:gdLst>
              <a:gd name="T0" fmla="*/ 856 w 2109"/>
              <a:gd name="T1" fmla="*/ 285 h 3081"/>
              <a:gd name="T2" fmla="*/ 616 w 2109"/>
              <a:gd name="T3" fmla="*/ 390 h 3081"/>
              <a:gd name="T4" fmla="*/ 431 w 2109"/>
              <a:gd name="T5" fmla="*/ 564 h 3081"/>
              <a:gd name="T6" fmla="*/ 318 w 2109"/>
              <a:gd name="T7" fmla="*/ 787 h 3081"/>
              <a:gd name="T8" fmla="*/ 293 w 2109"/>
              <a:gd name="T9" fmla="*/ 1045 h 3081"/>
              <a:gd name="T10" fmla="*/ 369 w 2109"/>
              <a:gd name="T11" fmla="*/ 1293 h 3081"/>
              <a:gd name="T12" fmla="*/ 563 w 2109"/>
              <a:gd name="T13" fmla="*/ 1174 h 3081"/>
              <a:gd name="T14" fmla="*/ 599 w 2109"/>
              <a:gd name="T15" fmla="*/ 974 h 3081"/>
              <a:gd name="T16" fmla="*/ 648 w 2109"/>
              <a:gd name="T17" fmla="*/ 780 h 3081"/>
              <a:gd name="T18" fmla="*/ 777 w 2109"/>
              <a:gd name="T19" fmla="*/ 630 h 3081"/>
              <a:gd name="T20" fmla="*/ 964 w 2109"/>
              <a:gd name="T21" fmla="*/ 544 h 3081"/>
              <a:gd name="T22" fmla="*/ 1181 w 2109"/>
              <a:gd name="T23" fmla="*/ 544 h 3081"/>
              <a:gd name="T24" fmla="*/ 1369 w 2109"/>
              <a:gd name="T25" fmla="*/ 630 h 3081"/>
              <a:gd name="T26" fmla="*/ 1497 w 2109"/>
              <a:gd name="T27" fmla="*/ 780 h 3081"/>
              <a:gd name="T28" fmla="*/ 1546 w 2109"/>
              <a:gd name="T29" fmla="*/ 974 h 3081"/>
              <a:gd name="T30" fmla="*/ 1497 w 2109"/>
              <a:gd name="T31" fmla="*/ 1168 h 3081"/>
              <a:gd name="T32" fmla="*/ 1369 w 2109"/>
              <a:gd name="T33" fmla="*/ 1318 h 3081"/>
              <a:gd name="T34" fmla="*/ 1181 w 2109"/>
              <a:gd name="T35" fmla="*/ 1403 h 3081"/>
              <a:gd name="T36" fmla="*/ 964 w 2109"/>
              <a:gd name="T37" fmla="*/ 1403 h 3081"/>
              <a:gd name="T38" fmla="*/ 785 w 2109"/>
              <a:gd name="T39" fmla="*/ 1586 h 3081"/>
              <a:gd name="T40" fmla="*/ 930 w 2109"/>
              <a:gd name="T41" fmla="*/ 1685 h 3081"/>
              <a:gd name="T42" fmla="*/ 1198 w 2109"/>
              <a:gd name="T43" fmla="*/ 1684 h 3081"/>
              <a:gd name="T44" fmla="*/ 1449 w 2109"/>
              <a:gd name="T45" fmla="*/ 1597 h 3081"/>
              <a:gd name="T46" fmla="*/ 1650 w 2109"/>
              <a:gd name="T47" fmla="*/ 1440 h 3081"/>
              <a:gd name="T48" fmla="*/ 1782 w 2109"/>
              <a:gd name="T49" fmla="*/ 1228 h 3081"/>
              <a:gd name="T50" fmla="*/ 1831 w 2109"/>
              <a:gd name="T51" fmla="*/ 977 h 3081"/>
              <a:gd name="T52" fmla="*/ 1782 w 2109"/>
              <a:gd name="T53" fmla="*/ 728 h 3081"/>
              <a:gd name="T54" fmla="*/ 1650 w 2109"/>
              <a:gd name="T55" fmla="*/ 515 h 3081"/>
              <a:gd name="T56" fmla="*/ 1449 w 2109"/>
              <a:gd name="T57" fmla="*/ 357 h 3081"/>
              <a:gd name="T58" fmla="*/ 1198 w 2109"/>
              <a:gd name="T59" fmla="*/ 271 h 3081"/>
              <a:gd name="T60" fmla="*/ 1060 w 2109"/>
              <a:gd name="T61" fmla="*/ 0 h 3081"/>
              <a:gd name="T62" fmla="*/ 1376 w 2109"/>
              <a:gd name="T63" fmla="*/ 45 h 3081"/>
              <a:gd name="T64" fmla="*/ 1655 w 2109"/>
              <a:gd name="T65" fmla="*/ 172 h 3081"/>
              <a:gd name="T66" fmla="*/ 1879 w 2109"/>
              <a:gd name="T67" fmla="*/ 366 h 3081"/>
              <a:gd name="T68" fmla="*/ 2034 w 2109"/>
              <a:gd name="T69" fmla="*/ 614 h 3081"/>
              <a:gd name="T70" fmla="*/ 2107 w 2109"/>
              <a:gd name="T71" fmla="*/ 901 h 3081"/>
              <a:gd name="T72" fmla="*/ 2082 w 2109"/>
              <a:gd name="T73" fmla="*/ 1202 h 3081"/>
              <a:gd name="T74" fmla="*/ 1966 w 2109"/>
              <a:gd name="T75" fmla="*/ 1471 h 3081"/>
              <a:gd name="T76" fmla="*/ 1774 w 2109"/>
              <a:gd name="T77" fmla="*/ 1693 h 3081"/>
              <a:gd name="T78" fmla="*/ 1521 w 2109"/>
              <a:gd name="T79" fmla="*/ 1855 h 3081"/>
              <a:gd name="T80" fmla="*/ 1222 w 2109"/>
              <a:gd name="T81" fmla="*/ 1943 h 3081"/>
              <a:gd name="T82" fmla="*/ 906 w 2109"/>
              <a:gd name="T83" fmla="*/ 1944 h 3081"/>
              <a:gd name="T84" fmla="*/ 620 w 2109"/>
              <a:gd name="T85" fmla="*/ 1864 h 3081"/>
              <a:gd name="T86" fmla="*/ 549 w 2109"/>
              <a:gd name="T87" fmla="*/ 2073 h 3081"/>
              <a:gd name="T88" fmla="*/ 520 w 2109"/>
              <a:gd name="T89" fmla="*/ 2224 h 3081"/>
              <a:gd name="T90" fmla="*/ 514 w 2109"/>
              <a:gd name="T91" fmla="*/ 2283 h 3081"/>
              <a:gd name="T92" fmla="*/ 0 w 2109"/>
              <a:gd name="T93" fmla="*/ 2274 h 3081"/>
              <a:gd name="T94" fmla="*/ 11 w 2109"/>
              <a:gd name="T95" fmla="*/ 2190 h 3081"/>
              <a:gd name="T96" fmla="*/ 49 w 2109"/>
              <a:gd name="T97" fmla="*/ 2019 h 3081"/>
              <a:gd name="T98" fmla="*/ 133 w 2109"/>
              <a:gd name="T99" fmla="*/ 1786 h 3081"/>
              <a:gd name="T100" fmla="*/ 192 w 2109"/>
              <a:gd name="T101" fmla="*/ 1526 h 3081"/>
              <a:gd name="T102" fmla="*/ 59 w 2109"/>
              <a:gd name="T103" fmla="*/ 1269 h 3081"/>
              <a:gd name="T104" fmla="*/ 12 w 2109"/>
              <a:gd name="T105" fmla="*/ 977 h 3081"/>
              <a:gd name="T106" fmla="*/ 60 w 2109"/>
              <a:gd name="T107" fmla="*/ 682 h 3081"/>
              <a:gd name="T108" fmla="*/ 195 w 2109"/>
              <a:gd name="T109" fmla="*/ 424 h 3081"/>
              <a:gd name="T110" fmla="*/ 404 w 2109"/>
              <a:gd name="T111" fmla="*/ 215 h 3081"/>
              <a:gd name="T112" fmla="*/ 670 w 2109"/>
              <a:gd name="T113" fmla="*/ 70 h 3081"/>
              <a:gd name="T114" fmla="*/ 978 w 2109"/>
              <a:gd name="T115" fmla="*/ 3 h 3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09" h="3081">
                <a:moveTo>
                  <a:pt x="1060" y="258"/>
                </a:moveTo>
                <a:lnTo>
                  <a:pt x="989" y="262"/>
                </a:lnTo>
                <a:lnTo>
                  <a:pt x="921" y="271"/>
                </a:lnTo>
                <a:lnTo>
                  <a:pt x="856" y="285"/>
                </a:lnTo>
                <a:lnTo>
                  <a:pt x="792" y="304"/>
                </a:lnTo>
                <a:lnTo>
                  <a:pt x="730" y="328"/>
                </a:lnTo>
                <a:lnTo>
                  <a:pt x="672" y="357"/>
                </a:lnTo>
                <a:lnTo>
                  <a:pt x="616" y="390"/>
                </a:lnTo>
                <a:lnTo>
                  <a:pt x="564" y="429"/>
                </a:lnTo>
                <a:lnTo>
                  <a:pt x="515" y="470"/>
                </a:lnTo>
                <a:lnTo>
                  <a:pt x="471" y="515"/>
                </a:lnTo>
                <a:lnTo>
                  <a:pt x="431" y="564"/>
                </a:lnTo>
                <a:lnTo>
                  <a:pt x="395" y="615"/>
                </a:lnTo>
                <a:lnTo>
                  <a:pt x="364" y="670"/>
                </a:lnTo>
                <a:lnTo>
                  <a:pt x="338" y="728"/>
                </a:lnTo>
                <a:lnTo>
                  <a:pt x="318" y="787"/>
                </a:lnTo>
                <a:lnTo>
                  <a:pt x="302" y="848"/>
                </a:lnTo>
                <a:lnTo>
                  <a:pt x="293" y="912"/>
                </a:lnTo>
                <a:lnTo>
                  <a:pt x="289" y="977"/>
                </a:lnTo>
                <a:lnTo>
                  <a:pt x="293" y="1045"/>
                </a:lnTo>
                <a:lnTo>
                  <a:pt x="302" y="1110"/>
                </a:lnTo>
                <a:lnTo>
                  <a:pt x="320" y="1174"/>
                </a:lnTo>
                <a:lnTo>
                  <a:pt x="341" y="1235"/>
                </a:lnTo>
                <a:lnTo>
                  <a:pt x="369" y="1293"/>
                </a:lnTo>
                <a:lnTo>
                  <a:pt x="402" y="1350"/>
                </a:lnTo>
                <a:lnTo>
                  <a:pt x="451" y="1290"/>
                </a:lnTo>
                <a:lnTo>
                  <a:pt x="506" y="1232"/>
                </a:lnTo>
                <a:lnTo>
                  <a:pt x="563" y="1174"/>
                </a:lnTo>
                <a:lnTo>
                  <a:pt x="625" y="1116"/>
                </a:lnTo>
                <a:lnTo>
                  <a:pt x="611" y="1070"/>
                </a:lnTo>
                <a:lnTo>
                  <a:pt x="603" y="1023"/>
                </a:lnTo>
                <a:lnTo>
                  <a:pt x="599" y="974"/>
                </a:lnTo>
                <a:lnTo>
                  <a:pt x="603" y="923"/>
                </a:lnTo>
                <a:lnTo>
                  <a:pt x="612" y="874"/>
                </a:lnTo>
                <a:lnTo>
                  <a:pt x="628" y="825"/>
                </a:lnTo>
                <a:lnTo>
                  <a:pt x="648" y="780"/>
                </a:lnTo>
                <a:lnTo>
                  <a:pt x="673" y="738"/>
                </a:lnTo>
                <a:lnTo>
                  <a:pt x="703" y="698"/>
                </a:lnTo>
                <a:lnTo>
                  <a:pt x="738" y="662"/>
                </a:lnTo>
                <a:lnTo>
                  <a:pt x="777" y="630"/>
                </a:lnTo>
                <a:lnTo>
                  <a:pt x="819" y="602"/>
                </a:lnTo>
                <a:lnTo>
                  <a:pt x="864" y="578"/>
                </a:lnTo>
                <a:lnTo>
                  <a:pt x="913" y="558"/>
                </a:lnTo>
                <a:lnTo>
                  <a:pt x="964" y="544"/>
                </a:lnTo>
                <a:lnTo>
                  <a:pt x="1018" y="536"/>
                </a:lnTo>
                <a:lnTo>
                  <a:pt x="1073" y="533"/>
                </a:lnTo>
                <a:lnTo>
                  <a:pt x="1128" y="536"/>
                </a:lnTo>
                <a:lnTo>
                  <a:pt x="1181" y="544"/>
                </a:lnTo>
                <a:lnTo>
                  <a:pt x="1231" y="558"/>
                </a:lnTo>
                <a:lnTo>
                  <a:pt x="1280" y="578"/>
                </a:lnTo>
                <a:lnTo>
                  <a:pt x="1325" y="602"/>
                </a:lnTo>
                <a:lnTo>
                  <a:pt x="1369" y="630"/>
                </a:lnTo>
                <a:lnTo>
                  <a:pt x="1406" y="662"/>
                </a:lnTo>
                <a:lnTo>
                  <a:pt x="1441" y="698"/>
                </a:lnTo>
                <a:lnTo>
                  <a:pt x="1471" y="738"/>
                </a:lnTo>
                <a:lnTo>
                  <a:pt x="1497" y="780"/>
                </a:lnTo>
                <a:lnTo>
                  <a:pt x="1518" y="825"/>
                </a:lnTo>
                <a:lnTo>
                  <a:pt x="1533" y="874"/>
                </a:lnTo>
                <a:lnTo>
                  <a:pt x="1543" y="923"/>
                </a:lnTo>
                <a:lnTo>
                  <a:pt x="1546" y="974"/>
                </a:lnTo>
                <a:lnTo>
                  <a:pt x="1543" y="1026"/>
                </a:lnTo>
                <a:lnTo>
                  <a:pt x="1533" y="1075"/>
                </a:lnTo>
                <a:lnTo>
                  <a:pt x="1518" y="1122"/>
                </a:lnTo>
                <a:lnTo>
                  <a:pt x="1497" y="1168"/>
                </a:lnTo>
                <a:lnTo>
                  <a:pt x="1471" y="1210"/>
                </a:lnTo>
                <a:lnTo>
                  <a:pt x="1441" y="1249"/>
                </a:lnTo>
                <a:lnTo>
                  <a:pt x="1406" y="1285"/>
                </a:lnTo>
                <a:lnTo>
                  <a:pt x="1369" y="1318"/>
                </a:lnTo>
                <a:lnTo>
                  <a:pt x="1325" y="1346"/>
                </a:lnTo>
                <a:lnTo>
                  <a:pt x="1280" y="1370"/>
                </a:lnTo>
                <a:lnTo>
                  <a:pt x="1231" y="1389"/>
                </a:lnTo>
                <a:lnTo>
                  <a:pt x="1181" y="1403"/>
                </a:lnTo>
                <a:lnTo>
                  <a:pt x="1128" y="1412"/>
                </a:lnTo>
                <a:lnTo>
                  <a:pt x="1073" y="1415"/>
                </a:lnTo>
                <a:lnTo>
                  <a:pt x="1018" y="1412"/>
                </a:lnTo>
                <a:lnTo>
                  <a:pt x="964" y="1403"/>
                </a:lnTo>
                <a:lnTo>
                  <a:pt x="913" y="1447"/>
                </a:lnTo>
                <a:lnTo>
                  <a:pt x="866" y="1493"/>
                </a:lnTo>
                <a:lnTo>
                  <a:pt x="824" y="1539"/>
                </a:lnTo>
                <a:lnTo>
                  <a:pt x="785" y="1586"/>
                </a:lnTo>
                <a:lnTo>
                  <a:pt x="750" y="1634"/>
                </a:lnTo>
                <a:lnTo>
                  <a:pt x="808" y="1656"/>
                </a:lnTo>
                <a:lnTo>
                  <a:pt x="868" y="1673"/>
                </a:lnTo>
                <a:lnTo>
                  <a:pt x="930" y="1685"/>
                </a:lnTo>
                <a:lnTo>
                  <a:pt x="995" y="1693"/>
                </a:lnTo>
                <a:lnTo>
                  <a:pt x="1060" y="1696"/>
                </a:lnTo>
                <a:lnTo>
                  <a:pt x="1130" y="1693"/>
                </a:lnTo>
                <a:lnTo>
                  <a:pt x="1198" y="1684"/>
                </a:lnTo>
                <a:lnTo>
                  <a:pt x="1265" y="1670"/>
                </a:lnTo>
                <a:lnTo>
                  <a:pt x="1329" y="1651"/>
                </a:lnTo>
                <a:lnTo>
                  <a:pt x="1390" y="1627"/>
                </a:lnTo>
                <a:lnTo>
                  <a:pt x="1449" y="1597"/>
                </a:lnTo>
                <a:lnTo>
                  <a:pt x="1505" y="1564"/>
                </a:lnTo>
                <a:lnTo>
                  <a:pt x="1557" y="1527"/>
                </a:lnTo>
                <a:lnTo>
                  <a:pt x="1605" y="1485"/>
                </a:lnTo>
                <a:lnTo>
                  <a:pt x="1650" y="1440"/>
                </a:lnTo>
                <a:lnTo>
                  <a:pt x="1690" y="1391"/>
                </a:lnTo>
                <a:lnTo>
                  <a:pt x="1725" y="1340"/>
                </a:lnTo>
                <a:lnTo>
                  <a:pt x="1756" y="1285"/>
                </a:lnTo>
                <a:lnTo>
                  <a:pt x="1782" y="1228"/>
                </a:lnTo>
                <a:lnTo>
                  <a:pt x="1804" y="1169"/>
                </a:lnTo>
                <a:lnTo>
                  <a:pt x="1819" y="1106"/>
                </a:lnTo>
                <a:lnTo>
                  <a:pt x="1828" y="1043"/>
                </a:lnTo>
                <a:lnTo>
                  <a:pt x="1831" y="977"/>
                </a:lnTo>
                <a:lnTo>
                  <a:pt x="1828" y="912"/>
                </a:lnTo>
                <a:lnTo>
                  <a:pt x="1819" y="848"/>
                </a:lnTo>
                <a:lnTo>
                  <a:pt x="1804" y="787"/>
                </a:lnTo>
                <a:lnTo>
                  <a:pt x="1782" y="728"/>
                </a:lnTo>
                <a:lnTo>
                  <a:pt x="1756" y="670"/>
                </a:lnTo>
                <a:lnTo>
                  <a:pt x="1725" y="615"/>
                </a:lnTo>
                <a:lnTo>
                  <a:pt x="1690" y="564"/>
                </a:lnTo>
                <a:lnTo>
                  <a:pt x="1650" y="515"/>
                </a:lnTo>
                <a:lnTo>
                  <a:pt x="1605" y="470"/>
                </a:lnTo>
                <a:lnTo>
                  <a:pt x="1557" y="429"/>
                </a:lnTo>
                <a:lnTo>
                  <a:pt x="1505" y="390"/>
                </a:lnTo>
                <a:lnTo>
                  <a:pt x="1449" y="357"/>
                </a:lnTo>
                <a:lnTo>
                  <a:pt x="1390" y="328"/>
                </a:lnTo>
                <a:lnTo>
                  <a:pt x="1329" y="304"/>
                </a:lnTo>
                <a:lnTo>
                  <a:pt x="1265" y="285"/>
                </a:lnTo>
                <a:lnTo>
                  <a:pt x="1198" y="271"/>
                </a:lnTo>
                <a:lnTo>
                  <a:pt x="1130" y="262"/>
                </a:lnTo>
                <a:lnTo>
                  <a:pt x="1060" y="258"/>
                </a:lnTo>
                <a:close/>
                <a:moveTo>
                  <a:pt x="1060" y="0"/>
                </a:moveTo>
                <a:lnTo>
                  <a:pt x="1060" y="0"/>
                </a:lnTo>
                <a:lnTo>
                  <a:pt x="1142" y="3"/>
                </a:lnTo>
                <a:lnTo>
                  <a:pt x="1222" y="12"/>
                </a:lnTo>
                <a:lnTo>
                  <a:pt x="1301" y="26"/>
                </a:lnTo>
                <a:lnTo>
                  <a:pt x="1376" y="45"/>
                </a:lnTo>
                <a:lnTo>
                  <a:pt x="1451" y="70"/>
                </a:lnTo>
                <a:lnTo>
                  <a:pt x="1521" y="99"/>
                </a:lnTo>
                <a:lnTo>
                  <a:pt x="1589" y="134"/>
                </a:lnTo>
                <a:lnTo>
                  <a:pt x="1655" y="172"/>
                </a:lnTo>
                <a:lnTo>
                  <a:pt x="1717" y="215"/>
                </a:lnTo>
                <a:lnTo>
                  <a:pt x="1774" y="262"/>
                </a:lnTo>
                <a:lnTo>
                  <a:pt x="1829" y="312"/>
                </a:lnTo>
                <a:lnTo>
                  <a:pt x="1879" y="366"/>
                </a:lnTo>
                <a:lnTo>
                  <a:pt x="1925" y="424"/>
                </a:lnTo>
                <a:lnTo>
                  <a:pt x="1966" y="484"/>
                </a:lnTo>
                <a:lnTo>
                  <a:pt x="2003" y="547"/>
                </a:lnTo>
                <a:lnTo>
                  <a:pt x="2034" y="614"/>
                </a:lnTo>
                <a:lnTo>
                  <a:pt x="2060" y="682"/>
                </a:lnTo>
                <a:lnTo>
                  <a:pt x="2082" y="754"/>
                </a:lnTo>
                <a:lnTo>
                  <a:pt x="2097" y="826"/>
                </a:lnTo>
                <a:lnTo>
                  <a:pt x="2107" y="901"/>
                </a:lnTo>
                <a:lnTo>
                  <a:pt x="2109" y="977"/>
                </a:lnTo>
                <a:lnTo>
                  <a:pt x="2107" y="1054"/>
                </a:lnTo>
                <a:lnTo>
                  <a:pt x="2097" y="1128"/>
                </a:lnTo>
                <a:lnTo>
                  <a:pt x="2082" y="1202"/>
                </a:lnTo>
                <a:lnTo>
                  <a:pt x="2060" y="1272"/>
                </a:lnTo>
                <a:lnTo>
                  <a:pt x="2034" y="1341"/>
                </a:lnTo>
                <a:lnTo>
                  <a:pt x="2003" y="1407"/>
                </a:lnTo>
                <a:lnTo>
                  <a:pt x="1966" y="1471"/>
                </a:lnTo>
                <a:lnTo>
                  <a:pt x="1925" y="1531"/>
                </a:lnTo>
                <a:lnTo>
                  <a:pt x="1879" y="1588"/>
                </a:lnTo>
                <a:lnTo>
                  <a:pt x="1829" y="1643"/>
                </a:lnTo>
                <a:lnTo>
                  <a:pt x="1774" y="1693"/>
                </a:lnTo>
                <a:lnTo>
                  <a:pt x="1717" y="1740"/>
                </a:lnTo>
                <a:lnTo>
                  <a:pt x="1655" y="1783"/>
                </a:lnTo>
                <a:lnTo>
                  <a:pt x="1589" y="1821"/>
                </a:lnTo>
                <a:lnTo>
                  <a:pt x="1521" y="1855"/>
                </a:lnTo>
                <a:lnTo>
                  <a:pt x="1451" y="1884"/>
                </a:lnTo>
                <a:lnTo>
                  <a:pt x="1376" y="1909"/>
                </a:lnTo>
                <a:lnTo>
                  <a:pt x="1301" y="1929"/>
                </a:lnTo>
                <a:lnTo>
                  <a:pt x="1222" y="1943"/>
                </a:lnTo>
                <a:lnTo>
                  <a:pt x="1142" y="1952"/>
                </a:lnTo>
                <a:lnTo>
                  <a:pt x="1060" y="1955"/>
                </a:lnTo>
                <a:lnTo>
                  <a:pt x="982" y="1952"/>
                </a:lnTo>
                <a:lnTo>
                  <a:pt x="906" y="1944"/>
                </a:lnTo>
                <a:lnTo>
                  <a:pt x="832" y="1931"/>
                </a:lnTo>
                <a:lnTo>
                  <a:pt x="758" y="1913"/>
                </a:lnTo>
                <a:lnTo>
                  <a:pt x="688" y="1890"/>
                </a:lnTo>
                <a:lnTo>
                  <a:pt x="620" y="1864"/>
                </a:lnTo>
                <a:lnTo>
                  <a:pt x="597" y="1919"/>
                </a:lnTo>
                <a:lnTo>
                  <a:pt x="578" y="1974"/>
                </a:lnTo>
                <a:lnTo>
                  <a:pt x="562" y="2024"/>
                </a:lnTo>
                <a:lnTo>
                  <a:pt x="549" y="2073"/>
                </a:lnTo>
                <a:lnTo>
                  <a:pt x="538" y="2117"/>
                </a:lnTo>
                <a:lnTo>
                  <a:pt x="530" y="2157"/>
                </a:lnTo>
                <a:lnTo>
                  <a:pt x="524" y="2193"/>
                </a:lnTo>
                <a:lnTo>
                  <a:pt x="520" y="2224"/>
                </a:lnTo>
                <a:lnTo>
                  <a:pt x="516" y="2248"/>
                </a:lnTo>
                <a:lnTo>
                  <a:pt x="515" y="2267"/>
                </a:lnTo>
                <a:lnTo>
                  <a:pt x="514" y="2278"/>
                </a:lnTo>
                <a:lnTo>
                  <a:pt x="514" y="2283"/>
                </a:lnTo>
                <a:lnTo>
                  <a:pt x="514" y="3081"/>
                </a:lnTo>
                <a:lnTo>
                  <a:pt x="0" y="3081"/>
                </a:lnTo>
                <a:lnTo>
                  <a:pt x="0" y="2279"/>
                </a:lnTo>
                <a:lnTo>
                  <a:pt x="0" y="2274"/>
                </a:lnTo>
                <a:lnTo>
                  <a:pt x="1" y="2263"/>
                </a:lnTo>
                <a:lnTo>
                  <a:pt x="3" y="2245"/>
                </a:lnTo>
                <a:lnTo>
                  <a:pt x="6" y="2219"/>
                </a:lnTo>
                <a:lnTo>
                  <a:pt x="11" y="2190"/>
                </a:lnTo>
                <a:lnTo>
                  <a:pt x="16" y="2154"/>
                </a:lnTo>
                <a:lnTo>
                  <a:pt x="25" y="2114"/>
                </a:lnTo>
                <a:lnTo>
                  <a:pt x="36" y="2068"/>
                </a:lnTo>
                <a:lnTo>
                  <a:pt x="49" y="2019"/>
                </a:lnTo>
                <a:lnTo>
                  <a:pt x="65" y="1966"/>
                </a:lnTo>
                <a:lnTo>
                  <a:pt x="83" y="1908"/>
                </a:lnTo>
                <a:lnTo>
                  <a:pt x="107" y="1848"/>
                </a:lnTo>
                <a:lnTo>
                  <a:pt x="133" y="1786"/>
                </a:lnTo>
                <a:lnTo>
                  <a:pt x="163" y="1719"/>
                </a:lnTo>
                <a:lnTo>
                  <a:pt x="198" y="1652"/>
                </a:lnTo>
                <a:lnTo>
                  <a:pt x="238" y="1582"/>
                </a:lnTo>
                <a:lnTo>
                  <a:pt x="192" y="1526"/>
                </a:lnTo>
                <a:lnTo>
                  <a:pt x="152" y="1465"/>
                </a:lnTo>
                <a:lnTo>
                  <a:pt x="117" y="1403"/>
                </a:lnTo>
                <a:lnTo>
                  <a:pt x="85" y="1337"/>
                </a:lnTo>
                <a:lnTo>
                  <a:pt x="59" y="1269"/>
                </a:lnTo>
                <a:lnTo>
                  <a:pt x="39" y="1199"/>
                </a:lnTo>
                <a:lnTo>
                  <a:pt x="24" y="1127"/>
                </a:lnTo>
                <a:lnTo>
                  <a:pt x="15" y="1053"/>
                </a:lnTo>
                <a:lnTo>
                  <a:pt x="12" y="977"/>
                </a:lnTo>
                <a:lnTo>
                  <a:pt x="15" y="901"/>
                </a:lnTo>
                <a:lnTo>
                  <a:pt x="24" y="826"/>
                </a:lnTo>
                <a:lnTo>
                  <a:pt x="39" y="754"/>
                </a:lnTo>
                <a:lnTo>
                  <a:pt x="60" y="682"/>
                </a:lnTo>
                <a:lnTo>
                  <a:pt x="86" y="614"/>
                </a:lnTo>
                <a:lnTo>
                  <a:pt x="118" y="547"/>
                </a:lnTo>
                <a:lnTo>
                  <a:pt x="154" y="484"/>
                </a:lnTo>
                <a:lnTo>
                  <a:pt x="195" y="424"/>
                </a:lnTo>
                <a:lnTo>
                  <a:pt x="242" y="366"/>
                </a:lnTo>
                <a:lnTo>
                  <a:pt x="292" y="312"/>
                </a:lnTo>
                <a:lnTo>
                  <a:pt x="347" y="262"/>
                </a:lnTo>
                <a:lnTo>
                  <a:pt x="404" y="215"/>
                </a:lnTo>
                <a:lnTo>
                  <a:pt x="466" y="172"/>
                </a:lnTo>
                <a:lnTo>
                  <a:pt x="530" y="134"/>
                </a:lnTo>
                <a:lnTo>
                  <a:pt x="598" y="99"/>
                </a:lnTo>
                <a:lnTo>
                  <a:pt x="670" y="70"/>
                </a:lnTo>
                <a:lnTo>
                  <a:pt x="743" y="45"/>
                </a:lnTo>
                <a:lnTo>
                  <a:pt x="820" y="26"/>
                </a:lnTo>
                <a:lnTo>
                  <a:pt x="898" y="12"/>
                </a:lnTo>
                <a:lnTo>
                  <a:pt x="978" y="3"/>
                </a:lnTo>
                <a:lnTo>
                  <a:pt x="106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73" name="Group 272"/>
          <p:cNvGrpSpPr/>
          <p:nvPr/>
        </p:nvGrpSpPr>
        <p:grpSpPr>
          <a:xfrm>
            <a:off x="2592513" y="4302125"/>
            <a:ext cx="449263" cy="411162"/>
            <a:chOff x="2584450" y="4302125"/>
            <a:chExt cx="449263" cy="4111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1" name="Freeform 280"/>
            <p:cNvSpPr>
              <a:spLocks noEditPoints="1"/>
            </p:cNvSpPr>
            <p:nvPr/>
          </p:nvSpPr>
          <p:spPr bwMode="auto">
            <a:xfrm>
              <a:off x="2752725" y="4470400"/>
              <a:ext cx="280988" cy="242887"/>
            </a:xfrm>
            <a:custGeom>
              <a:avLst/>
              <a:gdLst>
                <a:gd name="T0" fmla="*/ 1360 w 2121"/>
                <a:gd name="T1" fmla="*/ 361 h 1840"/>
                <a:gd name="T2" fmla="*/ 1294 w 2121"/>
                <a:gd name="T3" fmla="*/ 414 h 1840"/>
                <a:gd name="T4" fmla="*/ 1267 w 2121"/>
                <a:gd name="T5" fmla="*/ 497 h 1840"/>
                <a:gd name="T6" fmla="*/ 1294 w 2121"/>
                <a:gd name="T7" fmla="*/ 580 h 1840"/>
                <a:gd name="T8" fmla="*/ 1360 w 2121"/>
                <a:gd name="T9" fmla="*/ 633 h 1840"/>
                <a:gd name="T10" fmla="*/ 1448 w 2121"/>
                <a:gd name="T11" fmla="*/ 643 h 1840"/>
                <a:gd name="T12" fmla="*/ 1525 w 2121"/>
                <a:gd name="T13" fmla="*/ 602 h 1840"/>
                <a:gd name="T14" fmla="*/ 1566 w 2121"/>
                <a:gd name="T15" fmla="*/ 526 h 1840"/>
                <a:gd name="T16" fmla="*/ 1557 w 2121"/>
                <a:gd name="T17" fmla="*/ 439 h 1840"/>
                <a:gd name="T18" fmla="*/ 1503 w 2121"/>
                <a:gd name="T19" fmla="*/ 374 h 1840"/>
                <a:gd name="T20" fmla="*/ 1419 w 2121"/>
                <a:gd name="T21" fmla="*/ 348 h 1840"/>
                <a:gd name="T22" fmla="*/ 645 w 2121"/>
                <a:gd name="T23" fmla="*/ 361 h 1840"/>
                <a:gd name="T24" fmla="*/ 579 w 2121"/>
                <a:gd name="T25" fmla="*/ 414 h 1840"/>
                <a:gd name="T26" fmla="*/ 552 w 2121"/>
                <a:gd name="T27" fmla="*/ 497 h 1840"/>
                <a:gd name="T28" fmla="*/ 579 w 2121"/>
                <a:gd name="T29" fmla="*/ 580 h 1840"/>
                <a:gd name="T30" fmla="*/ 645 w 2121"/>
                <a:gd name="T31" fmla="*/ 633 h 1840"/>
                <a:gd name="T32" fmla="*/ 735 w 2121"/>
                <a:gd name="T33" fmla="*/ 643 h 1840"/>
                <a:gd name="T34" fmla="*/ 810 w 2121"/>
                <a:gd name="T35" fmla="*/ 602 h 1840"/>
                <a:gd name="T36" fmla="*/ 852 w 2121"/>
                <a:gd name="T37" fmla="*/ 526 h 1840"/>
                <a:gd name="T38" fmla="*/ 842 w 2121"/>
                <a:gd name="T39" fmla="*/ 439 h 1840"/>
                <a:gd name="T40" fmla="*/ 788 w 2121"/>
                <a:gd name="T41" fmla="*/ 374 h 1840"/>
                <a:gd name="T42" fmla="*/ 704 w 2121"/>
                <a:gd name="T43" fmla="*/ 348 h 1840"/>
                <a:gd name="T44" fmla="*/ 1225 w 2121"/>
                <a:gd name="T45" fmla="*/ 11 h 1840"/>
                <a:gd name="T46" fmla="*/ 1456 w 2121"/>
                <a:gd name="T47" fmla="*/ 63 h 1840"/>
                <a:gd name="T48" fmla="*/ 1661 w 2121"/>
                <a:gd name="T49" fmla="*/ 155 h 1840"/>
                <a:gd name="T50" fmla="*/ 1837 w 2121"/>
                <a:gd name="T51" fmla="*/ 282 h 1840"/>
                <a:gd name="T52" fmla="*/ 1977 w 2121"/>
                <a:gd name="T53" fmla="*/ 438 h 1840"/>
                <a:gd name="T54" fmla="*/ 2072 w 2121"/>
                <a:gd name="T55" fmla="*/ 617 h 1840"/>
                <a:gd name="T56" fmla="*/ 2117 w 2121"/>
                <a:gd name="T57" fmla="*/ 815 h 1840"/>
                <a:gd name="T58" fmla="*/ 2109 w 2121"/>
                <a:gd name="T59" fmla="*/ 1020 h 1840"/>
                <a:gd name="T60" fmla="*/ 2047 w 2121"/>
                <a:gd name="T61" fmla="*/ 1210 h 1840"/>
                <a:gd name="T62" fmla="*/ 1938 w 2121"/>
                <a:gd name="T63" fmla="*/ 1381 h 1840"/>
                <a:gd name="T64" fmla="*/ 1504 w 2121"/>
                <a:gd name="T65" fmla="*/ 1689 h 1840"/>
                <a:gd name="T66" fmla="*/ 1291 w 2121"/>
                <a:gd name="T67" fmla="*/ 1749 h 1840"/>
                <a:gd name="T68" fmla="*/ 1061 w 2121"/>
                <a:gd name="T69" fmla="*/ 1770 h 1840"/>
                <a:gd name="T70" fmla="*/ 818 w 2121"/>
                <a:gd name="T71" fmla="*/ 1747 h 1840"/>
                <a:gd name="T72" fmla="*/ 595 w 2121"/>
                <a:gd name="T73" fmla="*/ 1680 h 1840"/>
                <a:gd name="T74" fmla="*/ 398 w 2121"/>
                <a:gd name="T75" fmla="*/ 1576 h 1840"/>
                <a:gd name="T76" fmla="*/ 234 w 2121"/>
                <a:gd name="T77" fmla="*/ 1439 h 1840"/>
                <a:gd name="T78" fmla="*/ 108 w 2121"/>
                <a:gd name="T79" fmla="*/ 1274 h 1840"/>
                <a:gd name="T80" fmla="*/ 29 w 2121"/>
                <a:gd name="T81" fmla="*/ 1088 h 1840"/>
                <a:gd name="T82" fmla="*/ 0 w 2121"/>
                <a:gd name="T83" fmla="*/ 886 h 1840"/>
                <a:gd name="T84" fmla="*/ 29 w 2121"/>
                <a:gd name="T85" fmla="*/ 682 h 1840"/>
                <a:gd name="T86" fmla="*/ 108 w 2121"/>
                <a:gd name="T87" fmla="*/ 496 h 1840"/>
                <a:gd name="T88" fmla="*/ 234 w 2121"/>
                <a:gd name="T89" fmla="*/ 331 h 1840"/>
                <a:gd name="T90" fmla="*/ 398 w 2121"/>
                <a:gd name="T91" fmla="*/ 194 h 1840"/>
                <a:gd name="T92" fmla="*/ 595 w 2121"/>
                <a:gd name="T93" fmla="*/ 90 h 1840"/>
                <a:gd name="T94" fmla="*/ 818 w 2121"/>
                <a:gd name="T95" fmla="*/ 23 h 1840"/>
                <a:gd name="T96" fmla="*/ 1061 w 2121"/>
                <a:gd name="T97" fmla="*/ 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21" h="1840">
                  <a:moveTo>
                    <a:pt x="1419" y="348"/>
                  </a:moveTo>
                  <a:lnTo>
                    <a:pt x="1388" y="351"/>
                  </a:lnTo>
                  <a:lnTo>
                    <a:pt x="1360" y="361"/>
                  </a:lnTo>
                  <a:lnTo>
                    <a:pt x="1334" y="374"/>
                  </a:lnTo>
                  <a:lnTo>
                    <a:pt x="1312" y="392"/>
                  </a:lnTo>
                  <a:lnTo>
                    <a:pt x="1294" y="414"/>
                  </a:lnTo>
                  <a:lnTo>
                    <a:pt x="1279" y="439"/>
                  </a:lnTo>
                  <a:lnTo>
                    <a:pt x="1270" y="467"/>
                  </a:lnTo>
                  <a:lnTo>
                    <a:pt x="1267" y="497"/>
                  </a:lnTo>
                  <a:lnTo>
                    <a:pt x="1270" y="526"/>
                  </a:lnTo>
                  <a:lnTo>
                    <a:pt x="1279" y="555"/>
                  </a:lnTo>
                  <a:lnTo>
                    <a:pt x="1294" y="580"/>
                  </a:lnTo>
                  <a:lnTo>
                    <a:pt x="1312" y="602"/>
                  </a:lnTo>
                  <a:lnTo>
                    <a:pt x="1334" y="620"/>
                  </a:lnTo>
                  <a:lnTo>
                    <a:pt x="1360" y="633"/>
                  </a:lnTo>
                  <a:lnTo>
                    <a:pt x="1388" y="643"/>
                  </a:lnTo>
                  <a:lnTo>
                    <a:pt x="1419" y="645"/>
                  </a:lnTo>
                  <a:lnTo>
                    <a:pt x="1448" y="643"/>
                  </a:lnTo>
                  <a:lnTo>
                    <a:pt x="1477" y="633"/>
                  </a:lnTo>
                  <a:lnTo>
                    <a:pt x="1503" y="620"/>
                  </a:lnTo>
                  <a:lnTo>
                    <a:pt x="1525" y="602"/>
                  </a:lnTo>
                  <a:lnTo>
                    <a:pt x="1543" y="580"/>
                  </a:lnTo>
                  <a:lnTo>
                    <a:pt x="1557" y="555"/>
                  </a:lnTo>
                  <a:lnTo>
                    <a:pt x="1566" y="526"/>
                  </a:lnTo>
                  <a:lnTo>
                    <a:pt x="1569" y="497"/>
                  </a:lnTo>
                  <a:lnTo>
                    <a:pt x="1566" y="467"/>
                  </a:lnTo>
                  <a:lnTo>
                    <a:pt x="1557" y="439"/>
                  </a:lnTo>
                  <a:lnTo>
                    <a:pt x="1543" y="414"/>
                  </a:lnTo>
                  <a:lnTo>
                    <a:pt x="1525" y="392"/>
                  </a:lnTo>
                  <a:lnTo>
                    <a:pt x="1503" y="374"/>
                  </a:lnTo>
                  <a:lnTo>
                    <a:pt x="1477" y="361"/>
                  </a:lnTo>
                  <a:lnTo>
                    <a:pt x="1448" y="351"/>
                  </a:lnTo>
                  <a:lnTo>
                    <a:pt x="1419" y="348"/>
                  </a:lnTo>
                  <a:close/>
                  <a:moveTo>
                    <a:pt x="704" y="348"/>
                  </a:moveTo>
                  <a:lnTo>
                    <a:pt x="674" y="351"/>
                  </a:lnTo>
                  <a:lnTo>
                    <a:pt x="645" y="361"/>
                  </a:lnTo>
                  <a:lnTo>
                    <a:pt x="619" y="374"/>
                  </a:lnTo>
                  <a:lnTo>
                    <a:pt x="597" y="392"/>
                  </a:lnTo>
                  <a:lnTo>
                    <a:pt x="579" y="414"/>
                  </a:lnTo>
                  <a:lnTo>
                    <a:pt x="565" y="439"/>
                  </a:lnTo>
                  <a:lnTo>
                    <a:pt x="556" y="467"/>
                  </a:lnTo>
                  <a:lnTo>
                    <a:pt x="552" y="497"/>
                  </a:lnTo>
                  <a:lnTo>
                    <a:pt x="556" y="526"/>
                  </a:lnTo>
                  <a:lnTo>
                    <a:pt x="565" y="555"/>
                  </a:lnTo>
                  <a:lnTo>
                    <a:pt x="579" y="580"/>
                  </a:lnTo>
                  <a:lnTo>
                    <a:pt x="597" y="602"/>
                  </a:lnTo>
                  <a:lnTo>
                    <a:pt x="619" y="620"/>
                  </a:lnTo>
                  <a:lnTo>
                    <a:pt x="645" y="633"/>
                  </a:lnTo>
                  <a:lnTo>
                    <a:pt x="674" y="643"/>
                  </a:lnTo>
                  <a:lnTo>
                    <a:pt x="704" y="645"/>
                  </a:lnTo>
                  <a:lnTo>
                    <a:pt x="735" y="643"/>
                  </a:lnTo>
                  <a:lnTo>
                    <a:pt x="762" y="633"/>
                  </a:lnTo>
                  <a:lnTo>
                    <a:pt x="788" y="620"/>
                  </a:lnTo>
                  <a:lnTo>
                    <a:pt x="810" y="602"/>
                  </a:lnTo>
                  <a:lnTo>
                    <a:pt x="828" y="580"/>
                  </a:lnTo>
                  <a:lnTo>
                    <a:pt x="842" y="555"/>
                  </a:lnTo>
                  <a:lnTo>
                    <a:pt x="852" y="526"/>
                  </a:lnTo>
                  <a:lnTo>
                    <a:pt x="855" y="497"/>
                  </a:lnTo>
                  <a:lnTo>
                    <a:pt x="852" y="467"/>
                  </a:lnTo>
                  <a:lnTo>
                    <a:pt x="842" y="439"/>
                  </a:lnTo>
                  <a:lnTo>
                    <a:pt x="828" y="414"/>
                  </a:lnTo>
                  <a:lnTo>
                    <a:pt x="810" y="392"/>
                  </a:lnTo>
                  <a:lnTo>
                    <a:pt x="788" y="374"/>
                  </a:lnTo>
                  <a:lnTo>
                    <a:pt x="762" y="361"/>
                  </a:lnTo>
                  <a:lnTo>
                    <a:pt x="735" y="351"/>
                  </a:lnTo>
                  <a:lnTo>
                    <a:pt x="704" y="348"/>
                  </a:lnTo>
                  <a:close/>
                  <a:moveTo>
                    <a:pt x="1061" y="0"/>
                  </a:moveTo>
                  <a:lnTo>
                    <a:pt x="1144" y="2"/>
                  </a:lnTo>
                  <a:lnTo>
                    <a:pt x="1225" y="11"/>
                  </a:lnTo>
                  <a:lnTo>
                    <a:pt x="1305" y="23"/>
                  </a:lnTo>
                  <a:lnTo>
                    <a:pt x="1381" y="41"/>
                  </a:lnTo>
                  <a:lnTo>
                    <a:pt x="1456" y="63"/>
                  </a:lnTo>
                  <a:lnTo>
                    <a:pt x="1527" y="90"/>
                  </a:lnTo>
                  <a:lnTo>
                    <a:pt x="1596" y="121"/>
                  </a:lnTo>
                  <a:lnTo>
                    <a:pt x="1661" y="155"/>
                  </a:lnTo>
                  <a:lnTo>
                    <a:pt x="1724" y="194"/>
                  </a:lnTo>
                  <a:lnTo>
                    <a:pt x="1783" y="237"/>
                  </a:lnTo>
                  <a:lnTo>
                    <a:pt x="1837" y="282"/>
                  </a:lnTo>
                  <a:lnTo>
                    <a:pt x="1888" y="331"/>
                  </a:lnTo>
                  <a:lnTo>
                    <a:pt x="1934" y="384"/>
                  </a:lnTo>
                  <a:lnTo>
                    <a:pt x="1977" y="438"/>
                  </a:lnTo>
                  <a:lnTo>
                    <a:pt x="2013" y="496"/>
                  </a:lnTo>
                  <a:lnTo>
                    <a:pt x="2045" y="556"/>
                  </a:lnTo>
                  <a:lnTo>
                    <a:pt x="2072" y="617"/>
                  </a:lnTo>
                  <a:lnTo>
                    <a:pt x="2093" y="682"/>
                  </a:lnTo>
                  <a:lnTo>
                    <a:pt x="2109" y="748"/>
                  </a:lnTo>
                  <a:lnTo>
                    <a:pt x="2117" y="815"/>
                  </a:lnTo>
                  <a:lnTo>
                    <a:pt x="2121" y="886"/>
                  </a:lnTo>
                  <a:lnTo>
                    <a:pt x="2119" y="954"/>
                  </a:lnTo>
                  <a:lnTo>
                    <a:pt x="2109" y="1020"/>
                  </a:lnTo>
                  <a:lnTo>
                    <a:pt x="2094" y="1086"/>
                  </a:lnTo>
                  <a:lnTo>
                    <a:pt x="2073" y="1149"/>
                  </a:lnTo>
                  <a:lnTo>
                    <a:pt x="2047" y="1210"/>
                  </a:lnTo>
                  <a:lnTo>
                    <a:pt x="2016" y="1270"/>
                  </a:lnTo>
                  <a:lnTo>
                    <a:pt x="1980" y="1327"/>
                  </a:lnTo>
                  <a:lnTo>
                    <a:pt x="1938" y="1381"/>
                  </a:lnTo>
                  <a:lnTo>
                    <a:pt x="1987" y="1840"/>
                  </a:lnTo>
                  <a:lnTo>
                    <a:pt x="1569" y="1662"/>
                  </a:lnTo>
                  <a:lnTo>
                    <a:pt x="1504" y="1689"/>
                  </a:lnTo>
                  <a:lnTo>
                    <a:pt x="1435" y="1713"/>
                  </a:lnTo>
                  <a:lnTo>
                    <a:pt x="1364" y="1733"/>
                  </a:lnTo>
                  <a:lnTo>
                    <a:pt x="1291" y="1749"/>
                  </a:lnTo>
                  <a:lnTo>
                    <a:pt x="1216" y="1760"/>
                  </a:lnTo>
                  <a:lnTo>
                    <a:pt x="1139" y="1768"/>
                  </a:lnTo>
                  <a:lnTo>
                    <a:pt x="1061" y="1770"/>
                  </a:lnTo>
                  <a:lnTo>
                    <a:pt x="979" y="1768"/>
                  </a:lnTo>
                  <a:lnTo>
                    <a:pt x="898" y="1759"/>
                  </a:lnTo>
                  <a:lnTo>
                    <a:pt x="818" y="1747"/>
                  </a:lnTo>
                  <a:lnTo>
                    <a:pt x="741" y="1729"/>
                  </a:lnTo>
                  <a:lnTo>
                    <a:pt x="666" y="1707"/>
                  </a:lnTo>
                  <a:lnTo>
                    <a:pt x="595" y="1680"/>
                  </a:lnTo>
                  <a:lnTo>
                    <a:pt x="526" y="1649"/>
                  </a:lnTo>
                  <a:lnTo>
                    <a:pt x="461" y="1615"/>
                  </a:lnTo>
                  <a:lnTo>
                    <a:pt x="398" y="1576"/>
                  </a:lnTo>
                  <a:lnTo>
                    <a:pt x="339" y="1533"/>
                  </a:lnTo>
                  <a:lnTo>
                    <a:pt x="285" y="1488"/>
                  </a:lnTo>
                  <a:lnTo>
                    <a:pt x="234" y="1439"/>
                  </a:lnTo>
                  <a:lnTo>
                    <a:pt x="187" y="1386"/>
                  </a:lnTo>
                  <a:lnTo>
                    <a:pt x="145" y="1332"/>
                  </a:lnTo>
                  <a:lnTo>
                    <a:pt x="108" y="1274"/>
                  </a:lnTo>
                  <a:lnTo>
                    <a:pt x="76" y="1215"/>
                  </a:lnTo>
                  <a:lnTo>
                    <a:pt x="49" y="1153"/>
                  </a:lnTo>
                  <a:lnTo>
                    <a:pt x="29" y="1088"/>
                  </a:lnTo>
                  <a:lnTo>
                    <a:pt x="13" y="1022"/>
                  </a:lnTo>
                  <a:lnTo>
                    <a:pt x="4" y="955"/>
                  </a:lnTo>
                  <a:lnTo>
                    <a:pt x="0" y="886"/>
                  </a:lnTo>
                  <a:lnTo>
                    <a:pt x="4" y="815"/>
                  </a:lnTo>
                  <a:lnTo>
                    <a:pt x="13" y="748"/>
                  </a:lnTo>
                  <a:lnTo>
                    <a:pt x="29" y="682"/>
                  </a:lnTo>
                  <a:lnTo>
                    <a:pt x="49" y="617"/>
                  </a:lnTo>
                  <a:lnTo>
                    <a:pt x="76" y="556"/>
                  </a:lnTo>
                  <a:lnTo>
                    <a:pt x="108" y="496"/>
                  </a:lnTo>
                  <a:lnTo>
                    <a:pt x="145" y="438"/>
                  </a:lnTo>
                  <a:lnTo>
                    <a:pt x="187" y="384"/>
                  </a:lnTo>
                  <a:lnTo>
                    <a:pt x="234" y="331"/>
                  </a:lnTo>
                  <a:lnTo>
                    <a:pt x="285" y="282"/>
                  </a:lnTo>
                  <a:lnTo>
                    <a:pt x="339" y="237"/>
                  </a:lnTo>
                  <a:lnTo>
                    <a:pt x="398" y="194"/>
                  </a:lnTo>
                  <a:lnTo>
                    <a:pt x="461" y="155"/>
                  </a:lnTo>
                  <a:lnTo>
                    <a:pt x="526" y="121"/>
                  </a:lnTo>
                  <a:lnTo>
                    <a:pt x="595" y="90"/>
                  </a:lnTo>
                  <a:lnTo>
                    <a:pt x="666" y="63"/>
                  </a:lnTo>
                  <a:lnTo>
                    <a:pt x="741" y="41"/>
                  </a:lnTo>
                  <a:lnTo>
                    <a:pt x="818" y="23"/>
                  </a:lnTo>
                  <a:lnTo>
                    <a:pt x="898" y="11"/>
                  </a:lnTo>
                  <a:lnTo>
                    <a:pt x="979" y="2"/>
                  </a:lnTo>
                  <a:lnTo>
                    <a:pt x="10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281"/>
            <p:cNvSpPr>
              <a:spLocks noEditPoints="1"/>
            </p:cNvSpPr>
            <p:nvPr/>
          </p:nvSpPr>
          <p:spPr bwMode="auto">
            <a:xfrm>
              <a:off x="2584450" y="4302125"/>
              <a:ext cx="371475" cy="322262"/>
            </a:xfrm>
            <a:custGeom>
              <a:avLst/>
              <a:gdLst>
                <a:gd name="T0" fmla="*/ 1804 w 2802"/>
                <a:gd name="T1" fmla="*/ 474 h 2431"/>
                <a:gd name="T2" fmla="*/ 1721 w 2802"/>
                <a:gd name="T3" fmla="*/ 530 h 2431"/>
                <a:gd name="T4" fmla="*/ 1677 w 2802"/>
                <a:gd name="T5" fmla="*/ 621 h 2431"/>
                <a:gd name="T6" fmla="*/ 1687 w 2802"/>
                <a:gd name="T7" fmla="*/ 725 h 2431"/>
                <a:gd name="T8" fmla="*/ 1745 w 2802"/>
                <a:gd name="T9" fmla="*/ 807 h 2431"/>
                <a:gd name="T10" fmla="*/ 1838 w 2802"/>
                <a:gd name="T11" fmla="*/ 850 h 2431"/>
                <a:gd name="T12" fmla="*/ 1943 w 2802"/>
                <a:gd name="T13" fmla="*/ 840 h 2431"/>
                <a:gd name="T14" fmla="*/ 2025 w 2802"/>
                <a:gd name="T15" fmla="*/ 783 h 2431"/>
                <a:gd name="T16" fmla="*/ 2069 w 2802"/>
                <a:gd name="T17" fmla="*/ 691 h 2431"/>
                <a:gd name="T18" fmla="*/ 2060 w 2802"/>
                <a:gd name="T19" fmla="*/ 589 h 2431"/>
                <a:gd name="T20" fmla="*/ 2002 w 2802"/>
                <a:gd name="T21" fmla="*/ 507 h 2431"/>
                <a:gd name="T22" fmla="*/ 1909 w 2802"/>
                <a:gd name="T23" fmla="*/ 464 h 2431"/>
                <a:gd name="T24" fmla="*/ 893 w 2802"/>
                <a:gd name="T25" fmla="*/ 464 h 2431"/>
                <a:gd name="T26" fmla="*/ 800 w 2802"/>
                <a:gd name="T27" fmla="*/ 507 h 2431"/>
                <a:gd name="T28" fmla="*/ 743 w 2802"/>
                <a:gd name="T29" fmla="*/ 589 h 2431"/>
                <a:gd name="T30" fmla="*/ 733 w 2802"/>
                <a:gd name="T31" fmla="*/ 691 h 2431"/>
                <a:gd name="T32" fmla="*/ 777 w 2802"/>
                <a:gd name="T33" fmla="*/ 783 h 2431"/>
                <a:gd name="T34" fmla="*/ 859 w 2802"/>
                <a:gd name="T35" fmla="*/ 840 h 2431"/>
                <a:gd name="T36" fmla="*/ 964 w 2802"/>
                <a:gd name="T37" fmla="*/ 850 h 2431"/>
                <a:gd name="T38" fmla="*/ 1057 w 2802"/>
                <a:gd name="T39" fmla="*/ 807 h 2431"/>
                <a:gd name="T40" fmla="*/ 1116 w 2802"/>
                <a:gd name="T41" fmla="*/ 725 h 2431"/>
                <a:gd name="T42" fmla="*/ 1125 w 2802"/>
                <a:gd name="T43" fmla="*/ 621 h 2431"/>
                <a:gd name="T44" fmla="*/ 1081 w 2802"/>
                <a:gd name="T45" fmla="*/ 530 h 2431"/>
                <a:gd name="T46" fmla="*/ 998 w 2802"/>
                <a:gd name="T47" fmla="*/ 474 h 2431"/>
                <a:gd name="T48" fmla="*/ 1401 w 2802"/>
                <a:gd name="T49" fmla="*/ 0 h 2431"/>
                <a:gd name="T50" fmla="*/ 1683 w 2802"/>
                <a:gd name="T51" fmla="*/ 24 h 2431"/>
                <a:gd name="T52" fmla="*/ 1947 w 2802"/>
                <a:gd name="T53" fmla="*/ 92 h 2431"/>
                <a:gd name="T54" fmla="*/ 2184 w 2802"/>
                <a:gd name="T55" fmla="*/ 200 h 2431"/>
                <a:gd name="T56" fmla="*/ 2392 w 2802"/>
                <a:gd name="T57" fmla="*/ 343 h 2431"/>
                <a:gd name="T58" fmla="*/ 2563 w 2802"/>
                <a:gd name="T59" fmla="*/ 515 h 2431"/>
                <a:gd name="T60" fmla="*/ 2692 w 2802"/>
                <a:gd name="T61" fmla="*/ 715 h 2431"/>
                <a:gd name="T62" fmla="*/ 2773 w 2802"/>
                <a:gd name="T63" fmla="*/ 933 h 2431"/>
                <a:gd name="T64" fmla="*/ 2802 w 2802"/>
                <a:gd name="T65" fmla="*/ 1169 h 2431"/>
                <a:gd name="T66" fmla="*/ 2726 w 2802"/>
                <a:gd name="T67" fmla="*/ 1202 h 2431"/>
                <a:gd name="T68" fmla="*/ 2498 w 2802"/>
                <a:gd name="T69" fmla="*/ 1154 h 2431"/>
                <a:gd name="T70" fmla="*/ 2249 w 2802"/>
                <a:gd name="T71" fmla="*/ 1147 h 2431"/>
                <a:gd name="T72" fmla="*/ 1997 w 2802"/>
                <a:gd name="T73" fmla="*/ 1187 h 2431"/>
                <a:gd name="T74" fmla="*/ 1767 w 2802"/>
                <a:gd name="T75" fmla="*/ 1270 h 2431"/>
                <a:gd name="T76" fmla="*/ 1564 w 2802"/>
                <a:gd name="T77" fmla="*/ 1391 h 2431"/>
                <a:gd name="T78" fmla="*/ 1396 w 2802"/>
                <a:gd name="T79" fmla="*/ 1544 h 2431"/>
                <a:gd name="T80" fmla="*/ 1267 w 2802"/>
                <a:gd name="T81" fmla="*/ 1725 h 2431"/>
                <a:gd name="T82" fmla="*/ 1186 w 2802"/>
                <a:gd name="T83" fmla="*/ 1928 h 2431"/>
                <a:gd name="T84" fmla="*/ 1157 w 2802"/>
                <a:gd name="T85" fmla="*/ 2148 h 2431"/>
                <a:gd name="T86" fmla="*/ 1177 w 2802"/>
                <a:gd name="T87" fmla="*/ 2323 h 2431"/>
                <a:gd name="T88" fmla="*/ 945 w 2802"/>
                <a:gd name="T89" fmla="*/ 2274 h 2431"/>
                <a:gd name="T90" fmla="*/ 730 w 2802"/>
                <a:gd name="T91" fmla="*/ 2196 h 2431"/>
                <a:gd name="T92" fmla="*/ 193 w 2802"/>
                <a:gd name="T93" fmla="*/ 1762 h 2431"/>
                <a:gd name="T94" fmla="*/ 78 w 2802"/>
                <a:gd name="T95" fmla="*/ 1556 h 2431"/>
                <a:gd name="T96" fmla="*/ 13 w 2802"/>
                <a:gd name="T97" fmla="*/ 1329 h 2431"/>
                <a:gd name="T98" fmla="*/ 3 w 2802"/>
                <a:gd name="T99" fmla="*/ 1090 h 2431"/>
                <a:gd name="T100" fmla="*/ 50 w 2802"/>
                <a:gd name="T101" fmla="*/ 859 h 2431"/>
                <a:gd name="T102" fmla="*/ 148 w 2802"/>
                <a:gd name="T103" fmla="*/ 645 h 2431"/>
                <a:gd name="T104" fmla="*/ 292 w 2802"/>
                <a:gd name="T105" fmla="*/ 455 h 2431"/>
                <a:gd name="T106" fmla="*/ 476 w 2802"/>
                <a:gd name="T107" fmla="*/ 291 h 2431"/>
                <a:gd name="T108" fmla="*/ 694 w 2802"/>
                <a:gd name="T109" fmla="*/ 159 h 2431"/>
                <a:gd name="T110" fmla="*/ 941 w 2802"/>
                <a:gd name="T111" fmla="*/ 65 h 2431"/>
                <a:gd name="T112" fmla="*/ 1210 w 2802"/>
                <a:gd name="T113" fmla="*/ 11 h 2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02" h="2431">
                  <a:moveTo>
                    <a:pt x="1874" y="461"/>
                  </a:moveTo>
                  <a:lnTo>
                    <a:pt x="1838" y="464"/>
                  </a:lnTo>
                  <a:lnTo>
                    <a:pt x="1804" y="474"/>
                  </a:lnTo>
                  <a:lnTo>
                    <a:pt x="1773" y="488"/>
                  </a:lnTo>
                  <a:lnTo>
                    <a:pt x="1745" y="507"/>
                  </a:lnTo>
                  <a:lnTo>
                    <a:pt x="1721" y="530"/>
                  </a:lnTo>
                  <a:lnTo>
                    <a:pt x="1702" y="557"/>
                  </a:lnTo>
                  <a:lnTo>
                    <a:pt x="1687" y="589"/>
                  </a:lnTo>
                  <a:lnTo>
                    <a:pt x="1677" y="621"/>
                  </a:lnTo>
                  <a:lnTo>
                    <a:pt x="1674" y="657"/>
                  </a:lnTo>
                  <a:lnTo>
                    <a:pt x="1677" y="691"/>
                  </a:lnTo>
                  <a:lnTo>
                    <a:pt x="1687" y="725"/>
                  </a:lnTo>
                  <a:lnTo>
                    <a:pt x="1702" y="755"/>
                  </a:lnTo>
                  <a:lnTo>
                    <a:pt x="1721" y="783"/>
                  </a:lnTo>
                  <a:lnTo>
                    <a:pt x="1745" y="807"/>
                  </a:lnTo>
                  <a:lnTo>
                    <a:pt x="1773" y="827"/>
                  </a:lnTo>
                  <a:lnTo>
                    <a:pt x="1804" y="840"/>
                  </a:lnTo>
                  <a:lnTo>
                    <a:pt x="1838" y="850"/>
                  </a:lnTo>
                  <a:lnTo>
                    <a:pt x="1874" y="853"/>
                  </a:lnTo>
                  <a:lnTo>
                    <a:pt x="1909" y="850"/>
                  </a:lnTo>
                  <a:lnTo>
                    <a:pt x="1943" y="840"/>
                  </a:lnTo>
                  <a:lnTo>
                    <a:pt x="1974" y="827"/>
                  </a:lnTo>
                  <a:lnTo>
                    <a:pt x="2002" y="807"/>
                  </a:lnTo>
                  <a:lnTo>
                    <a:pt x="2025" y="783"/>
                  </a:lnTo>
                  <a:lnTo>
                    <a:pt x="2046" y="755"/>
                  </a:lnTo>
                  <a:lnTo>
                    <a:pt x="2060" y="725"/>
                  </a:lnTo>
                  <a:lnTo>
                    <a:pt x="2069" y="691"/>
                  </a:lnTo>
                  <a:lnTo>
                    <a:pt x="2072" y="657"/>
                  </a:lnTo>
                  <a:lnTo>
                    <a:pt x="2069" y="621"/>
                  </a:lnTo>
                  <a:lnTo>
                    <a:pt x="2060" y="589"/>
                  </a:lnTo>
                  <a:lnTo>
                    <a:pt x="2046" y="557"/>
                  </a:lnTo>
                  <a:lnTo>
                    <a:pt x="2025" y="530"/>
                  </a:lnTo>
                  <a:lnTo>
                    <a:pt x="2002" y="507"/>
                  </a:lnTo>
                  <a:lnTo>
                    <a:pt x="1974" y="488"/>
                  </a:lnTo>
                  <a:lnTo>
                    <a:pt x="1943" y="474"/>
                  </a:lnTo>
                  <a:lnTo>
                    <a:pt x="1909" y="464"/>
                  </a:lnTo>
                  <a:lnTo>
                    <a:pt x="1874" y="461"/>
                  </a:lnTo>
                  <a:close/>
                  <a:moveTo>
                    <a:pt x="929" y="461"/>
                  </a:moveTo>
                  <a:lnTo>
                    <a:pt x="893" y="464"/>
                  </a:lnTo>
                  <a:lnTo>
                    <a:pt x="859" y="474"/>
                  </a:lnTo>
                  <a:lnTo>
                    <a:pt x="828" y="488"/>
                  </a:lnTo>
                  <a:lnTo>
                    <a:pt x="800" y="507"/>
                  </a:lnTo>
                  <a:lnTo>
                    <a:pt x="777" y="530"/>
                  </a:lnTo>
                  <a:lnTo>
                    <a:pt x="758" y="557"/>
                  </a:lnTo>
                  <a:lnTo>
                    <a:pt x="743" y="589"/>
                  </a:lnTo>
                  <a:lnTo>
                    <a:pt x="733" y="621"/>
                  </a:lnTo>
                  <a:lnTo>
                    <a:pt x="730" y="657"/>
                  </a:lnTo>
                  <a:lnTo>
                    <a:pt x="733" y="691"/>
                  </a:lnTo>
                  <a:lnTo>
                    <a:pt x="743" y="725"/>
                  </a:lnTo>
                  <a:lnTo>
                    <a:pt x="758" y="755"/>
                  </a:lnTo>
                  <a:lnTo>
                    <a:pt x="777" y="783"/>
                  </a:lnTo>
                  <a:lnTo>
                    <a:pt x="800" y="807"/>
                  </a:lnTo>
                  <a:lnTo>
                    <a:pt x="828" y="827"/>
                  </a:lnTo>
                  <a:lnTo>
                    <a:pt x="859" y="840"/>
                  </a:lnTo>
                  <a:lnTo>
                    <a:pt x="893" y="850"/>
                  </a:lnTo>
                  <a:lnTo>
                    <a:pt x="929" y="853"/>
                  </a:lnTo>
                  <a:lnTo>
                    <a:pt x="964" y="850"/>
                  </a:lnTo>
                  <a:lnTo>
                    <a:pt x="998" y="840"/>
                  </a:lnTo>
                  <a:lnTo>
                    <a:pt x="1029" y="827"/>
                  </a:lnTo>
                  <a:lnTo>
                    <a:pt x="1057" y="807"/>
                  </a:lnTo>
                  <a:lnTo>
                    <a:pt x="1081" y="783"/>
                  </a:lnTo>
                  <a:lnTo>
                    <a:pt x="1101" y="755"/>
                  </a:lnTo>
                  <a:lnTo>
                    <a:pt x="1116" y="725"/>
                  </a:lnTo>
                  <a:lnTo>
                    <a:pt x="1125" y="691"/>
                  </a:lnTo>
                  <a:lnTo>
                    <a:pt x="1128" y="657"/>
                  </a:lnTo>
                  <a:lnTo>
                    <a:pt x="1125" y="621"/>
                  </a:lnTo>
                  <a:lnTo>
                    <a:pt x="1116" y="589"/>
                  </a:lnTo>
                  <a:lnTo>
                    <a:pt x="1101" y="557"/>
                  </a:lnTo>
                  <a:lnTo>
                    <a:pt x="1081" y="530"/>
                  </a:lnTo>
                  <a:lnTo>
                    <a:pt x="1057" y="507"/>
                  </a:lnTo>
                  <a:lnTo>
                    <a:pt x="1029" y="488"/>
                  </a:lnTo>
                  <a:lnTo>
                    <a:pt x="998" y="474"/>
                  </a:lnTo>
                  <a:lnTo>
                    <a:pt x="964" y="464"/>
                  </a:lnTo>
                  <a:lnTo>
                    <a:pt x="929" y="461"/>
                  </a:lnTo>
                  <a:close/>
                  <a:moveTo>
                    <a:pt x="1401" y="0"/>
                  </a:moveTo>
                  <a:lnTo>
                    <a:pt x="1497" y="3"/>
                  </a:lnTo>
                  <a:lnTo>
                    <a:pt x="1591" y="11"/>
                  </a:lnTo>
                  <a:lnTo>
                    <a:pt x="1683" y="24"/>
                  </a:lnTo>
                  <a:lnTo>
                    <a:pt x="1773" y="42"/>
                  </a:lnTo>
                  <a:lnTo>
                    <a:pt x="1861" y="65"/>
                  </a:lnTo>
                  <a:lnTo>
                    <a:pt x="1947" y="92"/>
                  </a:lnTo>
                  <a:lnTo>
                    <a:pt x="2029" y="124"/>
                  </a:lnTo>
                  <a:lnTo>
                    <a:pt x="2109" y="159"/>
                  </a:lnTo>
                  <a:lnTo>
                    <a:pt x="2184" y="200"/>
                  </a:lnTo>
                  <a:lnTo>
                    <a:pt x="2258" y="244"/>
                  </a:lnTo>
                  <a:lnTo>
                    <a:pt x="2327" y="291"/>
                  </a:lnTo>
                  <a:lnTo>
                    <a:pt x="2392" y="343"/>
                  </a:lnTo>
                  <a:lnTo>
                    <a:pt x="2453" y="397"/>
                  </a:lnTo>
                  <a:lnTo>
                    <a:pt x="2510" y="455"/>
                  </a:lnTo>
                  <a:lnTo>
                    <a:pt x="2563" y="515"/>
                  </a:lnTo>
                  <a:lnTo>
                    <a:pt x="2611" y="579"/>
                  </a:lnTo>
                  <a:lnTo>
                    <a:pt x="2654" y="645"/>
                  </a:lnTo>
                  <a:lnTo>
                    <a:pt x="2692" y="715"/>
                  </a:lnTo>
                  <a:lnTo>
                    <a:pt x="2725" y="786"/>
                  </a:lnTo>
                  <a:lnTo>
                    <a:pt x="2752" y="859"/>
                  </a:lnTo>
                  <a:lnTo>
                    <a:pt x="2773" y="933"/>
                  </a:lnTo>
                  <a:lnTo>
                    <a:pt x="2789" y="1011"/>
                  </a:lnTo>
                  <a:lnTo>
                    <a:pt x="2799" y="1090"/>
                  </a:lnTo>
                  <a:lnTo>
                    <a:pt x="2802" y="1169"/>
                  </a:lnTo>
                  <a:lnTo>
                    <a:pt x="2801" y="1197"/>
                  </a:lnTo>
                  <a:lnTo>
                    <a:pt x="2799" y="1225"/>
                  </a:lnTo>
                  <a:lnTo>
                    <a:pt x="2726" y="1202"/>
                  </a:lnTo>
                  <a:lnTo>
                    <a:pt x="2653" y="1182"/>
                  </a:lnTo>
                  <a:lnTo>
                    <a:pt x="2576" y="1166"/>
                  </a:lnTo>
                  <a:lnTo>
                    <a:pt x="2498" y="1154"/>
                  </a:lnTo>
                  <a:lnTo>
                    <a:pt x="2419" y="1147"/>
                  </a:lnTo>
                  <a:lnTo>
                    <a:pt x="2337" y="1145"/>
                  </a:lnTo>
                  <a:lnTo>
                    <a:pt x="2249" y="1147"/>
                  </a:lnTo>
                  <a:lnTo>
                    <a:pt x="2163" y="1156"/>
                  </a:lnTo>
                  <a:lnTo>
                    <a:pt x="2079" y="1169"/>
                  </a:lnTo>
                  <a:lnTo>
                    <a:pt x="1997" y="1187"/>
                  </a:lnTo>
                  <a:lnTo>
                    <a:pt x="1917" y="1210"/>
                  </a:lnTo>
                  <a:lnTo>
                    <a:pt x="1840" y="1238"/>
                  </a:lnTo>
                  <a:lnTo>
                    <a:pt x="1767" y="1270"/>
                  </a:lnTo>
                  <a:lnTo>
                    <a:pt x="1695" y="1306"/>
                  </a:lnTo>
                  <a:lnTo>
                    <a:pt x="1628" y="1347"/>
                  </a:lnTo>
                  <a:lnTo>
                    <a:pt x="1564" y="1391"/>
                  </a:lnTo>
                  <a:lnTo>
                    <a:pt x="1503" y="1438"/>
                  </a:lnTo>
                  <a:lnTo>
                    <a:pt x="1447" y="1490"/>
                  </a:lnTo>
                  <a:lnTo>
                    <a:pt x="1396" y="1544"/>
                  </a:lnTo>
                  <a:lnTo>
                    <a:pt x="1348" y="1602"/>
                  </a:lnTo>
                  <a:lnTo>
                    <a:pt x="1305" y="1663"/>
                  </a:lnTo>
                  <a:lnTo>
                    <a:pt x="1267" y="1725"/>
                  </a:lnTo>
                  <a:lnTo>
                    <a:pt x="1235" y="1790"/>
                  </a:lnTo>
                  <a:lnTo>
                    <a:pt x="1207" y="1858"/>
                  </a:lnTo>
                  <a:lnTo>
                    <a:pt x="1186" y="1928"/>
                  </a:lnTo>
                  <a:lnTo>
                    <a:pt x="1170" y="1999"/>
                  </a:lnTo>
                  <a:lnTo>
                    <a:pt x="1160" y="2072"/>
                  </a:lnTo>
                  <a:lnTo>
                    <a:pt x="1157" y="2148"/>
                  </a:lnTo>
                  <a:lnTo>
                    <a:pt x="1160" y="2206"/>
                  </a:lnTo>
                  <a:lnTo>
                    <a:pt x="1167" y="2265"/>
                  </a:lnTo>
                  <a:lnTo>
                    <a:pt x="1177" y="2323"/>
                  </a:lnTo>
                  <a:lnTo>
                    <a:pt x="1097" y="2310"/>
                  </a:lnTo>
                  <a:lnTo>
                    <a:pt x="1021" y="2294"/>
                  </a:lnTo>
                  <a:lnTo>
                    <a:pt x="945" y="2274"/>
                  </a:lnTo>
                  <a:lnTo>
                    <a:pt x="870" y="2252"/>
                  </a:lnTo>
                  <a:lnTo>
                    <a:pt x="799" y="2226"/>
                  </a:lnTo>
                  <a:lnTo>
                    <a:pt x="730" y="2196"/>
                  </a:lnTo>
                  <a:lnTo>
                    <a:pt x="177" y="2431"/>
                  </a:lnTo>
                  <a:lnTo>
                    <a:pt x="241" y="1826"/>
                  </a:lnTo>
                  <a:lnTo>
                    <a:pt x="193" y="1762"/>
                  </a:lnTo>
                  <a:lnTo>
                    <a:pt x="149" y="1695"/>
                  </a:lnTo>
                  <a:lnTo>
                    <a:pt x="111" y="1627"/>
                  </a:lnTo>
                  <a:lnTo>
                    <a:pt x="78" y="1556"/>
                  </a:lnTo>
                  <a:lnTo>
                    <a:pt x="50" y="1481"/>
                  </a:lnTo>
                  <a:lnTo>
                    <a:pt x="29" y="1406"/>
                  </a:lnTo>
                  <a:lnTo>
                    <a:pt x="13" y="1329"/>
                  </a:lnTo>
                  <a:lnTo>
                    <a:pt x="3" y="1250"/>
                  </a:lnTo>
                  <a:lnTo>
                    <a:pt x="0" y="1169"/>
                  </a:lnTo>
                  <a:lnTo>
                    <a:pt x="3" y="1090"/>
                  </a:lnTo>
                  <a:lnTo>
                    <a:pt x="13" y="1011"/>
                  </a:lnTo>
                  <a:lnTo>
                    <a:pt x="29" y="933"/>
                  </a:lnTo>
                  <a:lnTo>
                    <a:pt x="50" y="859"/>
                  </a:lnTo>
                  <a:lnTo>
                    <a:pt x="78" y="786"/>
                  </a:lnTo>
                  <a:lnTo>
                    <a:pt x="110" y="715"/>
                  </a:lnTo>
                  <a:lnTo>
                    <a:pt x="148" y="645"/>
                  </a:lnTo>
                  <a:lnTo>
                    <a:pt x="192" y="579"/>
                  </a:lnTo>
                  <a:lnTo>
                    <a:pt x="240" y="515"/>
                  </a:lnTo>
                  <a:lnTo>
                    <a:pt x="292" y="455"/>
                  </a:lnTo>
                  <a:lnTo>
                    <a:pt x="349" y="397"/>
                  </a:lnTo>
                  <a:lnTo>
                    <a:pt x="410" y="343"/>
                  </a:lnTo>
                  <a:lnTo>
                    <a:pt x="476" y="291"/>
                  </a:lnTo>
                  <a:lnTo>
                    <a:pt x="546" y="244"/>
                  </a:lnTo>
                  <a:lnTo>
                    <a:pt x="618" y="200"/>
                  </a:lnTo>
                  <a:lnTo>
                    <a:pt x="694" y="159"/>
                  </a:lnTo>
                  <a:lnTo>
                    <a:pt x="774" y="124"/>
                  </a:lnTo>
                  <a:lnTo>
                    <a:pt x="856" y="92"/>
                  </a:lnTo>
                  <a:lnTo>
                    <a:pt x="941" y="65"/>
                  </a:lnTo>
                  <a:lnTo>
                    <a:pt x="1028" y="42"/>
                  </a:lnTo>
                  <a:lnTo>
                    <a:pt x="1119" y="24"/>
                  </a:lnTo>
                  <a:lnTo>
                    <a:pt x="1210" y="11"/>
                  </a:lnTo>
                  <a:lnTo>
                    <a:pt x="1305" y="3"/>
                  </a:lnTo>
                  <a:lnTo>
                    <a:pt x="1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1" name="Group 280"/>
          <p:cNvGrpSpPr/>
          <p:nvPr/>
        </p:nvGrpSpPr>
        <p:grpSpPr>
          <a:xfrm>
            <a:off x="1654637" y="4289425"/>
            <a:ext cx="454026" cy="436562"/>
            <a:chOff x="1700213" y="4289425"/>
            <a:chExt cx="454026" cy="4365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8" name="Freeform 286"/>
            <p:cNvSpPr>
              <a:spLocks noEditPoints="1"/>
            </p:cNvSpPr>
            <p:nvPr/>
          </p:nvSpPr>
          <p:spPr bwMode="auto">
            <a:xfrm>
              <a:off x="1700213" y="4327525"/>
              <a:ext cx="276225" cy="398462"/>
            </a:xfrm>
            <a:custGeom>
              <a:avLst/>
              <a:gdLst>
                <a:gd name="T0" fmla="*/ 580 w 2090"/>
                <a:gd name="T1" fmla="*/ 666 h 3008"/>
                <a:gd name="T2" fmla="*/ 605 w 2090"/>
                <a:gd name="T3" fmla="*/ 864 h 3008"/>
                <a:gd name="T4" fmla="*/ 714 w 2090"/>
                <a:gd name="T5" fmla="*/ 1037 h 3008"/>
                <a:gd name="T6" fmla="*/ 887 w 2090"/>
                <a:gd name="T7" fmla="*/ 1145 h 3008"/>
                <a:gd name="T8" fmla="*/ 1099 w 2090"/>
                <a:gd name="T9" fmla="*/ 1170 h 3008"/>
                <a:gd name="T10" fmla="*/ 1296 w 2090"/>
                <a:gd name="T11" fmla="*/ 1101 h 3008"/>
                <a:gd name="T12" fmla="*/ 1439 w 2090"/>
                <a:gd name="T13" fmla="*/ 957 h 3008"/>
                <a:gd name="T14" fmla="*/ 1510 w 2090"/>
                <a:gd name="T15" fmla="*/ 761 h 3008"/>
                <a:gd name="T16" fmla="*/ 1496 w 2090"/>
                <a:gd name="T17" fmla="*/ 588 h 3008"/>
                <a:gd name="T18" fmla="*/ 1113 w 2090"/>
                <a:gd name="T19" fmla="*/ 3 h 3008"/>
                <a:gd name="T20" fmla="*/ 1366 w 2090"/>
                <a:gd name="T21" fmla="*/ 77 h 3008"/>
                <a:gd name="T22" fmla="*/ 1571 w 2090"/>
                <a:gd name="T23" fmla="*/ 231 h 3008"/>
                <a:gd name="T24" fmla="*/ 1707 w 2090"/>
                <a:gd name="T25" fmla="*/ 448 h 3008"/>
                <a:gd name="T26" fmla="*/ 1757 w 2090"/>
                <a:gd name="T27" fmla="*/ 710 h 3008"/>
                <a:gd name="T28" fmla="*/ 1762 w 2090"/>
                <a:gd name="T29" fmla="*/ 919 h 3008"/>
                <a:gd name="T30" fmla="*/ 1805 w 2090"/>
                <a:gd name="T31" fmla="*/ 1060 h 3008"/>
                <a:gd name="T32" fmla="*/ 1874 w 2090"/>
                <a:gd name="T33" fmla="*/ 1160 h 3008"/>
                <a:gd name="T34" fmla="*/ 1949 w 2090"/>
                <a:gd name="T35" fmla="*/ 1203 h 3008"/>
                <a:gd name="T36" fmla="*/ 1916 w 2090"/>
                <a:gd name="T37" fmla="*/ 1226 h 3008"/>
                <a:gd name="T38" fmla="*/ 1830 w 2090"/>
                <a:gd name="T39" fmla="*/ 1267 h 3008"/>
                <a:gd name="T40" fmla="*/ 1684 w 2090"/>
                <a:gd name="T41" fmla="*/ 1305 h 3008"/>
                <a:gd name="T42" fmla="*/ 1467 w 2090"/>
                <a:gd name="T43" fmla="*/ 1323 h 3008"/>
                <a:gd name="T44" fmla="*/ 1525 w 2090"/>
                <a:gd name="T45" fmla="*/ 1368 h 3008"/>
                <a:gd name="T46" fmla="*/ 1722 w 2090"/>
                <a:gd name="T47" fmla="*/ 1415 h 3008"/>
                <a:gd name="T48" fmla="*/ 1873 w 2090"/>
                <a:gd name="T49" fmla="*/ 1543 h 3008"/>
                <a:gd name="T50" fmla="*/ 1952 w 2090"/>
                <a:gd name="T51" fmla="*/ 1728 h 3008"/>
                <a:gd name="T52" fmla="*/ 2086 w 2090"/>
                <a:gd name="T53" fmla="*/ 2658 h 3008"/>
                <a:gd name="T54" fmla="*/ 2020 w 2090"/>
                <a:gd name="T55" fmla="*/ 2824 h 3008"/>
                <a:gd name="T56" fmla="*/ 1888 w 2090"/>
                <a:gd name="T57" fmla="*/ 2948 h 3008"/>
                <a:gd name="T58" fmla="*/ 1719 w 2090"/>
                <a:gd name="T59" fmla="*/ 3006 h 3008"/>
                <a:gd name="T60" fmla="*/ 326 w 2090"/>
                <a:gd name="T61" fmla="*/ 2998 h 3008"/>
                <a:gd name="T62" fmla="*/ 164 w 2090"/>
                <a:gd name="T63" fmla="*/ 2922 h 3008"/>
                <a:gd name="T64" fmla="*/ 47 w 2090"/>
                <a:gd name="T65" fmla="*/ 2785 h 3008"/>
                <a:gd name="T66" fmla="*/ 0 w 2090"/>
                <a:gd name="T67" fmla="*/ 2613 h 3008"/>
                <a:gd name="T68" fmla="*/ 150 w 2090"/>
                <a:gd name="T69" fmla="*/ 1678 h 3008"/>
                <a:gd name="T70" fmla="*/ 249 w 2090"/>
                <a:gd name="T71" fmla="*/ 1504 h 3008"/>
                <a:gd name="T72" fmla="*/ 414 w 2090"/>
                <a:gd name="T73" fmla="*/ 1395 h 3008"/>
                <a:gd name="T74" fmla="*/ 782 w 2090"/>
                <a:gd name="T75" fmla="*/ 1368 h 3008"/>
                <a:gd name="T76" fmla="*/ 562 w 2090"/>
                <a:gd name="T77" fmla="*/ 1321 h 3008"/>
                <a:gd name="T78" fmla="*/ 364 w 2090"/>
                <a:gd name="T79" fmla="*/ 1296 h 3008"/>
                <a:gd name="T80" fmla="*/ 233 w 2090"/>
                <a:gd name="T81" fmla="*/ 1256 h 3008"/>
                <a:gd name="T82" fmla="*/ 160 w 2090"/>
                <a:gd name="T83" fmla="*/ 1218 h 3008"/>
                <a:gd name="T84" fmla="*/ 139 w 2090"/>
                <a:gd name="T85" fmla="*/ 1202 h 3008"/>
                <a:gd name="T86" fmla="*/ 233 w 2090"/>
                <a:gd name="T87" fmla="*/ 1142 h 3008"/>
                <a:gd name="T88" fmla="*/ 293 w 2090"/>
                <a:gd name="T89" fmla="*/ 1040 h 3008"/>
                <a:gd name="T90" fmla="*/ 334 w 2090"/>
                <a:gd name="T91" fmla="*/ 874 h 3008"/>
                <a:gd name="T92" fmla="*/ 333 w 2090"/>
                <a:gd name="T93" fmla="*/ 710 h 3008"/>
                <a:gd name="T94" fmla="*/ 383 w 2090"/>
                <a:gd name="T95" fmla="*/ 448 h 3008"/>
                <a:gd name="T96" fmla="*/ 520 w 2090"/>
                <a:gd name="T97" fmla="*/ 231 h 3008"/>
                <a:gd name="T98" fmla="*/ 724 w 2090"/>
                <a:gd name="T99" fmla="*/ 77 h 3008"/>
                <a:gd name="T100" fmla="*/ 976 w 2090"/>
                <a:gd name="T101" fmla="*/ 3 h 3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90" h="3008">
                  <a:moveTo>
                    <a:pt x="606" y="551"/>
                  </a:moveTo>
                  <a:lnTo>
                    <a:pt x="594" y="588"/>
                  </a:lnTo>
                  <a:lnTo>
                    <a:pt x="586" y="626"/>
                  </a:lnTo>
                  <a:lnTo>
                    <a:pt x="580" y="666"/>
                  </a:lnTo>
                  <a:lnTo>
                    <a:pt x="577" y="706"/>
                  </a:lnTo>
                  <a:lnTo>
                    <a:pt x="581" y="761"/>
                  </a:lnTo>
                  <a:lnTo>
                    <a:pt x="590" y="814"/>
                  </a:lnTo>
                  <a:lnTo>
                    <a:pt x="605" y="864"/>
                  </a:lnTo>
                  <a:lnTo>
                    <a:pt x="625" y="912"/>
                  </a:lnTo>
                  <a:lnTo>
                    <a:pt x="651" y="957"/>
                  </a:lnTo>
                  <a:lnTo>
                    <a:pt x="680" y="998"/>
                  </a:lnTo>
                  <a:lnTo>
                    <a:pt x="714" y="1037"/>
                  </a:lnTo>
                  <a:lnTo>
                    <a:pt x="753" y="1071"/>
                  </a:lnTo>
                  <a:lnTo>
                    <a:pt x="794" y="1101"/>
                  </a:lnTo>
                  <a:lnTo>
                    <a:pt x="839" y="1125"/>
                  </a:lnTo>
                  <a:lnTo>
                    <a:pt x="887" y="1145"/>
                  </a:lnTo>
                  <a:lnTo>
                    <a:pt x="938" y="1160"/>
                  </a:lnTo>
                  <a:lnTo>
                    <a:pt x="990" y="1170"/>
                  </a:lnTo>
                  <a:lnTo>
                    <a:pt x="1045" y="1173"/>
                  </a:lnTo>
                  <a:lnTo>
                    <a:pt x="1099" y="1170"/>
                  </a:lnTo>
                  <a:lnTo>
                    <a:pt x="1151" y="1160"/>
                  </a:lnTo>
                  <a:lnTo>
                    <a:pt x="1203" y="1145"/>
                  </a:lnTo>
                  <a:lnTo>
                    <a:pt x="1250" y="1125"/>
                  </a:lnTo>
                  <a:lnTo>
                    <a:pt x="1296" y="1101"/>
                  </a:lnTo>
                  <a:lnTo>
                    <a:pt x="1338" y="1071"/>
                  </a:lnTo>
                  <a:lnTo>
                    <a:pt x="1375" y="1037"/>
                  </a:lnTo>
                  <a:lnTo>
                    <a:pt x="1409" y="998"/>
                  </a:lnTo>
                  <a:lnTo>
                    <a:pt x="1439" y="957"/>
                  </a:lnTo>
                  <a:lnTo>
                    <a:pt x="1465" y="912"/>
                  </a:lnTo>
                  <a:lnTo>
                    <a:pt x="1485" y="864"/>
                  </a:lnTo>
                  <a:lnTo>
                    <a:pt x="1500" y="814"/>
                  </a:lnTo>
                  <a:lnTo>
                    <a:pt x="1510" y="761"/>
                  </a:lnTo>
                  <a:lnTo>
                    <a:pt x="1512" y="706"/>
                  </a:lnTo>
                  <a:lnTo>
                    <a:pt x="1511" y="666"/>
                  </a:lnTo>
                  <a:lnTo>
                    <a:pt x="1504" y="626"/>
                  </a:lnTo>
                  <a:lnTo>
                    <a:pt x="1496" y="588"/>
                  </a:lnTo>
                  <a:lnTo>
                    <a:pt x="1484" y="551"/>
                  </a:lnTo>
                  <a:lnTo>
                    <a:pt x="606" y="551"/>
                  </a:lnTo>
                  <a:close/>
                  <a:moveTo>
                    <a:pt x="1045" y="0"/>
                  </a:moveTo>
                  <a:lnTo>
                    <a:pt x="1113" y="3"/>
                  </a:lnTo>
                  <a:lnTo>
                    <a:pt x="1180" y="13"/>
                  </a:lnTo>
                  <a:lnTo>
                    <a:pt x="1244" y="29"/>
                  </a:lnTo>
                  <a:lnTo>
                    <a:pt x="1306" y="50"/>
                  </a:lnTo>
                  <a:lnTo>
                    <a:pt x="1366" y="77"/>
                  </a:lnTo>
                  <a:lnTo>
                    <a:pt x="1423" y="108"/>
                  </a:lnTo>
                  <a:lnTo>
                    <a:pt x="1475" y="145"/>
                  </a:lnTo>
                  <a:lnTo>
                    <a:pt x="1525" y="185"/>
                  </a:lnTo>
                  <a:lnTo>
                    <a:pt x="1571" y="231"/>
                  </a:lnTo>
                  <a:lnTo>
                    <a:pt x="1611" y="280"/>
                  </a:lnTo>
                  <a:lnTo>
                    <a:pt x="1649" y="333"/>
                  </a:lnTo>
                  <a:lnTo>
                    <a:pt x="1681" y="389"/>
                  </a:lnTo>
                  <a:lnTo>
                    <a:pt x="1707" y="448"/>
                  </a:lnTo>
                  <a:lnTo>
                    <a:pt x="1728" y="510"/>
                  </a:lnTo>
                  <a:lnTo>
                    <a:pt x="1744" y="574"/>
                  </a:lnTo>
                  <a:lnTo>
                    <a:pt x="1753" y="641"/>
                  </a:lnTo>
                  <a:lnTo>
                    <a:pt x="1757" y="710"/>
                  </a:lnTo>
                  <a:lnTo>
                    <a:pt x="1754" y="764"/>
                  </a:lnTo>
                  <a:lnTo>
                    <a:pt x="1752" y="816"/>
                  </a:lnTo>
                  <a:lnTo>
                    <a:pt x="1756" y="868"/>
                  </a:lnTo>
                  <a:lnTo>
                    <a:pt x="1762" y="919"/>
                  </a:lnTo>
                  <a:lnTo>
                    <a:pt x="1773" y="969"/>
                  </a:lnTo>
                  <a:lnTo>
                    <a:pt x="1782" y="1000"/>
                  </a:lnTo>
                  <a:lnTo>
                    <a:pt x="1792" y="1030"/>
                  </a:lnTo>
                  <a:lnTo>
                    <a:pt x="1805" y="1060"/>
                  </a:lnTo>
                  <a:lnTo>
                    <a:pt x="1819" y="1088"/>
                  </a:lnTo>
                  <a:lnTo>
                    <a:pt x="1835" y="1114"/>
                  </a:lnTo>
                  <a:lnTo>
                    <a:pt x="1853" y="1139"/>
                  </a:lnTo>
                  <a:lnTo>
                    <a:pt x="1874" y="1160"/>
                  </a:lnTo>
                  <a:lnTo>
                    <a:pt x="1897" y="1178"/>
                  </a:lnTo>
                  <a:lnTo>
                    <a:pt x="1922" y="1192"/>
                  </a:lnTo>
                  <a:lnTo>
                    <a:pt x="1951" y="1202"/>
                  </a:lnTo>
                  <a:lnTo>
                    <a:pt x="1949" y="1203"/>
                  </a:lnTo>
                  <a:lnTo>
                    <a:pt x="1946" y="1206"/>
                  </a:lnTo>
                  <a:lnTo>
                    <a:pt x="1938" y="1211"/>
                  </a:lnTo>
                  <a:lnTo>
                    <a:pt x="1929" y="1218"/>
                  </a:lnTo>
                  <a:lnTo>
                    <a:pt x="1916" y="1226"/>
                  </a:lnTo>
                  <a:lnTo>
                    <a:pt x="1900" y="1236"/>
                  </a:lnTo>
                  <a:lnTo>
                    <a:pt x="1881" y="1245"/>
                  </a:lnTo>
                  <a:lnTo>
                    <a:pt x="1857" y="1256"/>
                  </a:lnTo>
                  <a:lnTo>
                    <a:pt x="1830" y="1267"/>
                  </a:lnTo>
                  <a:lnTo>
                    <a:pt x="1799" y="1276"/>
                  </a:lnTo>
                  <a:lnTo>
                    <a:pt x="1765" y="1287"/>
                  </a:lnTo>
                  <a:lnTo>
                    <a:pt x="1727" y="1297"/>
                  </a:lnTo>
                  <a:lnTo>
                    <a:pt x="1684" y="1305"/>
                  </a:lnTo>
                  <a:lnTo>
                    <a:pt x="1637" y="1311"/>
                  </a:lnTo>
                  <a:lnTo>
                    <a:pt x="1584" y="1318"/>
                  </a:lnTo>
                  <a:lnTo>
                    <a:pt x="1528" y="1322"/>
                  </a:lnTo>
                  <a:lnTo>
                    <a:pt x="1467" y="1323"/>
                  </a:lnTo>
                  <a:lnTo>
                    <a:pt x="1401" y="1323"/>
                  </a:lnTo>
                  <a:lnTo>
                    <a:pt x="1355" y="1348"/>
                  </a:lnTo>
                  <a:lnTo>
                    <a:pt x="1309" y="1368"/>
                  </a:lnTo>
                  <a:lnTo>
                    <a:pt x="1525" y="1368"/>
                  </a:lnTo>
                  <a:lnTo>
                    <a:pt x="1577" y="1371"/>
                  </a:lnTo>
                  <a:lnTo>
                    <a:pt x="1627" y="1381"/>
                  </a:lnTo>
                  <a:lnTo>
                    <a:pt x="1676" y="1395"/>
                  </a:lnTo>
                  <a:lnTo>
                    <a:pt x="1722" y="1415"/>
                  </a:lnTo>
                  <a:lnTo>
                    <a:pt x="1765" y="1440"/>
                  </a:lnTo>
                  <a:lnTo>
                    <a:pt x="1805" y="1470"/>
                  </a:lnTo>
                  <a:lnTo>
                    <a:pt x="1841" y="1504"/>
                  </a:lnTo>
                  <a:lnTo>
                    <a:pt x="1873" y="1543"/>
                  </a:lnTo>
                  <a:lnTo>
                    <a:pt x="1901" y="1584"/>
                  </a:lnTo>
                  <a:lnTo>
                    <a:pt x="1923" y="1629"/>
                  </a:lnTo>
                  <a:lnTo>
                    <a:pt x="1940" y="1678"/>
                  </a:lnTo>
                  <a:lnTo>
                    <a:pt x="1952" y="1728"/>
                  </a:lnTo>
                  <a:lnTo>
                    <a:pt x="2085" y="2523"/>
                  </a:lnTo>
                  <a:lnTo>
                    <a:pt x="2090" y="2569"/>
                  </a:lnTo>
                  <a:lnTo>
                    <a:pt x="2090" y="2613"/>
                  </a:lnTo>
                  <a:lnTo>
                    <a:pt x="2086" y="2658"/>
                  </a:lnTo>
                  <a:lnTo>
                    <a:pt x="2076" y="2702"/>
                  </a:lnTo>
                  <a:lnTo>
                    <a:pt x="2061" y="2745"/>
                  </a:lnTo>
                  <a:lnTo>
                    <a:pt x="2043" y="2785"/>
                  </a:lnTo>
                  <a:lnTo>
                    <a:pt x="2020" y="2824"/>
                  </a:lnTo>
                  <a:lnTo>
                    <a:pt x="1992" y="2861"/>
                  </a:lnTo>
                  <a:lnTo>
                    <a:pt x="1961" y="2894"/>
                  </a:lnTo>
                  <a:lnTo>
                    <a:pt x="1926" y="2922"/>
                  </a:lnTo>
                  <a:lnTo>
                    <a:pt x="1888" y="2948"/>
                  </a:lnTo>
                  <a:lnTo>
                    <a:pt x="1849" y="2969"/>
                  </a:lnTo>
                  <a:lnTo>
                    <a:pt x="1807" y="2985"/>
                  </a:lnTo>
                  <a:lnTo>
                    <a:pt x="1763" y="2998"/>
                  </a:lnTo>
                  <a:lnTo>
                    <a:pt x="1719" y="3006"/>
                  </a:lnTo>
                  <a:lnTo>
                    <a:pt x="1673" y="3008"/>
                  </a:lnTo>
                  <a:lnTo>
                    <a:pt x="417" y="3008"/>
                  </a:lnTo>
                  <a:lnTo>
                    <a:pt x="371" y="3006"/>
                  </a:lnTo>
                  <a:lnTo>
                    <a:pt x="326" y="2998"/>
                  </a:lnTo>
                  <a:lnTo>
                    <a:pt x="283" y="2985"/>
                  </a:lnTo>
                  <a:lnTo>
                    <a:pt x="241" y="2969"/>
                  </a:lnTo>
                  <a:lnTo>
                    <a:pt x="201" y="2948"/>
                  </a:lnTo>
                  <a:lnTo>
                    <a:pt x="164" y="2922"/>
                  </a:lnTo>
                  <a:lnTo>
                    <a:pt x="129" y="2894"/>
                  </a:lnTo>
                  <a:lnTo>
                    <a:pt x="98" y="2861"/>
                  </a:lnTo>
                  <a:lnTo>
                    <a:pt x="71" y="2824"/>
                  </a:lnTo>
                  <a:lnTo>
                    <a:pt x="47" y="2785"/>
                  </a:lnTo>
                  <a:lnTo>
                    <a:pt x="28" y="2745"/>
                  </a:lnTo>
                  <a:lnTo>
                    <a:pt x="14" y="2702"/>
                  </a:lnTo>
                  <a:lnTo>
                    <a:pt x="4" y="2658"/>
                  </a:lnTo>
                  <a:lnTo>
                    <a:pt x="0" y="2613"/>
                  </a:lnTo>
                  <a:lnTo>
                    <a:pt x="0" y="2569"/>
                  </a:lnTo>
                  <a:lnTo>
                    <a:pt x="4" y="2523"/>
                  </a:lnTo>
                  <a:lnTo>
                    <a:pt x="138" y="1728"/>
                  </a:lnTo>
                  <a:lnTo>
                    <a:pt x="150" y="1678"/>
                  </a:lnTo>
                  <a:lnTo>
                    <a:pt x="167" y="1629"/>
                  </a:lnTo>
                  <a:lnTo>
                    <a:pt x="189" y="1584"/>
                  </a:lnTo>
                  <a:lnTo>
                    <a:pt x="217" y="1543"/>
                  </a:lnTo>
                  <a:lnTo>
                    <a:pt x="249" y="1504"/>
                  </a:lnTo>
                  <a:lnTo>
                    <a:pt x="286" y="1470"/>
                  </a:lnTo>
                  <a:lnTo>
                    <a:pt x="325" y="1440"/>
                  </a:lnTo>
                  <a:lnTo>
                    <a:pt x="368" y="1415"/>
                  </a:lnTo>
                  <a:lnTo>
                    <a:pt x="414" y="1395"/>
                  </a:lnTo>
                  <a:lnTo>
                    <a:pt x="462" y="1381"/>
                  </a:lnTo>
                  <a:lnTo>
                    <a:pt x="513" y="1371"/>
                  </a:lnTo>
                  <a:lnTo>
                    <a:pt x="566" y="1368"/>
                  </a:lnTo>
                  <a:lnTo>
                    <a:pt x="782" y="1368"/>
                  </a:lnTo>
                  <a:lnTo>
                    <a:pt x="735" y="1347"/>
                  </a:lnTo>
                  <a:lnTo>
                    <a:pt x="690" y="1323"/>
                  </a:lnTo>
                  <a:lnTo>
                    <a:pt x="623" y="1323"/>
                  </a:lnTo>
                  <a:lnTo>
                    <a:pt x="562" y="1321"/>
                  </a:lnTo>
                  <a:lnTo>
                    <a:pt x="506" y="1318"/>
                  </a:lnTo>
                  <a:lnTo>
                    <a:pt x="453" y="1311"/>
                  </a:lnTo>
                  <a:lnTo>
                    <a:pt x="406" y="1304"/>
                  </a:lnTo>
                  <a:lnTo>
                    <a:pt x="364" y="1296"/>
                  </a:lnTo>
                  <a:lnTo>
                    <a:pt x="325" y="1287"/>
                  </a:lnTo>
                  <a:lnTo>
                    <a:pt x="290" y="1276"/>
                  </a:lnTo>
                  <a:lnTo>
                    <a:pt x="260" y="1266"/>
                  </a:lnTo>
                  <a:lnTo>
                    <a:pt x="233" y="1256"/>
                  </a:lnTo>
                  <a:lnTo>
                    <a:pt x="210" y="1245"/>
                  </a:lnTo>
                  <a:lnTo>
                    <a:pt x="190" y="1236"/>
                  </a:lnTo>
                  <a:lnTo>
                    <a:pt x="173" y="1226"/>
                  </a:lnTo>
                  <a:lnTo>
                    <a:pt x="160" y="1218"/>
                  </a:lnTo>
                  <a:lnTo>
                    <a:pt x="151" y="1211"/>
                  </a:lnTo>
                  <a:lnTo>
                    <a:pt x="144" y="1206"/>
                  </a:lnTo>
                  <a:lnTo>
                    <a:pt x="140" y="1203"/>
                  </a:lnTo>
                  <a:lnTo>
                    <a:pt x="139" y="1202"/>
                  </a:lnTo>
                  <a:lnTo>
                    <a:pt x="166" y="1192"/>
                  </a:lnTo>
                  <a:lnTo>
                    <a:pt x="190" y="1179"/>
                  </a:lnTo>
                  <a:lnTo>
                    <a:pt x="213" y="1162"/>
                  </a:lnTo>
                  <a:lnTo>
                    <a:pt x="233" y="1142"/>
                  </a:lnTo>
                  <a:lnTo>
                    <a:pt x="251" y="1120"/>
                  </a:lnTo>
                  <a:lnTo>
                    <a:pt x="267" y="1095"/>
                  </a:lnTo>
                  <a:lnTo>
                    <a:pt x="281" y="1069"/>
                  </a:lnTo>
                  <a:lnTo>
                    <a:pt x="293" y="1040"/>
                  </a:lnTo>
                  <a:lnTo>
                    <a:pt x="304" y="1012"/>
                  </a:lnTo>
                  <a:lnTo>
                    <a:pt x="312" y="982"/>
                  </a:lnTo>
                  <a:lnTo>
                    <a:pt x="326" y="929"/>
                  </a:lnTo>
                  <a:lnTo>
                    <a:pt x="334" y="874"/>
                  </a:lnTo>
                  <a:lnTo>
                    <a:pt x="337" y="818"/>
                  </a:lnTo>
                  <a:lnTo>
                    <a:pt x="335" y="763"/>
                  </a:lnTo>
                  <a:lnTo>
                    <a:pt x="334" y="736"/>
                  </a:lnTo>
                  <a:lnTo>
                    <a:pt x="333" y="710"/>
                  </a:lnTo>
                  <a:lnTo>
                    <a:pt x="336" y="641"/>
                  </a:lnTo>
                  <a:lnTo>
                    <a:pt x="345" y="574"/>
                  </a:lnTo>
                  <a:lnTo>
                    <a:pt x="361" y="510"/>
                  </a:lnTo>
                  <a:lnTo>
                    <a:pt x="383" y="448"/>
                  </a:lnTo>
                  <a:lnTo>
                    <a:pt x="410" y="389"/>
                  </a:lnTo>
                  <a:lnTo>
                    <a:pt x="442" y="333"/>
                  </a:lnTo>
                  <a:lnTo>
                    <a:pt x="478" y="280"/>
                  </a:lnTo>
                  <a:lnTo>
                    <a:pt x="520" y="231"/>
                  </a:lnTo>
                  <a:lnTo>
                    <a:pt x="565" y="185"/>
                  </a:lnTo>
                  <a:lnTo>
                    <a:pt x="614" y="145"/>
                  </a:lnTo>
                  <a:lnTo>
                    <a:pt x="667" y="108"/>
                  </a:lnTo>
                  <a:lnTo>
                    <a:pt x="724" y="77"/>
                  </a:lnTo>
                  <a:lnTo>
                    <a:pt x="783" y="50"/>
                  </a:lnTo>
                  <a:lnTo>
                    <a:pt x="845" y="29"/>
                  </a:lnTo>
                  <a:lnTo>
                    <a:pt x="910" y="13"/>
                  </a:lnTo>
                  <a:lnTo>
                    <a:pt x="976" y="3"/>
                  </a:lnTo>
                  <a:lnTo>
                    <a:pt x="10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287"/>
            <p:cNvSpPr>
              <a:spLocks/>
            </p:cNvSpPr>
            <p:nvPr/>
          </p:nvSpPr>
          <p:spPr bwMode="auto">
            <a:xfrm>
              <a:off x="1946276" y="4289425"/>
              <a:ext cx="207963" cy="184150"/>
            </a:xfrm>
            <a:custGeom>
              <a:avLst/>
              <a:gdLst>
                <a:gd name="T0" fmla="*/ 282 w 1580"/>
                <a:gd name="T1" fmla="*/ 0 h 1396"/>
                <a:gd name="T2" fmla="*/ 1299 w 1580"/>
                <a:gd name="T3" fmla="*/ 0 h 1396"/>
                <a:gd name="T4" fmla="*/ 1341 w 1580"/>
                <a:gd name="T5" fmla="*/ 3 h 1396"/>
                <a:gd name="T6" fmla="*/ 1380 w 1580"/>
                <a:gd name="T7" fmla="*/ 13 h 1396"/>
                <a:gd name="T8" fmla="*/ 1417 w 1580"/>
                <a:gd name="T9" fmla="*/ 26 h 1396"/>
                <a:gd name="T10" fmla="*/ 1452 w 1580"/>
                <a:gd name="T11" fmla="*/ 46 h 1396"/>
                <a:gd name="T12" fmla="*/ 1484 w 1580"/>
                <a:gd name="T13" fmla="*/ 69 h 1396"/>
                <a:gd name="T14" fmla="*/ 1512 w 1580"/>
                <a:gd name="T15" fmla="*/ 97 h 1396"/>
                <a:gd name="T16" fmla="*/ 1535 w 1580"/>
                <a:gd name="T17" fmla="*/ 128 h 1396"/>
                <a:gd name="T18" fmla="*/ 1554 w 1580"/>
                <a:gd name="T19" fmla="*/ 163 h 1396"/>
                <a:gd name="T20" fmla="*/ 1568 w 1580"/>
                <a:gd name="T21" fmla="*/ 200 h 1396"/>
                <a:gd name="T22" fmla="*/ 1577 w 1580"/>
                <a:gd name="T23" fmla="*/ 240 h 1396"/>
                <a:gd name="T24" fmla="*/ 1580 w 1580"/>
                <a:gd name="T25" fmla="*/ 281 h 1396"/>
                <a:gd name="T26" fmla="*/ 1580 w 1580"/>
                <a:gd name="T27" fmla="*/ 749 h 1396"/>
                <a:gd name="T28" fmla="*/ 1577 w 1580"/>
                <a:gd name="T29" fmla="*/ 790 h 1396"/>
                <a:gd name="T30" fmla="*/ 1568 w 1580"/>
                <a:gd name="T31" fmla="*/ 830 h 1396"/>
                <a:gd name="T32" fmla="*/ 1554 w 1580"/>
                <a:gd name="T33" fmla="*/ 867 h 1396"/>
                <a:gd name="T34" fmla="*/ 1535 w 1580"/>
                <a:gd name="T35" fmla="*/ 902 h 1396"/>
                <a:gd name="T36" fmla="*/ 1512 w 1580"/>
                <a:gd name="T37" fmla="*/ 933 h 1396"/>
                <a:gd name="T38" fmla="*/ 1484 w 1580"/>
                <a:gd name="T39" fmla="*/ 961 h 1396"/>
                <a:gd name="T40" fmla="*/ 1452 w 1580"/>
                <a:gd name="T41" fmla="*/ 984 h 1396"/>
                <a:gd name="T42" fmla="*/ 1417 w 1580"/>
                <a:gd name="T43" fmla="*/ 1004 h 1396"/>
                <a:gd name="T44" fmla="*/ 1380 w 1580"/>
                <a:gd name="T45" fmla="*/ 1018 h 1396"/>
                <a:gd name="T46" fmla="*/ 1341 w 1580"/>
                <a:gd name="T47" fmla="*/ 1027 h 1396"/>
                <a:gd name="T48" fmla="*/ 1299 w 1580"/>
                <a:gd name="T49" fmla="*/ 1030 h 1396"/>
                <a:gd name="T50" fmla="*/ 818 w 1580"/>
                <a:gd name="T51" fmla="*/ 1030 h 1396"/>
                <a:gd name="T52" fmla="*/ 173 w 1580"/>
                <a:gd name="T53" fmla="*/ 1396 h 1396"/>
                <a:gd name="T54" fmla="*/ 394 w 1580"/>
                <a:gd name="T55" fmla="*/ 1030 h 1396"/>
                <a:gd name="T56" fmla="*/ 282 w 1580"/>
                <a:gd name="T57" fmla="*/ 1030 h 1396"/>
                <a:gd name="T58" fmla="*/ 240 w 1580"/>
                <a:gd name="T59" fmla="*/ 1027 h 1396"/>
                <a:gd name="T60" fmla="*/ 201 w 1580"/>
                <a:gd name="T61" fmla="*/ 1018 h 1396"/>
                <a:gd name="T62" fmla="*/ 163 w 1580"/>
                <a:gd name="T63" fmla="*/ 1004 h 1396"/>
                <a:gd name="T64" fmla="*/ 128 w 1580"/>
                <a:gd name="T65" fmla="*/ 984 h 1396"/>
                <a:gd name="T66" fmla="*/ 97 w 1580"/>
                <a:gd name="T67" fmla="*/ 961 h 1396"/>
                <a:gd name="T68" fmla="*/ 69 w 1580"/>
                <a:gd name="T69" fmla="*/ 933 h 1396"/>
                <a:gd name="T70" fmla="*/ 46 w 1580"/>
                <a:gd name="T71" fmla="*/ 902 h 1396"/>
                <a:gd name="T72" fmla="*/ 27 w 1580"/>
                <a:gd name="T73" fmla="*/ 867 h 1396"/>
                <a:gd name="T74" fmla="*/ 12 w 1580"/>
                <a:gd name="T75" fmla="*/ 830 h 1396"/>
                <a:gd name="T76" fmla="*/ 3 w 1580"/>
                <a:gd name="T77" fmla="*/ 790 h 1396"/>
                <a:gd name="T78" fmla="*/ 0 w 1580"/>
                <a:gd name="T79" fmla="*/ 749 h 1396"/>
                <a:gd name="T80" fmla="*/ 0 w 1580"/>
                <a:gd name="T81" fmla="*/ 281 h 1396"/>
                <a:gd name="T82" fmla="*/ 3 w 1580"/>
                <a:gd name="T83" fmla="*/ 240 h 1396"/>
                <a:gd name="T84" fmla="*/ 12 w 1580"/>
                <a:gd name="T85" fmla="*/ 200 h 1396"/>
                <a:gd name="T86" fmla="*/ 27 w 1580"/>
                <a:gd name="T87" fmla="*/ 163 h 1396"/>
                <a:gd name="T88" fmla="*/ 46 w 1580"/>
                <a:gd name="T89" fmla="*/ 128 h 1396"/>
                <a:gd name="T90" fmla="*/ 69 w 1580"/>
                <a:gd name="T91" fmla="*/ 97 h 1396"/>
                <a:gd name="T92" fmla="*/ 97 w 1580"/>
                <a:gd name="T93" fmla="*/ 69 h 1396"/>
                <a:gd name="T94" fmla="*/ 128 w 1580"/>
                <a:gd name="T95" fmla="*/ 46 h 1396"/>
                <a:gd name="T96" fmla="*/ 163 w 1580"/>
                <a:gd name="T97" fmla="*/ 26 h 1396"/>
                <a:gd name="T98" fmla="*/ 201 w 1580"/>
                <a:gd name="T99" fmla="*/ 13 h 1396"/>
                <a:gd name="T100" fmla="*/ 240 w 1580"/>
                <a:gd name="T101" fmla="*/ 3 h 1396"/>
                <a:gd name="T102" fmla="*/ 282 w 1580"/>
                <a:gd name="T103" fmla="*/ 0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80" h="1396">
                  <a:moveTo>
                    <a:pt x="282" y="0"/>
                  </a:moveTo>
                  <a:lnTo>
                    <a:pt x="1299" y="0"/>
                  </a:lnTo>
                  <a:lnTo>
                    <a:pt x="1341" y="3"/>
                  </a:lnTo>
                  <a:lnTo>
                    <a:pt x="1380" y="13"/>
                  </a:lnTo>
                  <a:lnTo>
                    <a:pt x="1417" y="26"/>
                  </a:lnTo>
                  <a:lnTo>
                    <a:pt x="1452" y="46"/>
                  </a:lnTo>
                  <a:lnTo>
                    <a:pt x="1484" y="69"/>
                  </a:lnTo>
                  <a:lnTo>
                    <a:pt x="1512" y="97"/>
                  </a:lnTo>
                  <a:lnTo>
                    <a:pt x="1535" y="128"/>
                  </a:lnTo>
                  <a:lnTo>
                    <a:pt x="1554" y="163"/>
                  </a:lnTo>
                  <a:lnTo>
                    <a:pt x="1568" y="200"/>
                  </a:lnTo>
                  <a:lnTo>
                    <a:pt x="1577" y="240"/>
                  </a:lnTo>
                  <a:lnTo>
                    <a:pt x="1580" y="281"/>
                  </a:lnTo>
                  <a:lnTo>
                    <a:pt x="1580" y="749"/>
                  </a:lnTo>
                  <a:lnTo>
                    <a:pt x="1577" y="790"/>
                  </a:lnTo>
                  <a:lnTo>
                    <a:pt x="1568" y="830"/>
                  </a:lnTo>
                  <a:lnTo>
                    <a:pt x="1554" y="867"/>
                  </a:lnTo>
                  <a:lnTo>
                    <a:pt x="1535" y="902"/>
                  </a:lnTo>
                  <a:lnTo>
                    <a:pt x="1512" y="933"/>
                  </a:lnTo>
                  <a:lnTo>
                    <a:pt x="1484" y="961"/>
                  </a:lnTo>
                  <a:lnTo>
                    <a:pt x="1452" y="984"/>
                  </a:lnTo>
                  <a:lnTo>
                    <a:pt x="1417" y="1004"/>
                  </a:lnTo>
                  <a:lnTo>
                    <a:pt x="1380" y="1018"/>
                  </a:lnTo>
                  <a:lnTo>
                    <a:pt x="1341" y="1027"/>
                  </a:lnTo>
                  <a:lnTo>
                    <a:pt x="1299" y="1030"/>
                  </a:lnTo>
                  <a:lnTo>
                    <a:pt x="818" y="1030"/>
                  </a:lnTo>
                  <a:lnTo>
                    <a:pt x="173" y="1396"/>
                  </a:lnTo>
                  <a:lnTo>
                    <a:pt x="394" y="1030"/>
                  </a:lnTo>
                  <a:lnTo>
                    <a:pt x="282" y="1030"/>
                  </a:lnTo>
                  <a:lnTo>
                    <a:pt x="240" y="1027"/>
                  </a:lnTo>
                  <a:lnTo>
                    <a:pt x="201" y="1018"/>
                  </a:lnTo>
                  <a:lnTo>
                    <a:pt x="163" y="1004"/>
                  </a:lnTo>
                  <a:lnTo>
                    <a:pt x="128" y="984"/>
                  </a:lnTo>
                  <a:lnTo>
                    <a:pt x="97" y="961"/>
                  </a:lnTo>
                  <a:lnTo>
                    <a:pt x="69" y="933"/>
                  </a:lnTo>
                  <a:lnTo>
                    <a:pt x="46" y="902"/>
                  </a:lnTo>
                  <a:lnTo>
                    <a:pt x="27" y="867"/>
                  </a:lnTo>
                  <a:lnTo>
                    <a:pt x="12" y="830"/>
                  </a:lnTo>
                  <a:lnTo>
                    <a:pt x="3" y="790"/>
                  </a:lnTo>
                  <a:lnTo>
                    <a:pt x="0" y="749"/>
                  </a:lnTo>
                  <a:lnTo>
                    <a:pt x="0" y="281"/>
                  </a:lnTo>
                  <a:lnTo>
                    <a:pt x="3" y="240"/>
                  </a:lnTo>
                  <a:lnTo>
                    <a:pt x="12" y="200"/>
                  </a:lnTo>
                  <a:lnTo>
                    <a:pt x="27" y="163"/>
                  </a:lnTo>
                  <a:lnTo>
                    <a:pt x="46" y="128"/>
                  </a:lnTo>
                  <a:lnTo>
                    <a:pt x="69" y="97"/>
                  </a:lnTo>
                  <a:lnTo>
                    <a:pt x="97" y="69"/>
                  </a:lnTo>
                  <a:lnTo>
                    <a:pt x="128" y="46"/>
                  </a:lnTo>
                  <a:lnTo>
                    <a:pt x="163" y="26"/>
                  </a:lnTo>
                  <a:lnTo>
                    <a:pt x="201" y="13"/>
                  </a:lnTo>
                  <a:lnTo>
                    <a:pt x="240" y="3"/>
                  </a:lnTo>
                  <a:lnTo>
                    <a:pt x="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7" name="Group 286"/>
          <p:cNvGrpSpPr/>
          <p:nvPr/>
        </p:nvGrpSpPr>
        <p:grpSpPr>
          <a:xfrm>
            <a:off x="765975" y="4284663"/>
            <a:ext cx="360363" cy="447675"/>
            <a:chOff x="782638" y="4284663"/>
            <a:chExt cx="360363" cy="447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5" name="Freeform 292"/>
            <p:cNvSpPr>
              <a:spLocks noEditPoints="1"/>
            </p:cNvSpPr>
            <p:nvPr/>
          </p:nvSpPr>
          <p:spPr bwMode="auto">
            <a:xfrm>
              <a:off x="782638" y="4284663"/>
              <a:ext cx="360363" cy="447675"/>
            </a:xfrm>
            <a:custGeom>
              <a:avLst/>
              <a:gdLst>
                <a:gd name="T0" fmla="*/ 729 w 2499"/>
                <a:gd name="T1" fmla="*/ 356 h 3102"/>
                <a:gd name="T2" fmla="*/ 375 w 2499"/>
                <a:gd name="T3" fmla="*/ 732 h 3102"/>
                <a:gd name="T4" fmla="*/ 729 w 2499"/>
                <a:gd name="T5" fmla="*/ 732 h 3102"/>
                <a:gd name="T6" fmla="*/ 729 w 2499"/>
                <a:gd name="T7" fmla="*/ 356 h 3102"/>
                <a:gd name="T8" fmla="*/ 923 w 2499"/>
                <a:gd name="T9" fmla="*/ 193 h 3102"/>
                <a:gd name="T10" fmla="*/ 923 w 2499"/>
                <a:gd name="T11" fmla="*/ 926 h 3102"/>
                <a:gd name="T12" fmla="*/ 193 w 2499"/>
                <a:gd name="T13" fmla="*/ 926 h 3102"/>
                <a:gd name="T14" fmla="*/ 193 w 2499"/>
                <a:gd name="T15" fmla="*/ 2908 h 3102"/>
                <a:gd name="T16" fmla="*/ 2305 w 2499"/>
                <a:gd name="T17" fmla="*/ 2908 h 3102"/>
                <a:gd name="T18" fmla="*/ 2305 w 2499"/>
                <a:gd name="T19" fmla="*/ 193 h 3102"/>
                <a:gd name="T20" fmla="*/ 923 w 2499"/>
                <a:gd name="T21" fmla="*/ 193 h 3102"/>
                <a:gd name="T22" fmla="*/ 800 w 2499"/>
                <a:gd name="T23" fmla="*/ 0 h 3102"/>
                <a:gd name="T24" fmla="*/ 2499 w 2499"/>
                <a:gd name="T25" fmla="*/ 0 h 3102"/>
                <a:gd name="T26" fmla="*/ 2499 w 2499"/>
                <a:gd name="T27" fmla="*/ 3102 h 3102"/>
                <a:gd name="T28" fmla="*/ 0 w 2499"/>
                <a:gd name="T29" fmla="*/ 3102 h 3102"/>
                <a:gd name="T30" fmla="*/ 0 w 2499"/>
                <a:gd name="T31" fmla="*/ 848 h 3102"/>
                <a:gd name="T32" fmla="*/ 800 w 2499"/>
                <a:gd name="T33" fmla="*/ 0 h 3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99" h="3102">
                  <a:moveTo>
                    <a:pt x="729" y="356"/>
                  </a:moveTo>
                  <a:lnTo>
                    <a:pt x="375" y="732"/>
                  </a:lnTo>
                  <a:lnTo>
                    <a:pt x="729" y="732"/>
                  </a:lnTo>
                  <a:lnTo>
                    <a:pt x="729" y="356"/>
                  </a:lnTo>
                  <a:close/>
                  <a:moveTo>
                    <a:pt x="923" y="193"/>
                  </a:moveTo>
                  <a:lnTo>
                    <a:pt x="923" y="926"/>
                  </a:lnTo>
                  <a:lnTo>
                    <a:pt x="193" y="926"/>
                  </a:lnTo>
                  <a:lnTo>
                    <a:pt x="193" y="2908"/>
                  </a:lnTo>
                  <a:lnTo>
                    <a:pt x="2305" y="2908"/>
                  </a:lnTo>
                  <a:lnTo>
                    <a:pt x="2305" y="193"/>
                  </a:lnTo>
                  <a:lnTo>
                    <a:pt x="923" y="193"/>
                  </a:lnTo>
                  <a:close/>
                  <a:moveTo>
                    <a:pt x="800" y="0"/>
                  </a:moveTo>
                  <a:lnTo>
                    <a:pt x="2499" y="0"/>
                  </a:lnTo>
                  <a:lnTo>
                    <a:pt x="2499" y="3102"/>
                  </a:lnTo>
                  <a:lnTo>
                    <a:pt x="0" y="3102"/>
                  </a:lnTo>
                  <a:lnTo>
                    <a:pt x="0" y="848"/>
                  </a:lnTo>
                  <a:lnTo>
                    <a:pt x="8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293"/>
            <p:cNvSpPr>
              <a:spLocks/>
            </p:cNvSpPr>
            <p:nvPr/>
          </p:nvSpPr>
          <p:spPr bwMode="auto">
            <a:xfrm>
              <a:off x="835026" y="4484688"/>
              <a:ext cx="255588" cy="190500"/>
            </a:xfrm>
            <a:custGeom>
              <a:avLst/>
              <a:gdLst>
                <a:gd name="T0" fmla="*/ 525 w 1777"/>
                <a:gd name="T1" fmla="*/ 0 h 1328"/>
                <a:gd name="T2" fmla="*/ 468 w 1777"/>
                <a:gd name="T3" fmla="*/ 106 h 1328"/>
                <a:gd name="T4" fmla="*/ 429 w 1777"/>
                <a:gd name="T5" fmla="*/ 112 h 1328"/>
                <a:gd name="T6" fmla="*/ 410 w 1777"/>
                <a:gd name="T7" fmla="*/ 127 h 1328"/>
                <a:gd name="T8" fmla="*/ 405 w 1777"/>
                <a:gd name="T9" fmla="*/ 144 h 1328"/>
                <a:gd name="T10" fmla="*/ 405 w 1777"/>
                <a:gd name="T11" fmla="*/ 152 h 1328"/>
                <a:gd name="T12" fmla="*/ 409 w 1777"/>
                <a:gd name="T13" fmla="*/ 171 h 1328"/>
                <a:gd name="T14" fmla="*/ 420 w 1777"/>
                <a:gd name="T15" fmla="*/ 212 h 1328"/>
                <a:gd name="T16" fmla="*/ 442 w 1777"/>
                <a:gd name="T17" fmla="*/ 277 h 1328"/>
                <a:gd name="T18" fmla="*/ 814 w 1777"/>
                <a:gd name="T19" fmla="*/ 392 h 1328"/>
                <a:gd name="T20" fmla="*/ 740 w 1777"/>
                <a:gd name="T21" fmla="*/ 192 h 1328"/>
                <a:gd name="T22" fmla="*/ 713 w 1777"/>
                <a:gd name="T23" fmla="*/ 148 h 1328"/>
                <a:gd name="T24" fmla="*/ 684 w 1777"/>
                <a:gd name="T25" fmla="*/ 122 h 1328"/>
                <a:gd name="T26" fmla="*/ 652 w 1777"/>
                <a:gd name="T27" fmla="*/ 110 h 1328"/>
                <a:gd name="T28" fmla="*/ 617 w 1777"/>
                <a:gd name="T29" fmla="*/ 106 h 1328"/>
                <a:gd name="T30" fmla="*/ 580 w 1777"/>
                <a:gd name="T31" fmla="*/ 0 h 1328"/>
                <a:gd name="T32" fmla="*/ 1129 w 1777"/>
                <a:gd name="T33" fmla="*/ 106 h 1328"/>
                <a:gd name="T34" fmla="*/ 1043 w 1777"/>
                <a:gd name="T35" fmla="*/ 107 h 1328"/>
                <a:gd name="T36" fmla="*/ 1020 w 1777"/>
                <a:gd name="T37" fmla="*/ 112 h 1328"/>
                <a:gd name="T38" fmla="*/ 1010 w 1777"/>
                <a:gd name="T39" fmla="*/ 118 h 1328"/>
                <a:gd name="T40" fmla="*/ 1003 w 1777"/>
                <a:gd name="T41" fmla="*/ 128 h 1328"/>
                <a:gd name="T42" fmla="*/ 999 w 1777"/>
                <a:gd name="T43" fmla="*/ 150 h 1328"/>
                <a:gd name="T44" fmla="*/ 1001 w 1777"/>
                <a:gd name="T45" fmla="*/ 168 h 1328"/>
                <a:gd name="T46" fmla="*/ 1006 w 1777"/>
                <a:gd name="T47" fmla="*/ 198 h 1328"/>
                <a:gd name="T48" fmla="*/ 1018 w 1777"/>
                <a:gd name="T49" fmla="*/ 240 h 1328"/>
                <a:gd name="T50" fmla="*/ 1037 w 1777"/>
                <a:gd name="T51" fmla="*/ 299 h 1328"/>
                <a:gd name="T52" fmla="*/ 1437 w 1777"/>
                <a:gd name="T53" fmla="*/ 290 h 1328"/>
                <a:gd name="T54" fmla="*/ 1455 w 1777"/>
                <a:gd name="T55" fmla="*/ 235 h 1328"/>
                <a:gd name="T56" fmla="*/ 1466 w 1777"/>
                <a:gd name="T57" fmla="*/ 196 h 1328"/>
                <a:gd name="T58" fmla="*/ 1472 w 1777"/>
                <a:gd name="T59" fmla="*/ 169 h 1328"/>
                <a:gd name="T60" fmla="*/ 1474 w 1777"/>
                <a:gd name="T61" fmla="*/ 152 h 1328"/>
                <a:gd name="T62" fmla="*/ 1473 w 1777"/>
                <a:gd name="T63" fmla="*/ 135 h 1328"/>
                <a:gd name="T64" fmla="*/ 1458 w 1777"/>
                <a:gd name="T65" fmla="*/ 120 h 1328"/>
                <a:gd name="T66" fmla="*/ 1407 w 1777"/>
                <a:gd name="T67" fmla="*/ 108 h 1328"/>
                <a:gd name="T68" fmla="*/ 1339 w 1777"/>
                <a:gd name="T69" fmla="*/ 106 h 1328"/>
                <a:gd name="T70" fmla="*/ 1777 w 1777"/>
                <a:gd name="T71" fmla="*/ 0 h 1328"/>
                <a:gd name="T72" fmla="*/ 1741 w 1777"/>
                <a:gd name="T73" fmla="*/ 106 h 1328"/>
                <a:gd name="T74" fmla="*/ 1704 w 1777"/>
                <a:gd name="T75" fmla="*/ 109 h 1328"/>
                <a:gd name="T76" fmla="*/ 1680 w 1777"/>
                <a:gd name="T77" fmla="*/ 119 h 1328"/>
                <a:gd name="T78" fmla="*/ 1660 w 1777"/>
                <a:gd name="T79" fmla="*/ 136 h 1328"/>
                <a:gd name="T80" fmla="*/ 1638 w 1777"/>
                <a:gd name="T81" fmla="*/ 169 h 1328"/>
                <a:gd name="T82" fmla="*/ 1630 w 1777"/>
                <a:gd name="T83" fmla="*/ 183 h 1328"/>
                <a:gd name="T84" fmla="*/ 1620 w 1777"/>
                <a:gd name="T85" fmla="*/ 209 h 1328"/>
                <a:gd name="T86" fmla="*/ 1604 w 1777"/>
                <a:gd name="T87" fmla="*/ 251 h 1328"/>
                <a:gd name="T88" fmla="*/ 1583 w 1777"/>
                <a:gd name="T89" fmla="*/ 314 h 1328"/>
                <a:gd name="T90" fmla="*/ 1147 w 1777"/>
                <a:gd name="T91" fmla="*/ 1328 h 1328"/>
                <a:gd name="T92" fmla="*/ 642 w 1777"/>
                <a:gd name="T93" fmla="*/ 1328 h 1328"/>
                <a:gd name="T94" fmla="*/ 187 w 1777"/>
                <a:gd name="T95" fmla="*/ 285 h 1328"/>
                <a:gd name="T96" fmla="*/ 168 w 1777"/>
                <a:gd name="T97" fmla="*/ 230 h 1328"/>
                <a:gd name="T98" fmla="*/ 154 w 1777"/>
                <a:gd name="T99" fmla="*/ 193 h 1328"/>
                <a:gd name="T100" fmla="*/ 145 w 1777"/>
                <a:gd name="T101" fmla="*/ 170 h 1328"/>
                <a:gd name="T102" fmla="*/ 139 w 1777"/>
                <a:gd name="T103" fmla="*/ 158 h 1328"/>
                <a:gd name="T104" fmla="*/ 128 w 1777"/>
                <a:gd name="T105" fmla="*/ 140 h 1328"/>
                <a:gd name="T106" fmla="*/ 103 w 1777"/>
                <a:gd name="T107" fmla="*/ 118 h 1328"/>
                <a:gd name="T108" fmla="*/ 75 w 1777"/>
                <a:gd name="T109" fmla="*/ 110 h 1328"/>
                <a:gd name="T110" fmla="*/ 35 w 1777"/>
                <a:gd name="T111" fmla="*/ 106 h 1328"/>
                <a:gd name="T112" fmla="*/ 0 w 1777"/>
                <a:gd name="T113" fmla="*/ 0 h 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77" h="1328">
                  <a:moveTo>
                    <a:pt x="0" y="0"/>
                  </a:moveTo>
                  <a:lnTo>
                    <a:pt x="525" y="0"/>
                  </a:lnTo>
                  <a:lnTo>
                    <a:pt x="525" y="106"/>
                  </a:lnTo>
                  <a:lnTo>
                    <a:pt x="468" y="106"/>
                  </a:lnTo>
                  <a:lnTo>
                    <a:pt x="446" y="108"/>
                  </a:lnTo>
                  <a:lnTo>
                    <a:pt x="429" y="112"/>
                  </a:lnTo>
                  <a:lnTo>
                    <a:pt x="417" y="119"/>
                  </a:lnTo>
                  <a:lnTo>
                    <a:pt x="410" y="127"/>
                  </a:lnTo>
                  <a:lnTo>
                    <a:pt x="406" y="135"/>
                  </a:lnTo>
                  <a:lnTo>
                    <a:pt x="405" y="144"/>
                  </a:lnTo>
                  <a:lnTo>
                    <a:pt x="405" y="147"/>
                  </a:lnTo>
                  <a:lnTo>
                    <a:pt x="405" y="152"/>
                  </a:lnTo>
                  <a:lnTo>
                    <a:pt x="407" y="160"/>
                  </a:lnTo>
                  <a:lnTo>
                    <a:pt x="409" y="171"/>
                  </a:lnTo>
                  <a:lnTo>
                    <a:pt x="413" y="187"/>
                  </a:lnTo>
                  <a:lnTo>
                    <a:pt x="420" y="212"/>
                  </a:lnTo>
                  <a:lnTo>
                    <a:pt x="430" y="242"/>
                  </a:lnTo>
                  <a:lnTo>
                    <a:pt x="442" y="277"/>
                  </a:lnTo>
                  <a:lnTo>
                    <a:pt x="649" y="868"/>
                  </a:lnTo>
                  <a:lnTo>
                    <a:pt x="814" y="392"/>
                  </a:lnTo>
                  <a:lnTo>
                    <a:pt x="753" y="219"/>
                  </a:lnTo>
                  <a:lnTo>
                    <a:pt x="740" y="192"/>
                  </a:lnTo>
                  <a:lnTo>
                    <a:pt x="726" y="167"/>
                  </a:lnTo>
                  <a:lnTo>
                    <a:pt x="713" y="148"/>
                  </a:lnTo>
                  <a:lnTo>
                    <a:pt x="699" y="133"/>
                  </a:lnTo>
                  <a:lnTo>
                    <a:pt x="684" y="122"/>
                  </a:lnTo>
                  <a:lnTo>
                    <a:pt x="666" y="113"/>
                  </a:lnTo>
                  <a:lnTo>
                    <a:pt x="652" y="110"/>
                  </a:lnTo>
                  <a:lnTo>
                    <a:pt x="635" y="107"/>
                  </a:lnTo>
                  <a:lnTo>
                    <a:pt x="617" y="106"/>
                  </a:lnTo>
                  <a:lnTo>
                    <a:pt x="580" y="106"/>
                  </a:lnTo>
                  <a:lnTo>
                    <a:pt x="580" y="0"/>
                  </a:lnTo>
                  <a:lnTo>
                    <a:pt x="1129" y="0"/>
                  </a:lnTo>
                  <a:lnTo>
                    <a:pt x="1129" y="106"/>
                  </a:lnTo>
                  <a:lnTo>
                    <a:pt x="1060" y="106"/>
                  </a:lnTo>
                  <a:lnTo>
                    <a:pt x="1043" y="107"/>
                  </a:lnTo>
                  <a:lnTo>
                    <a:pt x="1030" y="109"/>
                  </a:lnTo>
                  <a:lnTo>
                    <a:pt x="1020" y="112"/>
                  </a:lnTo>
                  <a:lnTo>
                    <a:pt x="1014" y="115"/>
                  </a:lnTo>
                  <a:lnTo>
                    <a:pt x="1010" y="118"/>
                  </a:lnTo>
                  <a:lnTo>
                    <a:pt x="1006" y="122"/>
                  </a:lnTo>
                  <a:lnTo>
                    <a:pt x="1003" y="128"/>
                  </a:lnTo>
                  <a:lnTo>
                    <a:pt x="1000" y="137"/>
                  </a:lnTo>
                  <a:lnTo>
                    <a:pt x="999" y="150"/>
                  </a:lnTo>
                  <a:lnTo>
                    <a:pt x="999" y="158"/>
                  </a:lnTo>
                  <a:lnTo>
                    <a:pt x="1001" y="168"/>
                  </a:lnTo>
                  <a:lnTo>
                    <a:pt x="1003" y="182"/>
                  </a:lnTo>
                  <a:lnTo>
                    <a:pt x="1006" y="198"/>
                  </a:lnTo>
                  <a:lnTo>
                    <a:pt x="1011" y="217"/>
                  </a:lnTo>
                  <a:lnTo>
                    <a:pt x="1018" y="240"/>
                  </a:lnTo>
                  <a:lnTo>
                    <a:pt x="1027" y="268"/>
                  </a:lnTo>
                  <a:lnTo>
                    <a:pt x="1037" y="299"/>
                  </a:lnTo>
                  <a:lnTo>
                    <a:pt x="1237" y="868"/>
                  </a:lnTo>
                  <a:lnTo>
                    <a:pt x="1437" y="290"/>
                  </a:lnTo>
                  <a:lnTo>
                    <a:pt x="1447" y="261"/>
                  </a:lnTo>
                  <a:lnTo>
                    <a:pt x="1455" y="235"/>
                  </a:lnTo>
                  <a:lnTo>
                    <a:pt x="1461" y="214"/>
                  </a:lnTo>
                  <a:lnTo>
                    <a:pt x="1466" y="196"/>
                  </a:lnTo>
                  <a:lnTo>
                    <a:pt x="1469" y="181"/>
                  </a:lnTo>
                  <a:lnTo>
                    <a:pt x="1472" y="169"/>
                  </a:lnTo>
                  <a:lnTo>
                    <a:pt x="1473" y="159"/>
                  </a:lnTo>
                  <a:lnTo>
                    <a:pt x="1474" y="152"/>
                  </a:lnTo>
                  <a:lnTo>
                    <a:pt x="1474" y="147"/>
                  </a:lnTo>
                  <a:lnTo>
                    <a:pt x="1473" y="135"/>
                  </a:lnTo>
                  <a:lnTo>
                    <a:pt x="1467" y="126"/>
                  </a:lnTo>
                  <a:lnTo>
                    <a:pt x="1458" y="120"/>
                  </a:lnTo>
                  <a:lnTo>
                    <a:pt x="1435" y="113"/>
                  </a:lnTo>
                  <a:lnTo>
                    <a:pt x="1407" y="108"/>
                  </a:lnTo>
                  <a:lnTo>
                    <a:pt x="1375" y="106"/>
                  </a:lnTo>
                  <a:lnTo>
                    <a:pt x="1339" y="106"/>
                  </a:lnTo>
                  <a:lnTo>
                    <a:pt x="1339" y="0"/>
                  </a:lnTo>
                  <a:lnTo>
                    <a:pt x="1777" y="0"/>
                  </a:lnTo>
                  <a:lnTo>
                    <a:pt x="1777" y="106"/>
                  </a:lnTo>
                  <a:lnTo>
                    <a:pt x="1741" y="106"/>
                  </a:lnTo>
                  <a:lnTo>
                    <a:pt x="1721" y="107"/>
                  </a:lnTo>
                  <a:lnTo>
                    <a:pt x="1704" y="109"/>
                  </a:lnTo>
                  <a:lnTo>
                    <a:pt x="1692" y="113"/>
                  </a:lnTo>
                  <a:lnTo>
                    <a:pt x="1680" y="119"/>
                  </a:lnTo>
                  <a:lnTo>
                    <a:pt x="1670" y="126"/>
                  </a:lnTo>
                  <a:lnTo>
                    <a:pt x="1660" y="136"/>
                  </a:lnTo>
                  <a:lnTo>
                    <a:pt x="1649" y="151"/>
                  </a:lnTo>
                  <a:lnTo>
                    <a:pt x="1638" y="169"/>
                  </a:lnTo>
                  <a:lnTo>
                    <a:pt x="1634" y="175"/>
                  </a:lnTo>
                  <a:lnTo>
                    <a:pt x="1630" y="183"/>
                  </a:lnTo>
                  <a:lnTo>
                    <a:pt x="1626" y="195"/>
                  </a:lnTo>
                  <a:lnTo>
                    <a:pt x="1620" y="209"/>
                  </a:lnTo>
                  <a:lnTo>
                    <a:pt x="1613" y="228"/>
                  </a:lnTo>
                  <a:lnTo>
                    <a:pt x="1604" y="251"/>
                  </a:lnTo>
                  <a:lnTo>
                    <a:pt x="1595" y="280"/>
                  </a:lnTo>
                  <a:lnTo>
                    <a:pt x="1583" y="314"/>
                  </a:lnTo>
                  <a:lnTo>
                    <a:pt x="1234" y="1328"/>
                  </a:lnTo>
                  <a:lnTo>
                    <a:pt x="1147" y="1328"/>
                  </a:lnTo>
                  <a:lnTo>
                    <a:pt x="894" y="616"/>
                  </a:lnTo>
                  <a:lnTo>
                    <a:pt x="642" y="1328"/>
                  </a:lnTo>
                  <a:lnTo>
                    <a:pt x="559" y="1328"/>
                  </a:lnTo>
                  <a:lnTo>
                    <a:pt x="187" y="285"/>
                  </a:lnTo>
                  <a:lnTo>
                    <a:pt x="176" y="256"/>
                  </a:lnTo>
                  <a:lnTo>
                    <a:pt x="168" y="230"/>
                  </a:lnTo>
                  <a:lnTo>
                    <a:pt x="160" y="210"/>
                  </a:lnTo>
                  <a:lnTo>
                    <a:pt x="154" y="193"/>
                  </a:lnTo>
                  <a:lnTo>
                    <a:pt x="149" y="180"/>
                  </a:lnTo>
                  <a:lnTo>
                    <a:pt x="145" y="170"/>
                  </a:lnTo>
                  <a:lnTo>
                    <a:pt x="142" y="163"/>
                  </a:lnTo>
                  <a:lnTo>
                    <a:pt x="139" y="158"/>
                  </a:lnTo>
                  <a:lnTo>
                    <a:pt x="138" y="155"/>
                  </a:lnTo>
                  <a:lnTo>
                    <a:pt x="128" y="140"/>
                  </a:lnTo>
                  <a:lnTo>
                    <a:pt x="116" y="128"/>
                  </a:lnTo>
                  <a:lnTo>
                    <a:pt x="103" y="118"/>
                  </a:lnTo>
                  <a:lnTo>
                    <a:pt x="90" y="113"/>
                  </a:lnTo>
                  <a:lnTo>
                    <a:pt x="75" y="110"/>
                  </a:lnTo>
                  <a:lnTo>
                    <a:pt x="56" y="107"/>
                  </a:lnTo>
                  <a:lnTo>
                    <a:pt x="35" y="106"/>
                  </a:lnTo>
                  <a:lnTo>
                    <a:pt x="0" y="10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9" name="Freeform 298"/>
          <p:cNvSpPr>
            <a:spLocks noEditPoints="1"/>
          </p:cNvSpPr>
          <p:nvPr/>
        </p:nvSpPr>
        <p:spPr bwMode="auto">
          <a:xfrm>
            <a:off x="5418045" y="5073397"/>
            <a:ext cx="411163" cy="419100"/>
          </a:xfrm>
          <a:custGeom>
            <a:avLst/>
            <a:gdLst>
              <a:gd name="T0" fmla="*/ 2236 w 3367"/>
              <a:gd name="T1" fmla="*/ 3071 h 3172"/>
              <a:gd name="T2" fmla="*/ 2063 w 3367"/>
              <a:gd name="T3" fmla="*/ 3130 h 3172"/>
              <a:gd name="T4" fmla="*/ 1781 w 3367"/>
              <a:gd name="T5" fmla="*/ 3169 h 3172"/>
              <a:gd name="T6" fmla="*/ 1488 w 3367"/>
              <a:gd name="T7" fmla="*/ 3160 h 3172"/>
              <a:gd name="T8" fmla="*/ 1208 w 3367"/>
              <a:gd name="T9" fmla="*/ 3107 h 3172"/>
              <a:gd name="T10" fmla="*/ 949 w 3367"/>
              <a:gd name="T11" fmla="*/ 3013 h 3172"/>
              <a:gd name="T12" fmla="*/ 697 w 3367"/>
              <a:gd name="T13" fmla="*/ 2870 h 3172"/>
              <a:gd name="T14" fmla="*/ 476 w 3367"/>
              <a:gd name="T15" fmla="*/ 2691 h 3172"/>
              <a:gd name="T16" fmla="*/ 291 w 3367"/>
              <a:gd name="T17" fmla="*/ 2477 h 3172"/>
              <a:gd name="T18" fmla="*/ 147 w 3367"/>
              <a:gd name="T19" fmla="*/ 2235 h 3172"/>
              <a:gd name="T20" fmla="*/ 50 w 3367"/>
              <a:gd name="T21" fmla="*/ 1969 h 3172"/>
              <a:gd name="T22" fmla="*/ 3 w 3367"/>
              <a:gd name="T23" fmla="*/ 1684 h 3172"/>
              <a:gd name="T24" fmla="*/ 13 w 3367"/>
              <a:gd name="T25" fmla="*/ 1391 h 3172"/>
              <a:gd name="T26" fmla="*/ 77 w 3367"/>
              <a:gd name="T27" fmla="*/ 1114 h 3172"/>
              <a:gd name="T28" fmla="*/ 3160 w 3367"/>
              <a:gd name="T29" fmla="*/ 825 h 3172"/>
              <a:gd name="T30" fmla="*/ 3272 w 3367"/>
              <a:gd name="T31" fmla="*/ 1061 h 3172"/>
              <a:gd name="T32" fmla="*/ 3343 w 3367"/>
              <a:gd name="T33" fmla="*/ 1316 h 3172"/>
              <a:gd name="T34" fmla="*/ 3367 w 3367"/>
              <a:gd name="T35" fmla="*/ 1586 h 3172"/>
              <a:gd name="T36" fmla="*/ 3339 w 3367"/>
              <a:gd name="T37" fmla="*/ 1871 h 3172"/>
              <a:gd name="T38" fmla="*/ 3261 w 3367"/>
              <a:gd name="T39" fmla="*/ 2140 h 3172"/>
              <a:gd name="T40" fmla="*/ 3136 w 3367"/>
              <a:gd name="T41" fmla="*/ 2388 h 3172"/>
              <a:gd name="T42" fmla="*/ 2969 w 3367"/>
              <a:gd name="T43" fmla="*/ 2608 h 3172"/>
              <a:gd name="T44" fmla="*/ 2765 w 3367"/>
              <a:gd name="T45" fmla="*/ 2800 h 3172"/>
              <a:gd name="T46" fmla="*/ 2530 w 3367"/>
              <a:gd name="T47" fmla="*/ 2957 h 3172"/>
              <a:gd name="T48" fmla="*/ 3099 w 3367"/>
              <a:gd name="T49" fmla="*/ 1411 h 3172"/>
              <a:gd name="T50" fmla="*/ 3150 w 3367"/>
              <a:gd name="T51" fmla="*/ 1216 h 3172"/>
              <a:gd name="T52" fmla="*/ 3171 w 3367"/>
              <a:gd name="T53" fmla="*/ 1043 h 3172"/>
              <a:gd name="T54" fmla="*/ 3167 w 3367"/>
              <a:gd name="T55" fmla="*/ 876 h 3172"/>
              <a:gd name="T56" fmla="*/ 1784 w 3367"/>
              <a:gd name="T57" fmla="*/ 2 h 3172"/>
              <a:gd name="T58" fmla="*/ 2075 w 3367"/>
              <a:gd name="T59" fmla="*/ 43 h 3172"/>
              <a:gd name="T60" fmla="*/ 2348 w 3367"/>
              <a:gd name="T61" fmla="*/ 129 h 3172"/>
              <a:gd name="T62" fmla="*/ 2598 w 3367"/>
              <a:gd name="T63" fmla="*/ 254 h 3172"/>
              <a:gd name="T64" fmla="*/ 2821 w 3367"/>
              <a:gd name="T65" fmla="*/ 417 h 3172"/>
              <a:gd name="T66" fmla="*/ 2758 w 3367"/>
              <a:gd name="T67" fmla="*/ 418 h 3172"/>
              <a:gd name="T68" fmla="*/ 2651 w 3367"/>
              <a:gd name="T69" fmla="*/ 456 h 3172"/>
              <a:gd name="T70" fmla="*/ 2572 w 3367"/>
              <a:gd name="T71" fmla="*/ 528 h 3172"/>
              <a:gd name="T72" fmla="*/ 2526 w 3367"/>
              <a:gd name="T73" fmla="*/ 625 h 3172"/>
              <a:gd name="T74" fmla="*/ 2519 w 3367"/>
              <a:gd name="T75" fmla="*/ 740 h 3172"/>
              <a:gd name="T76" fmla="*/ 2557 w 3367"/>
              <a:gd name="T77" fmla="*/ 862 h 3172"/>
              <a:gd name="T78" fmla="*/ 2626 w 3367"/>
              <a:gd name="T79" fmla="*/ 984 h 3172"/>
              <a:gd name="T80" fmla="*/ 2700 w 3367"/>
              <a:gd name="T81" fmla="*/ 1101 h 3172"/>
              <a:gd name="T82" fmla="*/ 2758 w 3367"/>
              <a:gd name="T83" fmla="*/ 1211 h 3172"/>
              <a:gd name="T84" fmla="*/ 2803 w 3367"/>
              <a:gd name="T85" fmla="*/ 1345 h 3172"/>
              <a:gd name="T86" fmla="*/ 2820 w 3367"/>
              <a:gd name="T87" fmla="*/ 1506 h 3172"/>
              <a:gd name="T88" fmla="*/ 2803 w 3367"/>
              <a:gd name="T89" fmla="*/ 1673 h 3172"/>
              <a:gd name="T90" fmla="*/ 2748 w 3367"/>
              <a:gd name="T91" fmla="*/ 1870 h 3172"/>
              <a:gd name="T92" fmla="*/ 2523 w 3367"/>
              <a:gd name="T93" fmla="*/ 2547 h 3172"/>
              <a:gd name="T94" fmla="*/ 1634 w 3367"/>
              <a:gd name="T95" fmla="*/ 1519 h 3172"/>
              <a:gd name="T96" fmla="*/ 615 w 3367"/>
              <a:gd name="T97" fmla="*/ 706 h 3172"/>
              <a:gd name="T98" fmla="*/ 565 w 3367"/>
              <a:gd name="T99" fmla="*/ 708 h 3172"/>
              <a:gd name="T100" fmla="*/ 478 w 3367"/>
              <a:gd name="T101" fmla="*/ 710 h 3172"/>
              <a:gd name="T102" fmla="*/ 383 w 3367"/>
              <a:gd name="T103" fmla="*/ 713 h 3172"/>
              <a:gd name="T104" fmla="*/ 306 w 3367"/>
              <a:gd name="T105" fmla="*/ 715 h 3172"/>
              <a:gd name="T106" fmla="*/ 332 w 3367"/>
              <a:gd name="T107" fmla="*/ 640 h 3172"/>
              <a:gd name="T108" fmla="*/ 524 w 3367"/>
              <a:gd name="T109" fmla="*/ 437 h 3172"/>
              <a:gd name="T110" fmla="*/ 749 w 3367"/>
              <a:gd name="T111" fmla="*/ 267 h 3172"/>
              <a:gd name="T112" fmla="*/ 1003 w 3367"/>
              <a:gd name="T113" fmla="*/ 135 h 3172"/>
              <a:gd name="T114" fmla="*/ 1282 w 3367"/>
              <a:gd name="T115" fmla="*/ 45 h 3172"/>
              <a:gd name="T116" fmla="*/ 1581 w 3367"/>
              <a:gd name="T117" fmla="*/ 3 h 3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67" h="3172">
                <a:moveTo>
                  <a:pt x="1713" y="1724"/>
                </a:moveTo>
                <a:lnTo>
                  <a:pt x="2231" y="3060"/>
                </a:lnTo>
                <a:lnTo>
                  <a:pt x="2236" y="3071"/>
                </a:lnTo>
                <a:lnTo>
                  <a:pt x="2243" y="3082"/>
                </a:lnTo>
                <a:lnTo>
                  <a:pt x="2154" y="3108"/>
                </a:lnTo>
                <a:lnTo>
                  <a:pt x="2063" y="3130"/>
                </a:lnTo>
                <a:lnTo>
                  <a:pt x="1971" y="3148"/>
                </a:lnTo>
                <a:lnTo>
                  <a:pt x="1877" y="3160"/>
                </a:lnTo>
                <a:lnTo>
                  <a:pt x="1781" y="3169"/>
                </a:lnTo>
                <a:lnTo>
                  <a:pt x="1684" y="3172"/>
                </a:lnTo>
                <a:lnTo>
                  <a:pt x="1585" y="3169"/>
                </a:lnTo>
                <a:lnTo>
                  <a:pt x="1488" y="3160"/>
                </a:lnTo>
                <a:lnTo>
                  <a:pt x="1393" y="3147"/>
                </a:lnTo>
                <a:lnTo>
                  <a:pt x="1300" y="3129"/>
                </a:lnTo>
                <a:lnTo>
                  <a:pt x="1208" y="3107"/>
                </a:lnTo>
                <a:lnTo>
                  <a:pt x="1713" y="1724"/>
                </a:lnTo>
                <a:close/>
                <a:moveTo>
                  <a:pt x="146" y="940"/>
                </a:moveTo>
                <a:lnTo>
                  <a:pt x="949" y="3013"/>
                </a:lnTo>
                <a:lnTo>
                  <a:pt x="862" y="2970"/>
                </a:lnTo>
                <a:lnTo>
                  <a:pt x="778" y="2923"/>
                </a:lnTo>
                <a:lnTo>
                  <a:pt x="697" y="2870"/>
                </a:lnTo>
                <a:lnTo>
                  <a:pt x="620" y="2814"/>
                </a:lnTo>
                <a:lnTo>
                  <a:pt x="545" y="2754"/>
                </a:lnTo>
                <a:lnTo>
                  <a:pt x="476" y="2691"/>
                </a:lnTo>
                <a:lnTo>
                  <a:pt x="410" y="2623"/>
                </a:lnTo>
                <a:lnTo>
                  <a:pt x="348" y="2551"/>
                </a:lnTo>
                <a:lnTo>
                  <a:pt x="291" y="2477"/>
                </a:lnTo>
                <a:lnTo>
                  <a:pt x="239" y="2399"/>
                </a:lnTo>
                <a:lnTo>
                  <a:pt x="191" y="2318"/>
                </a:lnTo>
                <a:lnTo>
                  <a:pt x="147" y="2235"/>
                </a:lnTo>
                <a:lnTo>
                  <a:pt x="110" y="2149"/>
                </a:lnTo>
                <a:lnTo>
                  <a:pt x="77" y="2060"/>
                </a:lnTo>
                <a:lnTo>
                  <a:pt x="50" y="1969"/>
                </a:lnTo>
                <a:lnTo>
                  <a:pt x="29" y="1876"/>
                </a:lnTo>
                <a:lnTo>
                  <a:pt x="13" y="1780"/>
                </a:lnTo>
                <a:lnTo>
                  <a:pt x="3" y="1684"/>
                </a:lnTo>
                <a:lnTo>
                  <a:pt x="0" y="1586"/>
                </a:lnTo>
                <a:lnTo>
                  <a:pt x="3" y="1487"/>
                </a:lnTo>
                <a:lnTo>
                  <a:pt x="13" y="1391"/>
                </a:lnTo>
                <a:lnTo>
                  <a:pt x="29" y="1297"/>
                </a:lnTo>
                <a:lnTo>
                  <a:pt x="50" y="1204"/>
                </a:lnTo>
                <a:lnTo>
                  <a:pt x="77" y="1114"/>
                </a:lnTo>
                <a:lnTo>
                  <a:pt x="109" y="1026"/>
                </a:lnTo>
                <a:lnTo>
                  <a:pt x="146" y="940"/>
                </a:lnTo>
                <a:close/>
                <a:moveTo>
                  <a:pt x="3160" y="825"/>
                </a:moveTo>
                <a:lnTo>
                  <a:pt x="3202" y="901"/>
                </a:lnTo>
                <a:lnTo>
                  <a:pt x="3239" y="981"/>
                </a:lnTo>
                <a:lnTo>
                  <a:pt x="3272" y="1061"/>
                </a:lnTo>
                <a:lnTo>
                  <a:pt x="3301" y="1144"/>
                </a:lnTo>
                <a:lnTo>
                  <a:pt x="3323" y="1230"/>
                </a:lnTo>
                <a:lnTo>
                  <a:pt x="3343" y="1316"/>
                </a:lnTo>
                <a:lnTo>
                  <a:pt x="3355" y="1404"/>
                </a:lnTo>
                <a:lnTo>
                  <a:pt x="3364" y="1494"/>
                </a:lnTo>
                <a:lnTo>
                  <a:pt x="3367" y="1586"/>
                </a:lnTo>
                <a:lnTo>
                  <a:pt x="3364" y="1682"/>
                </a:lnTo>
                <a:lnTo>
                  <a:pt x="3354" y="1777"/>
                </a:lnTo>
                <a:lnTo>
                  <a:pt x="3339" y="1871"/>
                </a:lnTo>
                <a:lnTo>
                  <a:pt x="3319" y="1963"/>
                </a:lnTo>
                <a:lnTo>
                  <a:pt x="3293" y="2052"/>
                </a:lnTo>
                <a:lnTo>
                  <a:pt x="3261" y="2140"/>
                </a:lnTo>
                <a:lnTo>
                  <a:pt x="3224" y="2225"/>
                </a:lnTo>
                <a:lnTo>
                  <a:pt x="3183" y="2307"/>
                </a:lnTo>
                <a:lnTo>
                  <a:pt x="3136" y="2388"/>
                </a:lnTo>
                <a:lnTo>
                  <a:pt x="3085" y="2464"/>
                </a:lnTo>
                <a:lnTo>
                  <a:pt x="3029" y="2538"/>
                </a:lnTo>
                <a:lnTo>
                  <a:pt x="2969" y="2608"/>
                </a:lnTo>
                <a:lnTo>
                  <a:pt x="2905" y="2676"/>
                </a:lnTo>
                <a:lnTo>
                  <a:pt x="2838" y="2740"/>
                </a:lnTo>
                <a:lnTo>
                  <a:pt x="2765" y="2800"/>
                </a:lnTo>
                <a:lnTo>
                  <a:pt x="2691" y="2856"/>
                </a:lnTo>
                <a:lnTo>
                  <a:pt x="2612" y="2909"/>
                </a:lnTo>
                <a:lnTo>
                  <a:pt x="2530" y="2957"/>
                </a:lnTo>
                <a:lnTo>
                  <a:pt x="3043" y="1556"/>
                </a:lnTo>
                <a:lnTo>
                  <a:pt x="3073" y="1482"/>
                </a:lnTo>
                <a:lnTo>
                  <a:pt x="3099" y="1411"/>
                </a:lnTo>
                <a:lnTo>
                  <a:pt x="3120" y="1344"/>
                </a:lnTo>
                <a:lnTo>
                  <a:pt x="3137" y="1279"/>
                </a:lnTo>
                <a:lnTo>
                  <a:pt x="3150" y="1216"/>
                </a:lnTo>
                <a:lnTo>
                  <a:pt x="3160" y="1156"/>
                </a:lnTo>
                <a:lnTo>
                  <a:pt x="3167" y="1098"/>
                </a:lnTo>
                <a:lnTo>
                  <a:pt x="3171" y="1043"/>
                </a:lnTo>
                <a:lnTo>
                  <a:pt x="3172" y="988"/>
                </a:lnTo>
                <a:lnTo>
                  <a:pt x="3171" y="930"/>
                </a:lnTo>
                <a:lnTo>
                  <a:pt x="3167" y="876"/>
                </a:lnTo>
                <a:lnTo>
                  <a:pt x="3160" y="825"/>
                </a:lnTo>
                <a:close/>
                <a:moveTo>
                  <a:pt x="1684" y="0"/>
                </a:moveTo>
                <a:lnTo>
                  <a:pt x="1784" y="2"/>
                </a:lnTo>
                <a:lnTo>
                  <a:pt x="1883" y="11"/>
                </a:lnTo>
                <a:lnTo>
                  <a:pt x="1980" y="24"/>
                </a:lnTo>
                <a:lnTo>
                  <a:pt x="2075" y="43"/>
                </a:lnTo>
                <a:lnTo>
                  <a:pt x="2169" y="66"/>
                </a:lnTo>
                <a:lnTo>
                  <a:pt x="2259" y="95"/>
                </a:lnTo>
                <a:lnTo>
                  <a:pt x="2348" y="129"/>
                </a:lnTo>
                <a:lnTo>
                  <a:pt x="2434" y="166"/>
                </a:lnTo>
                <a:lnTo>
                  <a:pt x="2517" y="208"/>
                </a:lnTo>
                <a:lnTo>
                  <a:pt x="2598" y="254"/>
                </a:lnTo>
                <a:lnTo>
                  <a:pt x="2676" y="304"/>
                </a:lnTo>
                <a:lnTo>
                  <a:pt x="2749" y="358"/>
                </a:lnTo>
                <a:lnTo>
                  <a:pt x="2821" y="417"/>
                </a:lnTo>
                <a:lnTo>
                  <a:pt x="2809" y="416"/>
                </a:lnTo>
                <a:lnTo>
                  <a:pt x="2798" y="415"/>
                </a:lnTo>
                <a:lnTo>
                  <a:pt x="2758" y="418"/>
                </a:lnTo>
                <a:lnTo>
                  <a:pt x="2721" y="426"/>
                </a:lnTo>
                <a:lnTo>
                  <a:pt x="2684" y="439"/>
                </a:lnTo>
                <a:lnTo>
                  <a:pt x="2651" y="456"/>
                </a:lnTo>
                <a:lnTo>
                  <a:pt x="2621" y="477"/>
                </a:lnTo>
                <a:lnTo>
                  <a:pt x="2595" y="501"/>
                </a:lnTo>
                <a:lnTo>
                  <a:pt x="2572" y="528"/>
                </a:lnTo>
                <a:lnTo>
                  <a:pt x="2552" y="558"/>
                </a:lnTo>
                <a:lnTo>
                  <a:pt x="2537" y="591"/>
                </a:lnTo>
                <a:lnTo>
                  <a:pt x="2526" y="625"/>
                </a:lnTo>
                <a:lnTo>
                  <a:pt x="2518" y="660"/>
                </a:lnTo>
                <a:lnTo>
                  <a:pt x="2516" y="697"/>
                </a:lnTo>
                <a:lnTo>
                  <a:pt x="2519" y="740"/>
                </a:lnTo>
                <a:lnTo>
                  <a:pt x="2527" y="781"/>
                </a:lnTo>
                <a:lnTo>
                  <a:pt x="2539" y="822"/>
                </a:lnTo>
                <a:lnTo>
                  <a:pt x="2557" y="862"/>
                </a:lnTo>
                <a:lnTo>
                  <a:pt x="2578" y="902"/>
                </a:lnTo>
                <a:lnTo>
                  <a:pt x="2600" y="942"/>
                </a:lnTo>
                <a:lnTo>
                  <a:pt x="2626" y="984"/>
                </a:lnTo>
                <a:lnTo>
                  <a:pt x="2653" y="1025"/>
                </a:lnTo>
                <a:lnTo>
                  <a:pt x="2681" y="1068"/>
                </a:lnTo>
                <a:lnTo>
                  <a:pt x="2700" y="1101"/>
                </a:lnTo>
                <a:lnTo>
                  <a:pt x="2721" y="1135"/>
                </a:lnTo>
                <a:lnTo>
                  <a:pt x="2740" y="1172"/>
                </a:lnTo>
                <a:lnTo>
                  <a:pt x="2758" y="1211"/>
                </a:lnTo>
                <a:lnTo>
                  <a:pt x="2775" y="1253"/>
                </a:lnTo>
                <a:lnTo>
                  <a:pt x="2790" y="1298"/>
                </a:lnTo>
                <a:lnTo>
                  <a:pt x="2803" y="1345"/>
                </a:lnTo>
                <a:lnTo>
                  <a:pt x="2812" y="1395"/>
                </a:lnTo>
                <a:lnTo>
                  <a:pt x="2817" y="1448"/>
                </a:lnTo>
                <a:lnTo>
                  <a:pt x="2820" y="1506"/>
                </a:lnTo>
                <a:lnTo>
                  <a:pt x="2819" y="1558"/>
                </a:lnTo>
                <a:lnTo>
                  <a:pt x="2812" y="1614"/>
                </a:lnTo>
                <a:lnTo>
                  <a:pt x="2803" y="1673"/>
                </a:lnTo>
                <a:lnTo>
                  <a:pt x="2788" y="1735"/>
                </a:lnTo>
                <a:lnTo>
                  <a:pt x="2770" y="1802"/>
                </a:lnTo>
                <a:lnTo>
                  <a:pt x="2748" y="1870"/>
                </a:lnTo>
                <a:lnTo>
                  <a:pt x="2722" y="1942"/>
                </a:lnTo>
                <a:lnTo>
                  <a:pt x="2692" y="2018"/>
                </a:lnTo>
                <a:lnTo>
                  <a:pt x="2523" y="2547"/>
                </a:lnTo>
                <a:lnTo>
                  <a:pt x="1890" y="697"/>
                </a:lnTo>
                <a:lnTo>
                  <a:pt x="1334" y="697"/>
                </a:lnTo>
                <a:lnTo>
                  <a:pt x="1634" y="1519"/>
                </a:lnTo>
                <a:lnTo>
                  <a:pt x="1265" y="2560"/>
                </a:lnTo>
                <a:lnTo>
                  <a:pt x="619" y="706"/>
                </a:lnTo>
                <a:lnTo>
                  <a:pt x="615" y="706"/>
                </a:lnTo>
                <a:lnTo>
                  <a:pt x="604" y="706"/>
                </a:lnTo>
                <a:lnTo>
                  <a:pt x="587" y="707"/>
                </a:lnTo>
                <a:lnTo>
                  <a:pt x="565" y="708"/>
                </a:lnTo>
                <a:lnTo>
                  <a:pt x="539" y="708"/>
                </a:lnTo>
                <a:lnTo>
                  <a:pt x="509" y="709"/>
                </a:lnTo>
                <a:lnTo>
                  <a:pt x="478" y="710"/>
                </a:lnTo>
                <a:lnTo>
                  <a:pt x="446" y="711"/>
                </a:lnTo>
                <a:lnTo>
                  <a:pt x="414" y="712"/>
                </a:lnTo>
                <a:lnTo>
                  <a:pt x="383" y="713"/>
                </a:lnTo>
                <a:lnTo>
                  <a:pt x="354" y="714"/>
                </a:lnTo>
                <a:lnTo>
                  <a:pt x="328" y="715"/>
                </a:lnTo>
                <a:lnTo>
                  <a:pt x="306" y="715"/>
                </a:lnTo>
                <a:lnTo>
                  <a:pt x="289" y="715"/>
                </a:lnTo>
                <a:lnTo>
                  <a:pt x="277" y="715"/>
                </a:lnTo>
                <a:lnTo>
                  <a:pt x="332" y="640"/>
                </a:lnTo>
                <a:lnTo>
                  <a:pt x="392" y="569"/>
                </a:lnTo>
                <a:lnTo>
                  <a:pt x="456" y="501"/>
                </a:lnTo>
                <a:lnTo>
                  <a:pt x="524" y="437"/>
                </a:lnTo>
                <a:lnTo>
                  <a:pt x="595" y="376"/>
                </a:lnTo>
                <a:lnTo>
                  <a:pt x="670" y="319"/>
                </a:lnTo>
                <a:lnTo>
                  <a:pt x="749" y="267"/>
                </a:lnTo>
                <a:lnTo>
                  <a:pt x="831" y="218"/>
                </a:lnTo>
                <a:lnTo>
                  <a:pt x="916" y="174"/>
                </a:lnTo>
                <a:lnTo>
                  <a:pt x="1003" y="135"/>
                </a:lnTo>
                <a:lnTo>
                  <a:pt x="1094" y="99"/>
                </a:lnTo>
                <a:lnTo>
                  <a:pt x="1187" y="70"/>
                </a:lnTo>
                <a:lnTo>
                  <a:pt x="1282" y="45"/>
                </a:lnTo>
                <a:lnTo>
                  <a:pt x="1380" y="25"/>
                </a:lnTo>
                <a:lnTo>
                  <a:pt x="1480" y="11"/>
                </a:lnTo>
                <a:lnTo>
                  <a:pt x="1581" y="3"/>
                </a:lnTo>
                <a:lnTo>
                  <a:pt x="16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07" name="Group 306"/>
          <p:cNvGrpSpPr/>
          <p:nvPr/>
        </p:nvGrpSpPr>
        <p:grpSpPr>
          <a:xfrm>
            <a:off x="4484932" y="5071810"/>
            <a:ext cx="406401" cy="422275"/>
            <a:chOff x="4454525" y="5070475"/>
            <a:chExt cx="406401" cy="422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3" name="Freeform 303"/>
            <p:cNvSpPr>
              <a:spLocks noEditPoints="1"/>
            </p:cNvSpPr>
            <p:nvPr/>
          </p:nvSpPr>
          <p:spPr bwMode="auto">
            <a:xfrm>
              <a:off x="4476750" y="5070475"/>
              <a:ext cx="149225" cy="212725"/>
            </a:xfrm>
            <a:custGeom>
              <a:avLst/>
              <a:gdLst>
                <a:gd name="T0" fmla="*/ 479 w 1129"/>
                <a:gd name="T1" fmla="*/ 285 h 1612"/>
                <a:gd name="T2" fmla="*/ 371 w 1129"/>
                <a:gd name="T3" fmla="*/ 346 h 1612"/>
                <a:gd name="T4" fmla="*/ 298 w 1129"/>
                <a:gd name="T5" fmla="*/ 445 h 1612"/>
                <a:gd name="T6" fmla="*/ 270 w 1129"/>
                <a:gd name="T7" fmla="*/ 571 h 1612"/>
                <a:gd name="T8" fmla="*/ 298 w 1129"/>
                <a:gd name="T9" fmla="*/ 696 h 1612"/>
                <a:gd name="T10" fmla="*/ 371 w 1129"/>
                <a:gd name="T11" fmla="*/ 795 h 1612"/>
                <a:gd name="T12" fmla="*/ 479 w 1129"/>
                <a:gd name="T13" fmla="*/ 855 h 1612"/>
                <a:gd name="T14" fmla="*/ 608 w 1129"/>
                <a:gd name="T15" fmla="*/ 864 h 1612"/>
                <a:gd name="T16" fmla="*/ 724 w 1129"/>
                <a:gd name="T17" fmla="*/ 820 h 1612"/>
                <a:gd name="T18" fmla="*/ 811 w 1129"/>
                <a:gd name="T19" fmla="*/ 732 h 1612"/>
                <a:gd name="T20" fmla="*/ 855 w 1129"/>
                <a:gd name="T21" fmla="*/ 614 h 1612"/>
                <a:gd name="T22" fmla="*/ 846 w 1129"/>
                <a:gd name="T23" fmla="*/ 484 h 1612"/>
                <a:gd name="T24" fmla="*/ 787 w 1129"/>
                <a:gd name="T25" fmla="*/ 375 h 1612"/>
                <a:gd name="T26" fmla="*/ 689 w 1129"/>
                <a:gd name="T27" fmla="*/ 300 h 1612"/>
                <a:gd name="T28" fmla="*/ 565 w 1129"/>
                <a:gd name="T29" fmla="*/ 273 h 1612"/>
                <a:gd name="T30" fmla="*/ 679 w 1129"/>
                <a:gd name="T31" fmla="*/ 11 h 1612"/>
                <a:gd name="T32" fmla="*/ 834 w 1129"/>
                <a:gd name="T33" fmla="*/ 68 h 1612"/>
                <a:gd name="T34" fmla="*/ 963 w 1129"/>
                <a:gd name="T35" fmla="*/ 167 h 1612"/>
                <a:gd name="T36" fmla="*/ 1060 w 1129"/>
                <a:gd name="T37" fmla="*/ 298 h 1612"/>
                <a:gd name="T38" fmla="*/ 1118 w 1129"/>
                <a:gd name="T39" fmla="*/ 455 h 1612"/>
                <a:gd name="T40" fmla="*/ 1127 w 1129"/>
                <a:gd name="T41" fmla="*/ 620 h 1612"/>
                <a:gd name="T42" fmla="*/ 1099 w 1129"/>
                <a:gd name="T43" fmla="*/ 770 h 1612"/>
                <a:gd name="T44" fmla="*/ 1046 w 1129"/>
                <a:gd name="T45" fmla="*/ 921 h 1612"/>
                <a:gd name="T46" fmla="*/ 974 w 1129"/>
                <a:gd name="T47" fmla="*/ 1067 h 1612"/>
                <a:gd name="T48" fmla="*/ 890 w 1129"/>
                <a:gd name="T49" fmla="*/ 1205 h 1612"/>
                <a:gd name="T50" fmla="*/ 803 w 1129"/>
                <a:gd name="T51" fmla="*/ 1330 h 1612"/>
                <a:gd name="T52" fmla="*/ 719 w 1129"/>
                <a:gd name="T53" fmla="*/ 1436 h 1612"/>
                <a:gd name="T54" fmla="*/ 648 w 1129"/>
                <a:gd name="T55" fmla="*/ 1522 h 1612"/>
                <a:gd name="T56" fmla="*/ 594 w 1129"/>
                <a:gd name="T57" fmla="*/ 1582 h 1612"/>
                <a:gd name="T58" fmla="*/ 566 w 1129"/>
                <a:gd name="T59" fmla="*/ 1610 h 1612"/>
                <a:gd name="T60" fmla="*/ 557 w 1129"/>
                <a:gd name="T61" fmla="*/ 1605 h 1612"/>
                <a:gd name="T62" fmla="*/ 520 w 1129"/>
                <a:gd name="T63" fmla="*/ 1568 h 1612"/>
                <a:gd name="T64" fmla="*/ 459 w 1129"/>
                <a:gd name="T65" fmla="*/ 1501 h 1612"/>
                <a:gd name="T66" fmla="*/ 382 w 1129"/>
                <a:gd name="T67" fmla="*/ 1411 h 1612"/>
                <a:gd name="T68" fmla="*/ 297 w 1129"/>
                <a:gd name="T69" fmla="*/ 1299 h 1612"/>
                <a:gd name="T70" fmla="*/ 210 w 1129"/>
                <a:gd name="T71" fmla="*/ 1172 h 1612"/>
                <a:gd name="T72" fmla="*/ 129 w 1129"/>
                <a:gd name="T73" fmla="*/ 1032 h 1612"/>
                <a:gd name="T74" fmla="*/ 63 w 1129"/>
                <a:gd name="T75" fmla="*/ 882 h 1612"/>
                <a:gd name="T76" fmla="*/ 17 w 1129"/>
                <a:gd name="T77" fmla="*/ 727 h 1612"/>
                <a:gd name="T78" fmla="*/ 0 w 1129"/>
                <a:gd name="T79" fmla="*/ 571 h 1612"/>
                <a:gd name="T80" fmla="*/ 25 w 1129"/>
                <a:gd name="T81" fmla="*/ 401 h 1612"/>
                <a:gd name="T82" fmla="*/ 96 w 1129"/>
                <a:gd name="T83" fmla="*/ 251 h 1612"/>
                <a:gd name="T84" fmla="*/ 206 w 1129"/>
                <a:gd name="T85" fmla="*/ 130 h 1612"/>
                <a:gd name="T86" fmla="*/ 345 w 1129"/>
                <a:gd name="T87" fmla="*/ 44 h 1612"/>
                <a:gd name="T88" fmla="*/ 507 w 1129"/>
                <a:gd name="T89" fmla="*/ 3 h 1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29" h="1612">
                  <a:moveTo>
                    <a:pt x="565" y="273"/>
                  </a:moveTo>
                  <a:lnTo>
                    <a:pt x="521" y="276"/>
                  </a:lnTo>
                  <a:lnTo>
                    <a:pt x="479" y="285"/>
                  </a:lnTo>
                  <a:lnTo>
                    <a:pt x="441" y="300"/>
                  </a:lnTo>
                  <a:lnTo>
                    <a:pt x="405" y="321"/>
                  </a:lnTo>
                  <a:lnTo>
                    <a:pt x="371" y="346"/>
                  </a:lnTo>
                  <a:lnTo>
                    <a:pt x="343" y="375"/>
                  </a:lnTo>
                  <a:lnTo>
                    <a:pt x="318" y="408"/>
                  </a:lnTo>
                  <a:lnTo>
                    <a:pt x="298" y="445"/>
                  </a:lnTo>
                  <a:lnTo>
                    <a:pt x="282" y="484"/>
                  </a:lnTo>
                  <a:lnTo>
                    <a:pt x="273" y="527"/>
                  </a:lnTo>
                  <a:lnTo>
                    <a:pt x="270" y="571"/>
                  </a:lnTo>
                  <a:lnTo>
                    <a:pt x="273" y="614"/>
                  </a:lnTo>
                  <a:lnTo>
                    <a:pt x="282" y="657"/>
                  </a:lnTo>
                  <a:lnTo>
                    <a:pt x="298" y="696"/>
                  </a:lnTo>
                  <a:lnTo>
                    <a:pt x="318" y="732"/>
                  </a:lnTo>
                  <a:lnTo>
                    <a:pt x="343" y="765"/>
                  </a:lnTo>
                  <a:lnTo>
                    <a:pt x="371" y="795"/>
                  </a:lnTo>
                  <a:lnTo>
                    <a:pt x="405" y="820"/>
                  </a:lnTo>
                  <a:lnTo>
                    <a:pt x="441" y="839"/>
                  </a:lnTo>
                  <a:lnTo>
                    <a:pt x="479" y="855"/>
                  </a:lnTo>
                  <a:lnTo>
                    <a:pt x="521" y="864"/>
                  </a:lnTo>
                  <a:lnTo>
                    <a:pt x="565" y="867"/>
                  </a:lnTo>
                  <a:lnTo>
                    <a:pt x="608" y="864"/>
                  </a:lnTo>
                  <a:lnTo>
                    <a:pt x="650" y="855"/>
                  </a:lnTo>
                  <a:lnTo>
                    <a:pt x="689" y="839"/>
                  </a:lnTo>
                  <a:lnTo>
                    <a:pt x="724" y="820"/>
                  </a:lnTo>
                  <a:lnTo>
                    <a:pt x="757" y="795"/>
                  </a:lnTo>
                  <a:lnTo>
                    <a:pt x="787" y="765"/>
                  </a:lnTo>
                  <a:lnTo>
                    <a:pt x="811" y="732"/>
                  </a:lnTo>
                  <a:lnTo>
                    <a:pt x="832" y="696"/>
                  </a:lnTo>
                  <a:lnTo>
                    <a:pt x="846" y="657"/>
                  </a:lnTo>
                  <a:lnTo>
                    <a:pt x="855" y="614"/>
                  </a:lnTo>
                  <a:lnTo>
                    <a:pt x="858" y="571"/>
                  </a:lnTo>
                  <a:lnTo>
                    <a:pt x="855" y="527"/>
                  </a:lnTo>
                  <a:lnTo>
                    <a:pt x="846" y="484"/>
                  </a:lnTo>
                  <a:lnTo>
                    <a:pt x="832" y="445"/>
                  </a:lnTo>
                  <a:lnTo>
                    <a:pt x="811" y="408"/>
                  </a:lnTo>
                  <a:lnTo>
                    <a:pt x="787" y="375"/>
                  </a:lnTo>
                  <a:lnTo>
                    <a:pt x="757" y="346"/>
                  </a:lnTo>
                  <a:lnTo>
                    <a:pt x="724" y="321"/>
                  </a:lnTo>
                  <a:lnTo>
                    <a:pt x="689" y="300"/>
                  </a:lnTo>
                  <a:lnTo>
                    <a:pt x="650" y="285"/>
                  </a:lnTo>
                  <a:lnTo>
                    <a:pt x="608" y="276"/>
                  </a:lnTo>
                  <a:lnTo>
                    <a:pt x="565" y="273"/>
                  </a:lnTo>
                  <a:close/>
                  <a:moveTo>
                    <a:pt x="565" y="0"/>
                  </a:moveTo>
                  <a:lnTo>
                    <a:pt x="622" y="3"/>
                  </a:lnTo>
                  <a:lnTo>
                    <a:pt x="679" y="11"/>
                  </a:lnTo>
                  <a:lnTo>
                    <a:pt x="733" y="26"/>
                  </a:lnTo>
                  <a:lnTo>
                    <a:pt x="785" y="44"/>
                  </a:lnTo>
                  <a:lnTo>
                    <a:pt x="834" y="68"/>
                  </a:lnTo>
                  <a:lnTo>
                    <a:pt x="880" y="97"/>
                  </a:lnTo>
                  <a:lnTo>
                    <a:pt x="924" y="130"/>
                  </a:lnTo>
                  <a:lnTo>
                    <a:pt x="963" y="167"/>
                  </a:lnTo>
                  <a:lnTo>
                    <a:pt x="1000" y="207"/>
                  </a:lnTo>
                  <a:lnTo>
                    <a:pt x="1033" y="251"/>
                  </a:lnTo>
                  <a:lnTo>
                    <a:pt x="1060" y="298"/>
                  </a:lnTo>
                  <a:lnTo>
                    <a:pt x="1084" y="348"/>
                  </a:lnTo>
                  <a:lnTo>
                    <a:pt x="1103" y="401"/>
                  </a:lnTo>
                  <a:lnTo>
                    <a:pt x="1118" y="455"/>
                  </a:lnTo>
                  <a:lnTo>
                    <a:pt x="1126" y="512"/>
                  </a:lnTo>
                  <a:lnTo>
                    <a:pt x="1129" y="571"/>
                  </a:lnTo>
                  <a:lnTo>
                    <a:pt x="1127" y="620"/>
                  </a:lnTo>
                  <a:lnTo>
                    <a:pt x="1121" y="670"/>
                  </a:lnTo>
                  <a:lnTo>
                    <a:pt x="1112" y="720"/>
                  </a:lnTo>
                  <a:lnTo>
                    <a:pt x="1099" y="770"/>
                  </a:lnTo>
                  <a:lnTo>
                    <a:pt x="1084" y="821"/>
                  </a:lnTo>
                  <a:lnTo>
                    <a:pt x="1067" y="870"/>
                  </a:lnTo>
                  <a:lnTo>
                    <a:pt x="1046" y="921"/>
                  </a:lnTo>
                  <a:lnTo>
                    <a:pt x="1024" y="971"/>
                  </a:lnTo>
                  <a:lnTo>
                    <a:pt x="999" y="1019"/>
                  </a:lnTo>
                  <a:lnTo>
                    <a:pt x="974" y="1067"/>
                  </a:lnTo>
                  <a:lnTo>
                    <a:pt x="947" y="1114"/>
                  </a:lnTo>
                  <a:lnTo>
                    <a:pt x="919" y="1161"/>
                  </a:lnTo>
                  <a:lnTo>
                    <a:pt x="890" y="1205"/>
                  </a:lnTo>
                  <a:lnTo>
                    <a:pt x="861" y="1248"/>
                  </a:lnTo>
                  <a:lnTo>
                    <a:pt x="832" y="1290"/>
                  </a:lnTo>
                  <a:lnTo>
                    <a:pt x="803" y="1330"/>
                  </a:lnTo>
                  <a:lnTo>
                    <a:pt x="775" y="1367"/>
                  </a:lnTo>
                  <a:lnTo>
                    <a:pt x="747" y="1403"/>
                  </a:lnTo>
                  <a:lnTo>
                    <a:pt x="719" y="1436"/>
                  </a:lnTo>
                  <a:lnTo>
                    <a:pt x="694" y="1468"/>
                  </a:lnTo>
                  <a:lnTo>
                    <a:pt x="669" y="1496"/>
                  </a:lnTo>
                  <a:lnTo>
                    <a:pt x="648" y="1522"/>
                  </a:lnTo>
                  <a:lnTo>
                    <a:pt x="627" y="1545"/>
                  </a:lnTo>
                  <a:lnTo>
                    <a:pt x="609" y="1565"/>
                  </a:lnTo>
                  <a:lnTo>
                    <a:pt x="594" y="1582"/>
                  </a:lnTo>
                  <a:lnTo>
                    <a:pt x="582" y="1594"/>
                  </a:lnTo>
                  <a:lnTo>
                    <a:pt x="572" y="1605"/>
                  </a:lnTo>
                  <a:lnTo>
                    <a:pt x="566" y="1610"/>
                  </a:lnTo>
                  <a:lnTo>
                    <a:pt x="565" y="1612"/>
                  </a:lnTo>
                  <a:lnTo>
                    <a:pt x="563" y="1611"/>
                  </a:lnTo>
                  <a:lnTo>
                    <a:pt x="557" y="1605"/>
                  </a:lnTo>
                  <a:lnTo>
                    <a:pt x="548" y="1595"/>
                  </a:lnTo>
                  <a:lnTo>
                    <a:pt x="536" y="1583"/>
                  </a:lnTo>
                  <a:lnTo>
                    <a:pt x="520" y="1568"/>
                  </a:lnTo>
                  <a:lnTo>
                    <a:pt x="502" y="1548"/>
                  </a:lnTo>
                  <a:lnTo>
                    <a:pt x="481" y="1526"/>
                  </a:lnTo>
                  <a:lnTo>
                    <a:pt x="459" y="1501"/>
                  </a:lnTo>
                  <a:lnTo>
                    <a:pt x="435" y="1474"/>
                  </a:lnTo>
                  <a:lnTo>
                    <a:pt x="410" y="1444"/>
                  </a:lnTo>
                  <a:lnTo>
                    <a:pt x="382" y="1411"/>
                  </a:lnTo>
                  <a:lnTo>
                    <a:pt x="355" y="1375"/>
                  </a:lnTo>
                  <a:lnTo>
                    <a:pt x="326" y="1338"/>
                  </a:lnTo>
                  <a:lnTo>
                    <a:pt x="297" y="1299"/>
                  </a:lnTo>
                  <a:lnTo>
                    <a:pt x="268" y="1259"/>
                  </a:lnTo>
                  <a:lnTo>
                    <a:pt x="238" y="1216"/>
                  </a:lnTo>
                  <a:lnTo>
                    <a:pt x="210" y="1172"/>
                  </a:lnTo>
                  <a:lnTo>
                    <a:pt x="182" y="1127"/>
                  </a:lnTo>
                  <a:lnTo>
                    <a:pt x="155" y="1079"/>
                  </a:lnTo>
                  <a:lnTo>
                    <a:pt x="129" y="1032"/>
                  </a:lnTo>
                  <a:lnTo>
                    <a:pt x="106" y="982"/>
                  </a:lnTo>
                  <a:lnTo>
                    <a:pt x="83" y="932"/>
                  </a:lnTo>
                  <a:lnTo>
                    <a:pt x="63" y="882"/>
                  </a:lnTo>
                  <a:lnTo>
                    <a:pt x="44" y="830"/>
                  </a:lnTo>
                  <a:lnTo>
                    <a:pt x="29" y="779"/>
                  </a:lnTo>
                  <a:lnTo>
                    <a:pt x="17" y="727"/>
                  </a:lnTo>
                  <a:lnTo>
                    <a:pt x="8" y="674"/>
                  </a:lnTo>
                  <a:lnTo>
                    <a:pt x="2" y="623"/>
                  </a:lnTo>
                  <a:lnTo>
                    <a:pt x="0" y="571"/>
                  </a:lnTo>
                  <a:lnTo>
                    <a:pt x="2" y="512"/>
                  </a:lnTo>
                  <a:lnTo>
                    <a:pt x="12" y="455"/>
                  </a:lnTo>
                  <a:lnTo>
                    <a:pt x="25" y="401"/>
                  </a:lnTo>
                  <a:lnTo>
                    <a:pt x="44" y="348"/>
                  </a:lnTo>
                  <a:lnTo>
                    <a:pt x="68" y="298"/>
                  </a:lnTo>
                  <a:lnTo>
                    <a:pt x="96" y="251"/>
                  </a:lnTo>
                  <a:lnTo>
                    <a:pt x="129" y="207"/>
                  </a:lnTo>
                  <a:lnTo>
                    <a:pt x="165" y="167"/>
                  </a:lnTo>
                  <a:lnTo>
                    <a:pt x="206" y="130"/>
                  </a:lnTo>
                  <a:lnTo>
                    <a:pt x="249" y="97"/>
                  </a:lnTo>
                  <a:lnTo>
                    <a:pt x="296" y="68"/>
                  </a:lnTo>
                  <a:lnTo>
                    <a:pt x="345" y="44"/>
                  </a:lnTo>
                  <a:lnTo>
                    <a:pt x="397" y="26"/>
                  </a:lnTo>
                  <a:lnTo>
                    <a:pt x="451" y="11"/>
                  </a:lnTo>
                  <a:lnTo>
                    <a:pt x="507" y="3"/>
                  </a:lnTo>
                  <a:lnTo>
                    <a:pt x="5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Freeform 304"/>
            <p:cNvSpPr>
              <a:spLocks/>
            </p:cNvSpPr>
            <p:nvPr/>
          </p:nvSpPr>
          <p:spPr bwMode="auto">
            <a:xfrm>
              <a:off x="4637088" y="5122863"/>
              <a:ext cx="223838" cy="363538"/>
            </a:xfrm>
            <a:custGeom>
              <a:avLst/>
              <a:gdLst>
                <a:gd name="T0" fmla="*/ 638 w 1692"/>
                <a:gd name="T1" fmla="*/ 28 h 2752"/>
                <a:gd name="T2" fmla="*/ 798 w 1692"/>
                <a:gd name="T3" fmla="*/ 239 h 2752"/>
                <a:gd name="T4" fmla="*/ 1022 w 1692"/>
                <a:gd name="T5" fmla="*/ 509 h 2752"/>
                <a:gd name="T6" fmla="*/ 1141 w 1692"/>
                <a:gd name="T7" fmla="*/ 414 h 2752"/>
                <a:gd name="T8" fmla="*/ 1432 w 1692"/>
                <a:gd name="T9" fmla="*/ 376 h 2752"/>
                <a:gd name="T10" fmla="*/ 1522 w 1692"/>
                <a:gd name="T11" fmla="*/ 530 h 2752"/>
                <a:gd name="T12" fmla="*/ 1595 w 1692"/>
                <a:gd name="T13" fmla="*/ 695 h 2752"/>
                <a:gd name="T14" fmla="*/ 1648 w 1692"/>
                <a:gd name="T15" fmla="*/ 870 h 2752"/>
                <a:gd name="T16" fmla="*/ 1681 w 1692"/>
                <a:gd name="T17" fmla="*/ 1052 h 2752"/>
                <a:gd name="T18" fmla="*/ 1692 w 1692"/>
                <a:gd name="T19" fmla="*/ 1242 h 2752"/>
                <a:gd name="T20" fmla="*/ 1680 w 1692"/>
                <a:gd name="T21" fmla="*/ 1438 h 2752"/>
                <a:gd name="T22" fmla="*/ 1644 w 1692"/>
                <a:gd name="T23" fmla="*/ 1627 h 2752"/>
                <a:gd name="T24" fmla="*/ 1587 w 1692"/>
                <a:gd name="T25" fmla="*/ 1808 h 2752"/>
                <a:gd name="T26" fmla="*/ 1509 w 1692"/>
                <a:gd name="T27" fmla="*/ 1977 h 2752"/>
                <a:gd name="T28" fmla="*/ 1412 w 1692"/>
                <a:gd name="T29" fmla="*/ 2135 h 2752"/>
                <a:gd name="T30" fmla="*/ 1298 w 1692"/>
                <a:gd name="T31" fmla="*/ 2280 h 2752"/>
                <a:gd name="T32" fmla="*/ 1167 w 1692"/>
                <a:gd name="T33" fmla="*/ 2410 h 2752"/>
                <a:gd name="T34" fmla="*/ 1022 w 1692"/>
                <a:gd name="T35" fmla="*/ 2523 h 2752"/>
                <a:gd name="T36" fmla="*/ 865 w 1692"/>
                <a:gd name="T37" fmla="*/ 2619 h 2752"/>
                <a:gd name="T38" fmla="*/ 695 w 1692"/>
                <a:gd name="T39" fmla="*/ 2696 h 2752"/>
                <a:gd name="T40" fmla="*/ 516 w 1692"/>
                <a:gd name="T41" fmla="*/ 2752 h 2752"/>
                <a:gd name="T42" fmla="*/ 808 w 1692"/>
                <a:gd name="T43" fmla="*/ 2471 h 2752"/>
                <a:gd name="T44" fmla="*/ 1060 w 1692"/>
                <a:gd name="T45" fmla="*/ 2194 h 2752"/>
                <a:gd name="T46" fmla="*/ 965 w 1692"/>
                <a:gd name="T47" fmla="*/ 1701 h 2752"/>
                <a:gd name="T48" fmla="*/ 745 w 1692"/>
                <a:gd name="T49" fmla="*/ 1532 h 2752"/>
                <a:gd name="T50" fmla="*/ 441 w 1692"/>
                <a:gd name="T51" fmla="*/ 1466 h 2752"/>
                <a:gd name="T52" fmla="*/ 242 w 1692"/>
                <a:gd name="T53" fmla="*/ 1414 h 2752"/>
                <a:gd name="T54" fmla="*/ 173 w 1692"/>
                <a:gd name="T55" fmla="*/ 1278 h 2752"/>
                <a:gd name="T56" fmla="*/ 29 w 1692"/>
                <a:gd name="T57" fmla="*/ 1342 h 2752"/>
                <a:gd name="T58" fmla="*/ 119 w 1692"/>
                <a:gd name="T59" fmla="*/ 1157 h 2752"/>
                <a:gd name="T60" fmla="*/ 308 w 1692"/>
                <a:gd name="T61" fmla="*/ 1215 h 2752"/>
                <a:gd name="T62" fmla="*/ 516 w 1692"/>
                <a:gd name="T63" fmla="*/ 893 h 2752"/>
                <a:gd name="T64" fmla="*/ 918 w 1692"/>
                <a:gd name="T65" fmla="*/ 782 h 2752"/>
                <a:gd name="T66" fmla="*/ 748 w 1692"/>
                <a:gd name="T67" fmla="*/ 521 h 2752"/>
                <a:gd name="T68" fmla="*/ 578 w 1692"/>
                <a:gd name="T69" fmla="*/ 381 h 2752"/>
                <a:gd name="T70" fmla="*/ 381 w 1692"/>
                <a:gd name="T71" fmla="*/ 324 h 2752"/>
                <a:gd name="T72" fmla="*/ 189 w 1692"/>
                <a:gd name="T73" fmla="*/ 455 h 2752"/>
                <a:gd name="T74" fmla="*/ 302 w 1692"/>
                <a:gd name="T75" fmla="*/ 324 h 2752"/>
                <a:gd name="T76" fmla="*/ 469 w 1692"/>
                <a:gd name="T77" fmla="*/ 194 h 2752"/>
                <a:gd name="T78" fmla="*/ 559 w 1692"/>
                <a:gd name="T79" fmla="*/ 311 h 2752"/>
                <a:gd name="T80" fmla="*/ 701 w 1692"/>
                <a:gd name="T81" fmla="*/ 290 h 2752"/>
                <a:gd name="T82" fmla="*/ 491 w 1692"/>
                <a:gd name="T83" fmla="*/ 68 h 2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92" h="2752">
                  <a:moveTo>
                    <a:pt x="494" y="0"/>
                  </a:moveTo>
                  <a:lnTo>
                    <a:pt x="638" y="28"/>
                  </a:lnTo>
                  <a:lnTo>
                    <a:pt x="761" y="140"/>
                  </a:lnTo>
                  <a:lnTo>
                    <a:pt x="798" y="239"/>
                  </a:lnTo>
                  <a:lnTo>
                    <a:pt x="827" y="331"/>
                  </a:lnTo>
                  <a:lnTo>
                    <a:pt x="1022" y="509"/>
                  </a:lnTo>
                  <a:lnTo>
                    <a:pt x="1072" y="525"/>
                  </a:lnTo>
                  <a:lnTo>
                    <a:pt x="1141" y="414"/>
                  </a:lnTo>
                  <a:lnTo>
                    <a:pt x="1387" y="391"/>
                  </a:lnTo>
                  <a:lnTo>
                    <a:pt x="1432" y="376"/>
                  </a:lnTo>
                  <a:lnTo>
                    <a:pt x="1480" y="452"/>
                  </a:lnTo>
                  <a:lnTo>
                    <a:pt x="1522" y="530"/>
                  </a:lnTo>
                  <a:lnTo>
                    <a:pt x="1560" y="612"/>
                  </a:lnTo>
                  <a:lnTo>
                    <a:pt x="1595" y="695"/>
                  </a:lnTo>
                  <a:lnTo>
                    <a:pt x="1624" y="781"/>
                  </a:lnTo>
                  <a:lnTo>
                    <a:pt x="1648" y="870"/>
                  </a:lnTo>
                  <a:lnTo>
                    <a:pt x="1668" y="960"/>
                  </a:lnTo>
                  <a:lnTo>
                    <a:pt x="1681" y="1052"/>
                  </a:lnTo>
                  <a:lnTo>
                    <a:pt x="1689" y="1146"/>
                  </a:lnTo>
                  <a:lnTo>
                    <a:pt x="1692" y="1242"/>
                  </a:lnTo>
                  <a:lnTo>
                    <a:pt x="1689" y="1341"/>
                  </a:lnTo>
                  <a:lnTo>
                    <a:pt x="1680" y="1438"/>
                  </a:lnTo>
                  <a:lnTo>
                    <a:pt x="1664" y="1534"/>
                  </a:lnTo>
                  <a:lnTo>
                    <a:pt x="1644" y="1627"/>
                  </a:lnTo>
                  <a:lnTo>
                    <a:pt x="1618" y="1719"/>
                  </a:lnTo>
                  <a:lnTo>
                    <a:pt x="1587" y="1808"/>
                  </a:lnTo>
                  <a:lnTo>
                    <a:pt x="1550" y="1893"/>
                  </a:lnTo>
                  <a:lnTo>
                    <a:pt x="1509" y="1977"/>
                  </a:lnTo>
                  <a:lnTo>
                    <a:pt x="1462" y="2058"/>
                  </a:lnTo>
                  <a:lnTo>
                    <a:pt x="1412" y="2135"/>
                  </a:lnTo>
                  <a:lnTo>
                    <a:pt x="1357" y="2209"/>
                  </a:lnTo>
                  <a:lnTo>
                    <a:pt x="1298" y="2280"/>
                  </a:lnTo>
                  <a:lnTo>
                    <a:pt x="1234" y="2347"/>
                  </a:lnTo>
                  <a:lnTo>
                    <a:pt x="1167" y="2410"/>
                  </a:lnTo>
                  <a:lnTo>
                    <a:pt x="1097" y="2469"/>
                  </a:lnTo>
                  <a:lnTo>
                    <a:pt x="1022" y="2523"/>
                  </a:lnTo>
                  <a:lnTo>
                    <a:pt x="945" y="2574"/>
                  </a:lnTo>
                  <a:lnTo>
                    <a:pt x="865" y="2619"/>
                  </a:lnTo>
                  <a:lnTo>
                    <a:pt x="781" y="2660"/>
                  </a:lnTo>
                  <a:lnTo>
                    <a:pt x="695" y="2696"/>
                  </a:lnTo>
                  <a:lnTo>
                    <a:pt x="606" y="2726"/>
                  </a:lnTo>
                  <a:lnTo>
                    <a:pt x="516" y="2752"/>
                  </a:lnTo>
                  <a:lnTo>
                    <a:pt x="544" y="2648"/>
                  </a:lnTo>
                  <a:lnTo>
                    <a:pt x="808" y="2471"/>
                  </a:lnTo>
                  <a:lnTo>
                    <a:pt x="877" y="2280"/>
                  </a:lnTo>
                  <a:lnTo>
                    <a:pt x="1060" y="2194"/>
                  </a:lnTo>
                  <a:lnTo>
                    <a:pt x="1232" y="1859"/>
                  </a:lnTo>
                  <a:lnTo>
                    <a:pt x="965" y="1701"/>
                  </a:lnTo>
                  <a:lnTo>
                    <a:pt x="827" y="1541"/>
                  </a:lnTo>
                  <a:lnTo>
                    <a:pt x="745" y="1532"/>
                  </a:lnTo>
                  <a:lnTo>
                    <a:pt x="582" y="1488"/>
                  </a:lnTo>
                  <a:lnTo>
                    <a:pt x="441" y="1466"/>
                  </a:lnTo>
                  <a:lnTo>
                    <a:pt x="317" y="1500"/>
                  </a:lnTo>
                  <a:lnTo>
                    <a:pt x="242" y="1414"/>
                  </a:lnTo>
                  <a:lnTo>
                    <a:pt x="166" y="1393"/>
                  </a:lnTo>
                  <a:lnTo>
                    <a:pt x="173" y="1278"/>
                  </a:lnTo>
                  <a:lnTo>
                    <a:pt x="82" y="1281"/>
                  </a:lnTo>
                  <a:lnTo>
                    <a:pt x="29" y="1342"/>
                  </a:lnTo>
                  <a:lnTo>
                    <a:pt x="0" y="1215"/>
                  </a:lnTo>
                  <a:lnTo>
                    <a:pt x="119" y="1157"/>
                  </a:lnTo>
                  <a:lnTo>
                    <a:pt x="242" y="1215"/>
                  </a:lnTo>
                  <a:lnTo>
                    <a:pt x="308" y="1215"/>
                  </a:lnTo>
                  <a:lnTo>
                    <a:pt x="332" y="1116"/>
                  </a:lnTo>
                  <a:lnTo>
                    <a:pt x="516" y="893"/>
                  </a:lnTo>
                  <a:lnTo>
                    <a:pt x="771" y="763"/>
                  </a:lnTo>
                  <a:lnTo>
                    <a:pt x="918" y="782"/>
                  </a:lnTo>
                  <a:lnTo>
                    <a:pt x="931" y="709"/>
                  </a:lnTo>
                  <a:lnTo>
                    <a:pt x="748" y="521"/>
                  </a:lnTo>
                  <a:lnTo>
                    <a:pt x="679" y="381"/>
                  </a:lnTo>
                  <a:lnTo>
                    <a:pt x="578" y="381"/>
                  </a:lnTo>
                  <a:lnTo>
                    <a:pt x="516" y="344"/>
                  </a:lnTo>
                  <a:lnTo>
                    <a:pt x="381" y="324"/>
                  </a:lnTo>
                  <a:lnTo>
                    <a:pt x="352" y="487"/>
                  </a:lnTo>
                  <a:lnTo>
                    <a:pt x="189" y="455"/>
                  </a:lnTo>
                  <a:lnTo>
                    <a:pt x="176" y="353"/>
                  </a:lnTo>
                  <a:lnTo>
                    <a:pt x="302" y="324"/>
                  </a:lnTo>
                  <a:lnTo>
                    <a:pt x="343" y="142"/>
                  </a:lnTo>
                  <a:lnTo>
                    <a:pt x="469" y="194"/>
                  </a:lnTo>
                  <a:lnTo>
                    <a:pt x="464" y="272"/>
                  </a:lnTo>
                  <a:lnTo>
                    <a:pt x="559" y="311"/>
                  </a:lnTo>
                  <a:lnTo>
                    <a:pt x="623" y="331"/>
                  </a:lnTo>
                  <a:lnTo>
                    <a:pt x="701" y="290"/>
                  </a:lnTo>
                  <a:lnTo>
                    <a:pt x="632" y="207"/>
                  </a:lnTo>
                  <a:lnTo>
                    <a:pt x="491" y="68"/>
                  </a:lnTo>
                  <a:lnTo>
                    <a:pt x="4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305"/>
            <p:cNvSpPr>
              <a:spLocks/>
            </p:cNvSpPr>
            <p:nvPr/>
          </p:nvSpPr>
          <p:spPr bwMode="auto">
            <a:xfrm>
              <a:off x="4454525" y="5197475"/>
              <a:ext cx="236538" cy="295275"/>
            </a:xfrm>
            <a:custGeom>
              <a:avLst/>
              <a:gdLst>
                <a:gd name="T0" fmla="*/ 175 w 1785"/>
                <a:gd name="T1" fmla="*/ 51 h 2224"/>
                <a:gd name="T2" fmla="*/ 226 w 1785"/>
                <a:gd name="T3" fmla="*/ 152 h 2224"/>
                <a:gd name="T4" fmla="*/ 282 w 1785"/>
                <a:gd name="T5" fmla="*/ 249 h 2224"/>
                <a:gd name="T6" fmla="*/ 341 w 1785"/>
                <a:gd name="T7" fmla="*/ 339 h 2224"/>
                <a:gd name="T8" fmla="*/ 401 w 1785"/>
                <a:gd name="T9" fmla="*/ 423 h 2224"/>
                <a:gd name="T10" fmla="*/ 460 w 1785"/>
                <a:gd name="T11" fmla="*/ 497 h 2224"/>
                <a:gd name="T12" fmla="*/ 514 w 1785"/>
                <a:gd name="T13" fmla="*/ 563 h 2224"/>
                <a:gd name="T14" fmla="*/ 563 w 1785"/>
                <a:gd name="T15" fmla="*/ 619 h 2224"/>
                <a:gd name="T16" fmla="*/ 605 w 1785"/>
                <a:gd name="T17" fmla="*/ 664 h 2224"/>
                <a:gd name="T18" fmla="*/ 635 w 1785"/>
                <a:gd name="T19" fmla="*/ 697 h 2224"/>
                <a:gd name="T20" fmla="*/ 655 w 1785"/>
                <a:gd name="T21" fmla="*/ 715 h 2224"/>
                <a:gd name="T22" fmla="*/ 730 w 1785"/>
                <a:gd name="T23" fmla="*/ 787 h 2224"/>
                <a:gd name="T24" fmla="*/ 804 w 1785"/>
                <a:gd name="T25" fmla="*/ 713 h 2224"/>
                <a:gd name="T26" fmla="*/ 823 w 1785"/>
                <a:gd name="T27" fmla="*/ 694 h 2224"/>
                <a:gd name="T28" fmla="*/ 855 w 1785"/>
                <a:gd name="T29" fmla="*/ 659 h 2224"/>
                <a:gd name="T30" fmla="*/ 897 w 1785"/>
                <a:gd name="T31" fmla="*/ 612 h 2224"/>
                <a:gd name="T32" fmla="*/ 947 w 1785"/>
                <a:gd name="T33" fmla="*/ 553 h 2224"/>
                <a:gd name="T34" fmla="*/ 1146 w 1785"/>
                <a:gd name="T35" fmla="*/ 776 h 2224"/>
                <a:gd name="T36" fmla="*/ 1232 w 1785"/>
                <a:gd name="T37" fmla="*/ 849 h 2224"/>
                <a:gd name="T38" fmla="*/ 1602 w 1785"/>
                <a:gd name="T39" fmla="*/ 1024 h 2224"/>
                <a:gd name="T40" fmla="*/ 1602 w 1785"/>
                <a:gd name="T41" fmla="*/ 1272 h 2224"/>
                <a:gd name="T42" fmla="*/ 1715 w 1785"/>
                <a:gd name="T43" fmla="*/ 1485 h 2224"/>
                <a:gd name="T44" fmla="*/ 1721 w 1785"/>
                <a:gd name="T45" fmla="*/ 1504 h 2224"/>
                <a:gd name="T46" fmla="*/ 1730 w 1785"/>
                <a:gd name="T47" fmla="*/ 1538 h 2224"/>
                <a:gd name="T48" fmla="*/ 1743 w 1785"/>
                <a:gd name="T49" fmla="*/ 1581 h 2224"/>
                <a:gd name="T50" fmla="*/ 1756 w 1785"/>
                <a:gd name="T51" fmla="*/ 1627 h 2224"/>
                <a:gd name="T52" fmla="*/ 1769 w 1785"/>
                <a:gd name="T53" fmla="*/ 1670 h 2224"/>
                <a:gd name="T54" fmla="*/ 1778 w 1785"/>
                <a:gd name="T55" fmla="*/ 1706 h 2224"/>
                <a:gd name="T56" fmla="*/ 1784 w 1785"/>
                <a:gd name="T57" fmla="*/ 1728 h 2224"/>
                <a:gd name="T58" fmla="*/ 1784 w 1785"/>
                <a:gd name="T59" fmla="*/ 1738 h 2224"/>
                <a:gd name="T60" fmla="*/ 1778 w 1785"/>
                <a:gd name="T61" fmla="*/ 1762 h 2224"/>
                <a:gd name="T62" fmla="*/ 1769 w 1785"/>
                <a:gd name="T63" fmla="*/ 1804 h 2224"/>
                <a:gd name="T64" fmla="*/ 1756 w 1785"/>
                <a:gd name="T65" fmla="*/ 1854 h 2224"/>
                <a:gd name="T66" fmla="*/ 1743 w 1785"/>
                <a:gd name="T67" fmla="*/ 1907 h 2224"/>
                <a:gd name="T68" fmla="*/ 1730 w 1785"/>
                <a:gd name="T69" fmla="*/ 1957 h 2224"/>
                <a:gd name="T70" fmla="*/ 1721 w 1785"/>
                <a:gd name="T71" fmla="*/ 1996 h 2224"/>
                <a:gd name="T72" fmla="*/ 1715 w 1785"/>
                <a:gd name="T73" fmla="*/ 2018 h 2224"/>
                <a:gd name="T74" fmla="*/ 1730 w 1785"/>
                <a:gd name="T75" fmla="*/ 2211 h 2224"/>
                <a:gd name="T76" fmla="*/ 1602 w 1785"/>
                <a:gd name="T77" fmla="*/ 2222 h 2224"/>
                <a:gd name="T78" fmla="*/ 1436 w 1785"/>
                <a:gd name="T79" fmla="*/ 2220 h 2224"/>
                <a:gd name="T80" fmla="*/ 1240 w 1785"/>
                <a:gd name="T81" fmla="*/ 2194 h 2224"/>
                <a:gd name="T82" fmla="*/ 1051 w 1785"/>
                <a:gd name="T83" fmla="*/ 2144 h 2224"/>
                <a:gd name="T84" fmla="*/ 873 w 1785"/>
                <a:gd name="T85" fmla="*/ 2071 h 2224"/>
                <a:gd name="T86" fmla="*/ 708 w 1785"/>
                <a:gd name="T87" fmla="*/ 1978 h 2224"/>
                <a:gd name="T88" fmla="*/ 555 w 1785"/>
                <a:gd name="T89" fmla="*/ 1865 h 2224"/>
                <a:gd name="T90" fmla="*/ 418 w 1785"/>
                <a:gd name="T91" fmla="*/ 1733 h 2224"/>
                <a:gd name="T92" fmla="*/ 297 w 1785"/>
                <a:gd name="T93" fmla="*/ 1587 h 2224"/>
                <a:gd name="T94" fmla="*/ 194 w 1785"/>
                <a:gd name="T95" fmla="*/ 1426 h 2224"/>
                <a:gd name="T96" fmla="*/ 111 w 1785"/>
                <a:gd name="T97" fmla="*/ 1251 h 2224"/>
                <a:gd name="T98" fmla="*/ 51 w 1785"/>
                <a:gd name="T99" fmla="*/ 1066 h 2224"/>
                <a:gd name="T100" fmla="*/ 13 w 1785"/>
                <a:gd name="T101" fmla="*/ 871 h 2224"/>
                <a:gd name="T102" fmla="*/ 0 w 1785"/>
                <a:gd name="T103" fmla="*/ 669 h 2224"/>
                <a:gd name="T104" fmla="*/ 10 w 1785"/>
                <a:gd name="T105" fmla="*/ 492 h 2224"/>
                <a:gd name="T106" fmla="*/ 40 w 1785"/>
                <a:gd name="T107" fmla="*/ 321 h 2224"/>
                <a:gd name="T108" fmla="*/ 88 w 1785"/>
                <a:gd name="T109" fmla="*/ 156 h 2224"/>
                <a:gd name="T110" fmla="*/ 152 w 1785"/>
                <a:gd name="T111" fmla="*/ 0 h 2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85" h="2224">
                  <a:moveTo>
                    <a:pt x="152" y="0"/>
                  </a:moveTo>
                  <a:lnTo>
                    <a:pt x="175" y="51"/>
                  </a:lnTo>
                  <a:lnTo>
                    <a:pt x="200" y="103"/>
                  </a:lnTo>
                  <a:lnTo>
                    <a:pt x="226" y="152"/>
                  </a:lnTo>
                  <a:lnTo>
                    <a:pt x="253" y="202"/>
                  </a:lnTo>
                  <a:lnTo>
                    <a:pt x="282" y="249"/>
                  </a:lnTo>
                  <a:lnTo>
                    <a:pt x="311" y="295"/>
                  </a:lnTo>
                  <a:lnTo>
                    <a:pt x="341" y="339"/>
                  </a:lnTo>
                  <a:lnTo>
                    <a:pt x="372" y="382"/>
                  </a:lnTo>
                  <a:lnTo>
                    <a:pt x="401" y="423"/>
                  </a:lnTo>
                  <a:lnTo>
                    <a:pt x="431" y="461"/>
                  </a:lnTo>
                  <a:lnTo>
                    <a:pt x="460" y="497"/>
                  </a:lnTo>
                  <a:lnTo>
                    <a:pt x="487" y="531"/>
                  </a:lnTo>
                  <a:lnTo>
                    <a:pt x="514" y="563"/>
                  </a:lnTo>
                  <a:lnTo>
                    <a:pt x="539" y="592"/>
                  </a:lnTo>
                  <a:lnTo>
                    <a:pt x="563" y="619"/>
                  </a:lnTo>
                  <a:lnTo>
                    <a:pt x="585" y="643"/>
                  </a:lnTo>
                  <a:lnTo>
                    <a:pt x="605" y="664"/>
                  </a:lnTo>
                  <a:lnTo>
                    <a:pt x="621" y="682"/>
                  </a:lnTo>
                  <a:lnTo>
                    <a:pt x="635" y="697"/>
                  </a:lnTo>
                  <a:lnTo>
                    <a:pt x="646" y="708"/>
                  </a:lnTo>
                  <a:lnTo>
                    <a:pt x="655" y="715"/>
                  </a:lnTo>
                  <a:lnTo>
                    <a:pt x="659" y="719"/>
                  </a:lnTo>
                  <a:lnTo>
                    <a:pt x="730" y="787"/>
                  </a:lnTo>
                  <a:lnTo>
                    <a:pt x="800" y="718"/>
                  </a:lnTo>
                  <a:lnTo>
                    <a:pt x="804" y="713"/>
                  </a:lnTo>
                  <a:lnTo>
                    <a:pt x="812" y="705"/>
                  </a:lnTo>
                  <a:lnTo>
                    <a:pt x="823" y="694"/>
                  </a:lnTo>
                  <a:lnTo>
                    <a:pt x="837" y="678"/>
                  </a:lnTo>
                  <a:lnTo>
                    <a:pt x="855" y="659"/>
                  </a:lnTo>
                  <a:lnTo>
                    <a:pt x="875" y="637"/>
                  </a:lnTo>
                  <a:lnTo>
                    <a:pt x="897" y="612"/>
                  </a:lnTo>
                  <a:lnTo>
                    <a:pt x="921" y="584"/>
                  </a:lnTo>
                  <a:lnTo>
                    <a:pt x="947" y="553"/>
                  </a:lnTo>
                  <a:lnTo>
                    <a:pt x="1109" y="776"/>
                  </a:lnTo>
                  <a:lnTo>
                    <a:pt x="1146" y="776"/>
                  </a:lnTo>
                  <a:lnTo>
                    <a:pt x="1146" y="669"/>
                  </a:lnTo>
                  <a:lnTo>
                    <a:pt x="1232" y="849"/>
                  </a:lnTo>
                  <a:lnTo>
                    <a:pt x="1487" y="906"/>
                  </a:lnTo>
                  <a:lnTo>
                    <a:pt x="1602" y="1024"/>
                  </a:lnTo>
                  <a:lnTo>
                    <a:pt x="1704" y="1055"/>
                  </a:lnTo>
                  <a:lnTo>
                    <a:pt x="1602" y="1272"/>
                  </a:lnTo>
                  <a:lnTo>
                    <a:pt x="1714" y="1481"/>
                  </a:lnTo>
                  <a:lnTo>
                    <a:pt x="1715" y="1485"/>
                  </a:lnTo>
                  <a:lnTo>
                    <a:pt x="1717" y="1492"/>
                  </a:lnTo>
                  <a:lnTo>
                    <a:pt x="1721" y="1504"/>
                  </a:lnTo>
                  <a:lnTo>
                    <a:pt x="1725" y="1520"/>
                  </a:lnTo>
                  <a:lnTo>
                    <a:pt x="1730" y="1538"/>
                  </a:lnTo>
                  <a:lnTo>
                    <a:pt x="1736" y="1559"/>
                  </a:lnTo>
                  <a:lnTo>
                    <a:pt x="1743" y="1581"/>
                  </a:lnTo>
                  <a:lnTo>
                    <a:pt x="1749" y="1603"/>
                  </a:lnTo>
                  <a:lnTo>
                    <a:pt x="1756" y="1627"/>
                  </a:lnTo>
                  <a:lnTo>
                    <a:pt x="1763" y="1649"/>
                  </a:lnTo>
                  <a:lnTo>
                    <a:pt x="1769" y="1670"/>
                  </a:lnTo>
                  <a:lnTo>
                    <a:pt x="1774" y="1689"/>
                  </a:lnTo>
                  <a:lnTo>
                    <a:pt x="1778" y="1706"/>
                  </a:lnTo>
                  <a:lnTo>
                    <a:pt x="1782" y="1719"/>
                  </a:lnTo>
                  <a:lnTo>
                    <a:pt x="1784" y="1728"/>
                  </a:lnTo>
                  <a:lnTo>
                    <a:pt x="1785" y="1732"/>
                  </a:lnTo>
                  <a:lnTo>
                    <a:pt x="1784" y="1738"/>
                  </a:lnTo>
                  <a:lnTo>
                    <a:pt x="1782" y="1748"/>
                  </a:lnTo>
                  <a:lnTo>
                    <a:pt x="1778" y="1762"/>
                  </a:lnTo>
                  <a:lnTo>
                    <a:pt x="1774" y="1782"/>
                  </a:lnTo>
                  <a:lnTo>
                    <a:pt x="1769" y="1804"/>
                  </a:lnTo>
                  <a:lnTo>
                    <a:pt x="1763" y="1828"/>
                  </a:lnTo>
                  <a:lnTo>
                    <a:pt x="1756" y="1854"/>
                  </a:lnTo>
                  <a:lnTo>
                    <a:pt x="1749" y="1881"/>
                  </a:lnTo>
                  <a:lnTo>
                    <a:pt x="1743" y="1907"/>
                  </a:lnTo>
                  <a:lnTo>
                    <a:pt x="1736" y="1933"/>
                  </a:lnTo>
                  <a:lnTo>
                    <a:pt x="1730" y="1957"/>
                  </a:lnTo>
                  <a:lnTo>
                    <a:pt x="1725" y="1978"/>
                  </a:lnTo>
                  <a:lnTo>
                    <a:pt x="1721" y="1996"/>
                  </a:lnTo>
                  <a:lnTo>
                    <a:pt x="1717" y="2010"/>
                  </a:lnTo>
                  <a:lnTo>
                    <a:pt x="1715" y="2018"/>
                  </a:lnTo>
                  <a:lnTo>
                    <a:pt x="1714" y="2022"/>
                  </a:lnTo>
                  <a:lnTo>
                    <a:pt x="1730" y="2211"/>
                  </a:lnTo>
                  <a:lnTo>
                    <a:pt x="1667" y="2217"/>
                  </a:lnTo>
                  <a:lnTo>
                    <a:pt x="1602" y="2222"/>
                  </a:lnTo>
                  <a:lnTo>
                    <a:pt x="1537" y="2224"/>
                  </a:lnTo>
                  <a:lnTo>
                    <a:pt x="1436" y="2220"/>
                  </a:lnTo>
                  <a:lnTo>
                    <a:pt x="1337" y="2211"/>
                  </a:lnTo>
                  <a:lnTo>
                    <a:pt x="1240" y="2194"/>
                  </a:lnTo>
                  <a:lnTo>
                    <a:pt x="1144" y="2172"/>
                  </a:lnTo>
                  <a:lnTo>
                    <a:pt x="1051" y="2144"/>
                  </a:lnTo>
                  <a:lnTo>
                    <a:pt x="961" y="2110"/>
                  </a:lnTo>
                  <a:lnTo>
                    <a:pt x="873" y="2071"/>
                  </a:lnTo>
                  <a:lnTo>
                    <a:pt x="788" y="2027"/>
                  </a:lnTo>
                  <a:lnTo>
                    <a:pt x="708" y="1978"/>
                  </a:lnTo>
                  <a:lnTo>
                    <a:pt x="629" y="1923"/>
                  </a:lnTo>
                  <a:lnTo>
                    <a:pt x="555" y="1865"/>
                  </a:lnTo>
                  <a:lnTo>
                    <a:pt x="484" y="1802"/>
                  </a:lnTo>
                  <a:lnTo>
                    <a:pt x="418" y="1733"/>
                  </a:lnTo>
                  <a:lnTo>
                    <a:pt x="355" y="1662"/>
                  </a:lnTo>
                  <a:lnTo>
                    <a:pt x="297" y="1587"/>
                  </a:lnTo>
                  <a:lnTo>
                    <a:pt x="243" y="1508"/>
                  </a:lnTo>
                  <a:lnTo>
                    <a:pt x="194" y="1426"/>
                  </a:lnTo>
                  <a:lnTo>
                    <a:pt x="150" y="1340"/>
                  </a:lnTo>
                  <a:lnTo>
                    <a:pt x="111" y="1251"/>
                  </a:lnTo>
                  <a:lnTo>
                    <a:pt x="79" y="1160"/>
                  </a:lnTo>
                  <a:lnTo>
                    <a:pt x="51" y="1066"/>
                  </a:lnTo>
                  <a:lnTo>
                    <a:pt x="29" y="970"/>
                  </a:lnTo>
                  <a:lnTo>
                    <a:pt x="13" y="871"/>
                  </a:lnTo>
                  <a:lnTo>
                    <a:pt x="3" y="771"/>
                  </a:lnTo>
                  <a:lnTo>
                    <a:pt x="0" y="669"/>
                  </a:lnTo>
                  <a:lnTo>
                    <a:pt x="3" y="580"/>
                  </a:lnTo>
                  <a:lnTo>
                    <a:pt x="10" y="492"/>
                  </a:lnTo>
                  <a:lnTo>
                    <a:pt x="22" y="405"/>
                  </a:lnTo>
                  <a:lnTo>
                    <a:pt x="40" y="321"/>
                  </a:lnTo>
                  <a:lnTo>
                    <a:pt x="61" y="237"/>
                  </a:lnTo>
                  <a:lnTo>
                    <a:pt x="88" y="156"/>
                  </a:lnTo>
                  <a:lnTo>
                    <a:pt x="117" y="77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306"/>
            <p:cNvSpPr>
              <a:spLocks noEditPoints="1"/>
            </p:cNvSpPr>
            <p:nvPr/>
          </p:nvSpPr>
          <p:spPr bwMode="auto">
            <a:xfrm>
              <a:off x="4614863" y="5080000"/>
              <a:ext cx="130175" cy="47625"/>
            </a:xfrm>
            <a:custGeom>
              <a:avLst/>
              <a:gdLst>
                <a:gd name="T0" fmla="*/ 542 w 974"/>
                <a:gd name="T1" fmla="*/ 68 h 355"/>
                <a:gd name="T2" fmla="*/ 384 w 974"/>
                <a:gd name="T3" fmla="*/ 155 h 355"/>
                <a:gd name="T4" fmla="*/ 294 w 974"/>
                <a:gd name="T5" fmla="*/ 212 h 355"/>
                <a:gd name="T6" fmla="*/ 357 w 974"/>
                <a:gd name="T7" fmla="*/ 253 h 355"/>
                <a:gd name="T8" fmla="*/ 496 w 974"/>
                <a:gd name="T9" fmla="*/ 239 h 355"/>
                <a:gd name="T10" fmla="*/ 642 w 974"/>
                <a:gd name="T11" fmla="*/ 126 h 355"/>
                <a:gd name="T12" fmla="*/ 542 w 974"/>
                <a:gd name="T13" fmla="*/ 68 h 355"/>
                <a:gd name="T14" fmla="*/ 319 w 974"/>
                <a:gd name="T15" fmla="*/ 0 h 355"/>
                <a:gd name="T16" fmla="*/ 407 w 974"/>
                <a:gd name="T17" fmla="*/ 4 h 355"/>
                <a:gd name="T18" fmla="*/ 493 w 974"/>
                <a:gd name="T19" fmla="*/ 11 h 355"/>
                <a:gd name="T20" fmla="*/ 576 w 974"/>
                <a:gd name="T21" fmla="*/ 23 h 355"/>
                <a:gd name="T22" fmla="*/ 660 w 974"/>
                <a:gd name="T23" fmla="*/ 40 h 355"/>
                <a:gd name="T24" fmla="*/ 741 w 974"/>
                <a:gd name="T25" fmla="*/ 61 h 355"/>
                <a:gd name="T26" fmla="*/ 820 w 974"/>
                <a:gd name="T27" fmla="*/ 87 h 355"/>
                <a:gd name="T28" fmla="*/ 898 w 974"/>
                <a:gd name="T29" fmla="*/ 117 h 355"/>
                <a:gd name="T30" fmla="*/ 974 w 974"/>
                <a:gd name="T31" fmla="*/ 150 h 355"/>
                <a:gd name="T32" fmla="*/ 918 w 974"/>
                <a:gd name="T33" fmla="*/ 158 h 355"/>
                <a:gd name="T34" fmla="*/ 767 w 974"/>
                <a:gd name="T35" fmla="*/ 136 h 355"/>
                <a:gd name="T36" fmla="*/ 661 w 974"/>
                <a:gd name="T37" fmla="*/ 208 h 355"/>
                <a:gd name="T38" fmla="*/ 586 w 974"/>
                <a:gd name="T39" fmla="*/ 292 h 355"/>
                <a:gd name="T40" fmla="*/ 311 w 974"/>
                <a:gd name="T41" fmla="*/ 318 h 355"/>
                <a:gd name="T42" fmla="*/ 197 w 974"/>
                <a:gd name="T43" fmla="*/ 299 h 355"/>
                <a:gd name="T44" fmla="*/ 163 w 974"/>
                <a:gd name="T45" fmla="*/ 355 h 355"/>
                <a:gd name="T46" fmla="*/ 147 w 974"/>
                <a:gd name="T47" fmla="*/ 296 h 355"/>
                <a:gd name="T48" fmla="*/ 128 w 974"/>
                <a:gd name="T49" fmla="*/ 238 h 355"/>
                <a:gd name="T50" fmla="*/ 102 w 974"/>
                <a:gd name="T51" fmla="*/ 183 h 355"/>
                <a:gd name="T52" fmla="*/ 73 w 974"/>
                <a:gd name="T53" fmla="*/ 131 h 355"/>
                <a:gd name="T54" fmla="*/ 39 w 974"/>
                <a:gd name="T55" fmla="*/ 82 h 355"/>
                <a:gd name="T56" fmla="*/ 0 w 974"/>
                <a:gd name="T57" fmla="*/ 36 h 355"/>
                <a:gd name="T58" fmla="*/ 79 w 974"/>
                <a:gd name="T59" fmla="*/ 21 h 355"/>
                <a:gd name="T60" fmla="*/ 158 w 974"/>
                <a:gd name="T61" fmla="*/ 10 h 355"/>
                <a:gd name="T62" fmla="*/ 237 w 974"/>
                <a:gd name="T63" fmla="*/ 4 h 355"/>
                <a:gd name="T64" fmla="*/ 319 w 974"/>
                <a:gd name="T65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4" h="355">
                  <a:moveTo>
                    <a:pt x="542" y="68"/>
                  </a:moveTo>
                  <a:lnTo>
                    <a:pt x="384" y="155"/>
                  </a:lnTo>
                  <a:lnTo>
                    <a:pt x="294" y="212"/>
                  </a:lnTo>
                  <a:lnTo>
                    <a:pt x="357" y="253"/>
                  </a:lnTo>
                  <a:lnTo>
                    <a:pt x="496" y="239"/>
                  </a:lnTo>
                  <a:lnTo>
                    <a:pt x="642" y="126"/>
                  </a:lnTo>
                  <a:lnTo>
                    <a:pt x="542" y="68"/>
                  </a:lnTo>
                  <a:close/>
                  <a:moveTo>
                    <a:pt x="319" y="0"/>
                  </a:moveTo>
                  <a:lnTo>
                    <a:pt x="407" y="4"/>
                  </a:lnTo>
                  <a:lnTo>
                    <a:pt x="493" y="11"/>
                  </a:lnTo>
                  <a:lnTo>
                    <a:pt x="576" y="23"/>
                  </a:lnTo>
                  <a:lnTo>
                    <a:pt x="660" y="40"/>
                  </a:lnTo>
                  <a:lnTo>
                    <a:pt x="741" y="61"/>
                  </a:lnTo>
                  <a:lnTo>
                    <a:pt x="820" y="87"/>
                  </a:lnTo>
                  <a:lnTo>
                    <a:pt x="898" y="117"/>
                  </a:lnTo>
                  <a:lnTo>
                    <a:pt x="974" y="150"/>
                  </a:lnTo>
                  <a:lnTo>
                    <a:pt x="918" y="158"/>
                  </a:lnTo>
                  <a:lnTo>
                    <a:pt x="767" y="136"/>
                  </a:lnTo>
                  <a:lnTo>
                    <a:pt x="661" y="208"/>
                  </a:lnTo>
                  <a:lnTo>
                    <a:pt x="586" y="292"/>
                  </a:lnTo>
                  <a:lnTo>
                    <a:pt x="311" y="318"/>
                  </a:lnTo>
                  <a:lnTo>
                    <a:pt x="197" y="299"/>
                  </a:lnTo>
                  <a:lnTo>
                    <a:pt x="163" y="355"/>
                  </a:lnTo>
                  <a:lnTo>
                    <a:pt x="147" y="296"/>
                  </a:lnTo>
                  <a:lnTo>
                    <a:pt x="128" y="238"/>
                  </a:lnTo>
                  <a:lnTo>
                    <a:pt x="102" y="183"/>
                  </a:lnTo>
                  <a:lnTo>
                    <a:pt x="73" y="131"/>
                  </a:lnTo>
                  <a:lnTo>
                    <a:pt x="39" y="82"/>
                  </a:lnTo>
                  <a:lnTo>
                    <a:pt x="0" y="36"/>
                  </a:lnTo>
                  <a:lnTo>
                    <a:pt x="79" y="21"/>
                  </a:lnTo>
                  <a:lnTo>
                    <a:pt x="158" y="10"/>
                  </a:lnTo>
                  <a:lnTo>
                    <a:pt x="237" y="4"/>
                  </a:lnTo>
                  <a:lnTo>
                    <a:pt x="3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5" name="Group 314"/>
          <p:cNvGrpSpPr/>
          <p:nvPr/>
        </p:nvGrpSpPr>
        <p:grpSpPr>
          <a:xfrm>
            <a:off x="3540707" y="5072603"/>
            <a:ext cx="423863" cy="420688"/>
            <a:chOff x="3492500" y="5072063"/>
            <a:chExt cx="423863" cy="4206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11" name="Freeform 311"/>
            <p:cNvSpPr>
              <a:spLocks/>
            </p:cNvSpPr>
            <p:nvPr/>
          </p:nvSpPr>
          <p:spPr bwMode="auto">
            <a:xfrm>
              <a:off x="3683000" y="5114925"/>
              <a:ext cx="233363" cy="371475"/>
            </a:xfrm>
            <a:custGeom>
              <a:avLst/>
              <a:gdLst>
                <a:gd name="T0" fmla="*/ 664 w 1761"/>
                <a:gd name="T1" fmla="*/ 29 h 2806"/>
                <a:gd name="T2" fmla="*/ 831 w 1761"/>
                <a:gd name="T3" fmla="*/ 242 h 2806"/>
                <a:gd name="T4" fmla="*/ 1064 w 1761"/>
                <a:gd name="T5" fmla="*/ 518 h 2806"/>
                <a:gd name="T6" fmla="*/ 1187 w 1761"/>
                <a:gd name="T7" fmla="*/ 421 h 2806"/>
                <a:gd name="T8" fmla="*/ 1490 w 1761"/>
                <a:gd name="T9" fmla="*/ 383 h 2806"/>
                <a:gd name="T10" fmla="*/ 1584 w 1761"/>
                <a:gd name="T11" fmla="*/ 541 h 2806"/>
                <a:gd name="T12" fmla="*/ 1660 w 1761"/>
                <a:gd name="T13" fmla="*/ 709 h 2806"/>
                <a:gd name="T14" fmla="*/ 1716 w 1761"/>
                <a:gd name="T15" fmla="*/ 887 h 2806"/>
                <a:gd name="T16" fmla="*/ 1750 w 1761"/>
                <a:gd name="T17" fmla="*/ 1073 h 2806"/>
                <a:gd name="T18" fmla="*/ 1761 w 1761"/>
                <a:gd name="T19" fmla="*/ 1266 h 2806"/>
                <a:gd name="T20" fmla="*/ 1749 w 1761"/>
                <a:gd name="T21" fmla="*/ 1466 h 2806"/>
                <a:gd name="T22" fmla="*/ 1712 w 1761"/>
                <a:gd name="T23" fmla="*/ 1659 h 2806"/>
                <a:gd name="T24" fmla="*/ 1652 w 1761"/>
                <a:gd name="T25" fmla="*/ 1843 h 2806"/>
                <a:gd name="T26" fmla="*/ 1571 w 1761"/>
                <a:gd name="T27" fmla="*/ 2017 h 2806"/>
                <a:gd name="T28" fmla="*/ 1471 w 1761"/>
                <a:gd name="T29" fmla="*/ 2178 h 2806"/>
                <a:gd name="T30" fmla="*/ 1351 w 1761"/>
                <a:gd name="T31" fmla="*/ 2325 h 2806"/>
                <a:gd name="T32" fmla="*/ 1215 w 1761"/>
                <a:gd name="T33" fmla="*/ 2458 h 2806"/>
                <a:gd name="T34" fmla="*/ 1064 w 1761"/>
                <a:gd name="T35" fmla="*/ 2573 h 2806"/>
                <a:gd name="T36" fmla="*/ 900 w 1761"/>
                <a:gd name="T37" fmla="*/ 2671 h 2806"/>
                <a:gd name="T38" fmla="*/ 723 w 1761"/>
                <a:gd name="T39" fmla="*/ 2749 h 2806"/>
                <a:gd name="T40" fmla="*/ 537 w 1761"/>
                <a:gd name="T41" fmla="*/ 2806 h 2806"/>
                <a:gd name="T42" fmla="*/ 841 w 1761"/>
                <a:gd name="T43" fmla="*/ 2518 h 2806"/>
                <a:gd name="T44" fmla="*/ 1103 w 1761"/>
                <a:gd name="T45" fmla="*/ 2237 h 2806"/>
                <a:gd name="T46" fmla="*/ 1005 w 1761"/>
                <a:gd name="T47" fmla="*/ 1735 h 2806"/>
                <a:gd name="T48" fmla="*/ 775 w 1761"/>
                <a:gd name="T49" fmla="*/ 1562 h 2806"/>
                <a:gd name="T50" fmla="*/ 458 w 1761"/>
                <a:gd name="T51" fmla="*/ 1494 h 2806"/>
                <a:gd name="T52" fmla="*/ 251 w 1761"/>
                <a:gd name="T53" fmla="*/ 1442 h 2806"/>
                <a:gd name="T54" fmla="*/ 180 w 1761"/>
                <a:gd name="T55" fmla="*/ 1303 h 2806"/>
                <a:gd name="T56" fmla="*/ 30 w 1761"/>
                <a:gd name="T57" fmla="*/ 1368 h 2806"/>
                <a:gd name="T58" fmla="*/ 124 w 1761"/>
                <a:gd name="T59" fmla="*/ 1180 h 2806"/>
                <a:gd name="T60" fmla="*/ 320 w 1761"/>
                <a:gd name="T61" fmla="*/ 1238 h 2806"/>
                <a:gd name="T62" fmla="*/ 537 w 1761"/>
                <a:gd name="T63" fmla="*/ 910 h 2806"/>
                <a:gd name="T64" fmla="*/ 956 w 1761"/>
                <a:gd name="T65" fmla="*/ 797 h 2806"/>
                <a:gd name="T66" fmla="*/ 778 w 1761"/>
                <a:gd name="T67" fmla="*/ 530 h 2806"/>
                <a:gd name="T68" fmla="*/ 601 w 1761"/>
                <a:gd name="T69" fmla="*/ 388 h 2806"/>
                <a:gd name="T70" fmla="*/ 396 w 1761"/>
                <a:gd name="T71" fmla="*/ 330 h 2806"/>
                <a:gd name="T72" fmla="*/ 196 w 1761"/>
                <a:gd name="T73" fmla="*/ 463 h 2806"/>
                <a:gd name="T74" fmla="*/ 313 w 1761"/>
                <a:gd name="T75" fmla="*/ 330 h 2806"/>
                <a:gd name="T76" fmla="*/ 486 w 1761"/>
                <a:gd name="T77" fmla="*/ 197 h 2806"/>
                <a:gd name="T78" fmla="*/ 582 w 1761"/>
                <a:gd name="T79" fmla="*/ 317 h 2806"/>
                <a:gd name="T80" fmla="*/ 729 w 1761"/>
                <a:gd name="T81" fmla="*/ 294 h 2806"/>
                <a:gd name="T82" fmla="*/ 509 w 1761"/>
                <a:gd name="T83" fmla="*/ 68 h 2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61" h="2806">
                  <a:moveTo>
                    <a:pt x="514" y="0"/>
                  </a:moveTo>
                  <a:lnTo>
                    <a:pt x="664" y="29"/>
                  </a:lnTo>
                  <a:lnTo>
                    <a:pt x="791" y="142"/>
                  </a:lnTo>
                  <a:lnTo>
                    <a:pt x="831" y="242"/>
                  </a:lnTo>
                  <a:lnTo>
                    <a:pt x="861" y="336"/>
                  </a:lnTo>
                  <a:lnTo>
                    <a:pt x="1064" y="518"/>
                  </a:lnTo>
                  <a:lnTo>
                    <a:pt x="1116" y="535"/>
                  </a:lnTo>
                  <a:lnTo>
                    <a:pt x="1187" y="421"/>
                  </a:lnTo>
                  <a:lnTo>
                    <a:pt x="1442" y="398"/>
                  </a:lnTo>
                  <a:lnTo>
                    <a:pt x="1490" y="383"/>
                  </a:lnTo>
                  <a:lnTo>
                    <a:pt x="1539" y="460"/>
                  </a:lnTo>
                  <a:lnTo>
                    <a:pt x="1584" y="541"/>
                  </a:lnTo>
                  <a:lnTo>
                    <a:pt x="1625" y="623"/>
                  </a:lnTo>
                  <a:lnTo>
                    <a:pt x="1660" y="709"/>
                  </a:lnTo>
                  <a:lnTo>
                    <a:pt x="1691" y="797"/>
                  </a:lnTo>
                  <a:lnTo>
                    <a:pt x="1716" y="887"/>
                  </a:lnTo>
                  <a:lnTo>
                    <a:pt x="1735" y="979"/>
                  </a:lnTo>
                  <a:lnTo>
                    <a:pt x="1750" y="1073"/>
                  </a:lnTo>
                  <a:lnTo>
                    <a:pt x="1759" y="1169"/>
                  </a:lnTo>
                  <a:lnTo>
                    <a:pt x="1761" y="1266"/>
                  </a:lnTo>
                  <a:lnTo>
                    <a:pt x="1758" y="1367"/>
                  </a:lnTo>
                  <a:lnTo>
                    <a:pt x="1749" y="1466"/>
                  </a:lnTo>
                  <a:lnTo>
                    <a:pt x="1733" y="1564"/>
                  </a:lnTo>
                  <a:lnTo>
                    <a:pt x="1712" y="1659"/>
                  </a:lnTo>
                  <a:lnTo>
                    <a:pt x="1685" y="1752"/>
                  </a:lnTo>
                  <a:lnTo>
                    <a:pt x="1652" y="1843"/>
                  </a:lnTo>
                  <a:lnTo>
                    <a:pt x="1614" y="1931"/>
                  </a:lnTo>
                  <a:lnTo>
                    <a:pt x="1571" y="2017"/>
                  </a:lnTo>
                  <a:lnTo>
                    <a:pt x="1523" y="2098"/>
                  </a:lnTo>
                  <a:lnTo>
                    <a:pt x="1471" y="2178"/>
                  </a:lnTo>
                  <a:lnTo>
                    <a:pt x="1412" y="2253"/>
                  </a:lnTo>
                  <a:lnTo>
                    <a:pt x="1351" y="2325"/>
                  </a:lnTo>
                  <a:lnTo>
                    <a:pt x="1285" y="2393"/>
                  </a:lnTo>
                  <a:lnTo>
                    <a:pt x="1215" y="2458"/>
                  </a:lnTo>
                  <a:lnTo>
                    <a:pt x="1141" y="2517"/>
                  </a:lnTo>
                  <a:lnTo>
                    <a:pt x="1064" y="2573"/>
                  </a:lnTo>
                  <a:lnTo>
                    <a:pt x="984" y="2625"/>
                  </a:lnTo>
                  <a:lnTo>
                    <a:pt x="900" y="2671"/>
                  </a:lnTo>
                  <a:lnTo>
                    <a:pt x="813" y="2713"/>
                  </a:lnTo>
                  <a:lnTo>
                    <a:pt x="723" y="2749"/>
                  </a:lnTo>
                  <a:lnTo>
                    <a:pt x="631" y="2781"/>
                  </a:lnTo>
                  <a:lnTo>
                    <a:pt x="537" y="2806"/>
                  </a:lnTo>
                  <a:lnTo>
                    <a:pt x="566" y="2701"/>
                  </a:lnTo>
                  <a:lnTo>
                    <a:pt x="841" y="2518"/>
                  </a:lnTo>
                  <a:lnTo>
                    <a:pt x="913" y="2324"/>
                  </a:lnTo>
                  <a:lnTo>
                    <a:pt x="1103" y="2237"/>
                  </a:lnTo>
                  <a:lnTo>
                    <a:pt x="1283" y="1897"/>
                  </a:lnTo>
                  <a:lnTo>
                    <a:pt x="1005" y="1735"/>
                  </a:lnTo>
                  <a:lnTo>
                    <a:pt x="861" y="1572"/>
                  </a:lnTo>
                  <a:lnTo>
                    <a:pt x="775" y="1562"/>
                  </a:lnTo>
                  <a:lnTo>
                    <a:pt x="605" y="1517"/>
                  </a:lnTo>
                  <a:lnTo>
                    <a:pt x="458" y="1494"/>
                  </a:lnTo>
                  <a:lnTo>
                    <a:pt x="330" y="1530"/>
                  </a:lnTo>
                  <a:lnTo>
                    <a:pt x="251" y="1442"/>
                  </a:lnTo>
                  <a:lnTo>
                    <a:pt x="173" y="1420"/>
                  </a:lnTo>
                  <a:lnTo>
                    <a:pt x="180" y="1303"/>
                  </a:lnTo>
                  <a:lnTo>
                    <a:pt x="85" y="1306"/>
                  </a:lnTo>
                  <a:lnTo>
                    <a:pt x="30" y="1368"/>
                  </a:lnTo>
                  <a:lnTo>
                    <a:pt x="0" y="1238"/>
                  </a:lnTo>
                  <a:lnTo>
                    <a:pt x="124" y="1180"/>
                  </a:lnTo>
                  <a:lnTo>
                    <a:pt x="251" y="1238"/>
                  </a:lnTo>
                  <a:lnTo>
                    <a:pt x="320" y="1238"/>
                  </a:lnTo>
                  <a:lnTo>
                    <a:pt x="345" y="1138"/>
                  </a:lnTo>
                  <a:lnTo>
                    <a:pt x="537" y="910"/>
                  </a:lnTo>
                  <a:lnTo>
                    <a:pt x="801" y="777"/>
                  </a:lnTo>
                  <a:lnTo>
                    <a:pt x="956" y="797"/>
                  </a:lnTo>
                  <a:lnTo>
                    <a:pt x="969" y="723"/>
                  </a:lnTo>
                  <a:lnTo>
                    <a:pt x="778" y="530"/>
                  </a:lnTo>
                  <a:lnTo>
                    <a:pt x="706" y="388"/>
                  </a:lnTo>
                  <a:lnTo>
                    <a:pt x="601" y="388"/>
                  </a:lnTo>
                  <a:lnTo>
                    <a:pt x="537" y="351"/>
                  </a:lnTo>
                  <a:lnTo>
                    <a:pt x="396" y="330"/>
                  </a:lnTo>
                  <a:lnTo>
                    <a:pt x="367" y="496"/>
                  </a:lnTo>
                  <a:lnTo>
                    <a:pt x="196" y="463"/>
                  </a:lnTo>
                  <a:lnTo>
                    <a:pt x="182" y="359"/>
                  </a:lnTo>
                  <a:lnTo>
                    <a:pt x="313" y="330"/>
                  </a:lnTo>
                  <a:lnTo>
                    <a:pt x="357" y="144"/>
                  </a:lnTo>
                  <a:lnTo>
                    <a:pt x="486" y="197"/>
                  </a:lnTo>
                  <a:lnTo>
                    <a:pt x="483" y="276"/>
                  </a:lnTo>
                  <a:lnTo>
                    <a:pt x="582" y="317"/>
                  </a:lnTo>
                  <a:lnTo>
                    <a:pt x="648" y="336"/>
                  </a:lnTo>
                  <a:lnTo>
                    <a:pt x="729" y="294"/>
                  </a:lnTo>
                  <a:lnTo>
                    <a:pt x="657" y="210"/>
                  </a:lnTo>
                  <a:lnTo>
                    <a:pt x="509" y="68"/>
                  </a:lnTo>
                  <a:lnTo>
                    <a:pt x="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312"/>
            <p:cNvSpPr>
              <a:spLocks/>
            </p:cNvSpPr>
            <p:nvPr/>
          </p:nvSpPr>
          <p:spPr bwMode="auto">
            <a:xfrm>
              <a:off x="3492500" y="5173663"/>
              <a:ext cx="246063" cy="319088"/>
            </a:xfrm>
            <a:custGeom>
              <a:avLst/>
              <a:gdLst>
                <a:gd name="T0" fmla="*/ 220 w 1859"/>
                <a:gd name="T1" fmla="*/ 89 h 2411"/>
                <a:gd name="T2" fmla="*/ 490 w 1859"/>
                <a:gd name="T3" fmla="*/ 148 h 2411"/>
                <a:gd name="T4" fmla="*/ 926 w 1859"/>
                <a:gd name="T5" fmla="*/ 372 h 2411"/>
                <a:gd name="T6" fmla="*/ 1155 w 1859"/>
                <a:gd name="T7" fmla="*/ 933 h 2411"/>
                <a:gd name="T8" fmla="*/ 1194 w 1859"/>
                <a:gd name="T9" fmla="*/ 825 h 2411"/>
                <a:gd name="T10" fmla="*/ 1548 w 1859"/>
                <a:gd name="T11" fmla="*/ 1067 h 2411"/>
                <a:gd name="T12" fmla="*/ 1775 w 1859"/>
                <a:gd name="T13" fmla="*/ 1218 h 2411"/>
                <a:gd name="T14" fmla="*/ 1785 w 1859"/>
                <a:gd name="T15" fmla="*/ 1653 h 2411"/>
                <a:gd name="T16" fmla="*/ 1788 w 1859"/>
                <a:gd name="T17" fmla="*/ 1664 h 2411"/>
                <a:gd name="T18" fmla="*/ 1796 w 1859"/>
                <a:gd name="T19" fmla="*/ 1692 h 2411"/>
                <a:gd name="T20" fmla="*/ 1809 w 1859"/>
                <a:gd name="T21" fmla="*/ 1731 h 2411"/>
                <a:gd name="T22" fmla="*/ 1822 w 1859"/>
                <a:gd name="T23" fmla="*/ 1778 h 2411"/>
                <a:gd name="T24" fmla="*/ 1835 w 1859"/>
                <a:gd name="T25" fmla="*/ 1824 h 2411"/>
                <a:gd name="T26" fmla="*/ 1847 w 1859"/>
                <a:gd name="T27" fmla="*/ 1866 h 2411"/>
                <a:gd name="T28" fmla="*/ 1856 w 1859"/>
                <a:gd name="T29" fmla="*/ 1896 h 2411"/>
                <a:gd name="T30" fmla="*/ 1859 w 1859"/>
                <a:gd name="T31" fmla="*/ 1910 h 2411"/>
                <a:gd name="T32" fmla="*/ 1856 w 1859"/>
                <a:gd name="T33" fmla="*/ 1924 h 2411"/>
                <a:gd name="T34" fmla="*/ 1848 w 1859"/>
                <a:gd name="T35" fmla="*/ 1955 h 2411"/>
                <a:gd name="T36" fmla="*/ 1838 w 1859"/>
                <a:gd name="T37" fmla="*/ 1998 h 2411"/>
                <a:gd name="T38" fmla="*/ 1825 w 1859"/>
                <a:gd name="T39" fmla="*/ 2047 h 2411"/>
                <a:gd name="T40" fmla="*/ 1812 w 1859"/>
                <a:gd name="T41" fmla="*/ 2099 h 2411"/>
                <a:gd name="T42" fmla="*/ 1800 w 1859"/>
                <a:gd name="T43" fmla="*/ 2145 h 2411"/>
                <a:gd name="T44" fmla="*/ 1791 w 1859"/>
                <a:gd name="T45" fmla="*/ 2181 h 2411"/>
                <a:gd name="T46" fmla="*/ 1786 w 1859"/>
                <a:gd name="T47" fmla="*/ 2201 h 2411"/>
                <a:gd name="T48" fmla="*/ 1801 w 1859"/>
                <a:gd name="T49" fmla="*/ 2397 h 2411"/>
                <a:gd name="T50" fmla="*/ 1668 w 1859"/>
                <a:gd name="T51" fmla="*/ 2409 h 2411"/>
                <a:gd name="T52" fmla="*/ 1499 w 1859"/>
                <a:gd name="T53" fmla="*/ 2408 h 2411"/>
                <a:gd name="T54" fmla="*/ 1302 w 1859"/>
                <a:gd name="T55" fmla="*/ 2383 h 2411"/>
                <a:gd name="T56" fmla="*/ 1113 w 1859"/>
                <a:gd name="T57" fmla="*/ 2336 h 2411"/>
                <a:gd name="T58" fmla="*/ 934 w 1859"/>
                <a:gd name="T59" fmla="*/ 2266 h 2411"/>
                <a:gd name="T60" fmla="*/ 766 w 1859"/>
                <a:gd name="T61" fmla="*/ 2178 h 2411"/>
                <a:gd name="T62" fmla="*/ 610 w 1859"/>
                <a:gd name="T63" fmla="*/ 2070 h 2411"/>
                <a:gd name="T64" fmla="*/ 469 w 1859"/>
                <a:gd name="T65" fmla="*/ 1946 h 2411"/>
                <a:gd name="T66" fmla="*/ 343 w 1859"/>
                <a:gd name="T67" fmla="*/ 1806 h 2411"/>
                <a:gd name="T68" fmla="*/ 235 w 1859"/>
                <a:gd name="T69" fmla="*/ 1652 h 2411"/>
                <a:gd name="T70" fmla="*/ 145 w 1859"/>
                <a:gd name="T71" fmla="*/ 1486 h 2411"/>
                <a:gd name="T72" fmla="*/ 76 w 1859"/>
                <a:gd name="T73" fmla="*/ 1308 h 2411"/>
                <a:gd name="T74" fmla="*/ 28 w 1859"/>
                <a:gd name="T75" fmla="*/ 1120 h 2411"/>
                <a:gd name="T76" fmla="*/ 3 w 1859"/>
                <a:gd name="T77" fmla="*/ 925 h 2411"/>
                <a:gd name="T78" fmla="*/ 3 w 1859"/>
                <a:gd name="T79" fmla="*/ 728 h 2411"/>
                <a:gd name="T80" fmla="*/ 26 w 1859"/>
                <a:gd name="T81" fmla="*/ 540 h 2411"/>
                <a:gd name="T82" fmla="*/ 71 w 1859"/>
                <a:gd name="T83" fmla="*/ 359 h 2411"/>
                <a:gd name="T84" fmla="*/ 137 w 1859"/>
                <a:gd name="T85" fmla="*/ 188 h 2411"/>
                <a:gd name="T86" fmla="*/ 220 w 1859"/>
                <a:gd name="T87" fmla="*/ 25 h 2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59" h="2411">
                  <a:moveTo>
                    <a:pt x="335" y="0"/>
                  </a:moveTo>
                  <a:lnTo>
                    <a:pt x="220" y="89"/>
                  </a:lnTo>
                  <a:lnTo>
                    <a:pt x="311" y="148"/>
                  </a:lnTo>
                  <a:lnTo>
                    <a:pt x="490" y="148"/>
                  </a:lnTo>
                  <a:lnTo>
                    <a:pt x="757" y="101"/>
                  </a:lnTo>
                  <a:lnTo>
                    <a:pt x="926" y="372"/>
                  </a:lnTo>
                  <a:lnTo>
                    <a:pt x="926" y="625"/>
                  </a:lnTo>
                  <a:lnTo>
                    <a:pt x="1155" y="933"/>
                  </a:lnTo>
                  <a:lnTo>
                    <a:pt x="1194" y="933"/>
                  </a:lnTo>
                  <a:lnTo>
                    <a:pt x="1194" y="825"/>
                  </a:lnTo>
                  <a:lnTo>
                    <a:pt x="1282" y="1009"/>
                  </a:lnTo>
                  <a:lnTo>
                    <a:pt x="1548" y="1067"/>
                  </a:lnTo>
                  <a:lnTo>
                    <a:pt x="1668" y="1186"/>
                  </a:lnTo>
                  <a:lnTo>
                    <a:pt x="1775" y="1218"/>
                  </a:lnTo>
                  <a:lnTo>
                    <a:pt x="1668" y="1439"/>
                  </a:lnTo>
                  <a:lnTo>
                    <a:pt x="1785" y="1653"/>
                  </a:lnTo>
                  <a:lnTo>
                    <a:pt x="1786" y="1656"/>
                  </a:lnTo>
                  <a:lnTo>
                    <a:pt x="1788" y="1664"/>
                  </a:lnTo>
                  <a:lnTo>
                    <a:pt x="1792" y="1677"/>
                  </a:lnTo>
                  <a:lnTo>
                    <a:pt x="1796" y="1692"/>
                  </a:lnTo>
                  <a:lnTo>
                    <a:pt x="1802" y="1711"/>
                  </a:lnTo>
                  <a:lnTo>
                    <a:pt x="1809" y="1731"/>
                  </a:lnTo>
                  <a:lnTo>
                    <a:pt x="1815" y="1754"/>
                  </a:lnTo>
                  <a:lnTo>
                    <a:pt x="1822" y="1778"/>
                  </a:lnTo>
                  <a:lnTo>
                    <a:pt x="1828" y="1802"/>
                  </a:lnTo>
                  <a:lnTo>
                    <a:pt x="1835" y="1824"/>
                  </a:lnTo>
                  <a:lnTo>
                    <a:pt x="1841" y="1846"/>
                  </a:lnTo>
                  <a:lnTo>
                    <a:pt x="1847" y="1866"/>
                  </a:lnTo>
                  <a:lnTo>
                    <a:pt x="1851" y="1882"/>
                  </a:lnTo>
                  <a:lnTo>
                    <a:pt x="1856" y="1896"/>
                  </a:lnTo>
                  <a:lnTo>
                    <a:pt x="1858" y="1905"/>
                  </a:lnTo>
                  <a:lnTo>
                    <a:pt x="1859" y="1910"/>
                  </a:lnTo>
                  <a:lnTo>
                    <a:pt x="1858" y="1914"/>
                  </a:lnTo>
                  <a:lnTo>
                    <a:pt x="1856" y="1924"/>
                  </a:lnTo>
                  <a:lnTo>
                    <a:pt x="1852" y="1937"/>
                  </a:lnTo>
                  <a:lnTo>
                    <a:pt x="1848" y="1955"/>
                  </a:lnTo>
                  <a:lnTo>
                    <a:pt x="1843" y="1975"/>
                  </a:lnTo>
                  <a:lnTo>
                    <a:pt x="1838" y="1998"/>
                  </a:lnTo>
                  <a:lnTo>
                    <a:pt x="1832" y="2023"/>
                  </a:lnTo>
                  <a:lnTo>
                    <a:pt x="1825" y="2047"/>
                  </a:lnTo>
                  <a:lnTo>
                    <a:pt x="1818" y="2073"/>
                  </a:lnTo>
                  <a:lnTo>
                    <a:pt x="1812" y="2099"/>
                  </a:lnTo>
                  <a:lnTo>
                    <a:pt x="1806" y="2123"/>
                  </a:lnTo>
                  <a:lnTo>
                    <a:pt x="1800" y="2145"/>
                  </a:lnTo>
                  <a:lnTo>
                    <a:pt x="1795" y="2164"/>
                  </a:lnTo>
                  <a:lnTo>
                    <a:pt x="1791" y="2181"/>
                  </a:lnTo>
                  <a:lnTo>
                    <a:pt x="1788" y="2194"/>
                  </a:lnTo>
                  <a:lnTo>
                    <a:pt x="1786" y="2201"/>
                  </a:lnTo>
                  <a:lnTo>
                    <a:pt x="1785" y="2204"/>
                  </a:lnTo>
                  <a:lnTo>
                    <a:pt x="1801" y="2397"/>
                  </a:lnTo>
                  <a:lnTo>
                    <a:pt x="1736" y="2404"/>
                  </a:lnTo>
                  <a:lnTo>
                    <a:pt x="1668" y="2409"/>
                  </a:lnTo>
                  <a:lnTo>
                    <a:pt x="1600" y="2411"/>
                  </a:lnTo>
                  <a:lnTo>
                    <a:pt x="1499" y="2408"/>
                  </a:lnTo>
                  <a:lnTo>
                    <a:pt x="1400" y="2399"/>
                  </a:lnTo>
                  <a:lnTo>
                    <a:pt x="1302" y="2383"/>
                  </a:lnTo>
                  <a:lnTo>
                    <a:pt x="1206" y="2362"/>
                  </a:lnTo>
                  <a:lnTo>
                    <a:pt x="1113" y="2336"/>
                  </a:lnTo>
                  <a:lnTo>
                    <a:pt x="1023" y="2304"/>
                  </a:lnTo>
                  <a:lnTo>
                    <a:pt x="934" y="2266"/>
                  </a:lnTo>
                  <a:lnTo>
                    <a:pt x="849" y="2225"/>
                  </a:lnTo>
                  <a:lnTo>
                    <a:pt x="766" y="2178"/>
                  </a:lnTo>
                  <a:lnTo>
                    <a:pt x="686" y="2127"/>
                  </a:lnTo>
                  <a:lnTo>
                    <a:pt x="610" y="2070"/>
                  </a:lnTo>
                  <a:lnTo>
                    <a:pt x="538" y="2010"/>
                  </a:lnTo>
                  <a:lnTo>
                    <a:pt x="469" y="1946"/>
                  </a:lnTo>
                  <a:lnTo>
                    <a:pt x="404" y="1878"/>
                  </a:lnTo>
                  <a:lnTo>
                    <a:pt x="343" y="1806"/>
                  </a:lnTo>
                  <a:lnTo>
                    <a:pt x="287" y="1730"/>
                  </a:lnTo>
                  <a:lnTo>
                    <a:pt x="235" y="1652"/>
                  </a:lnTo>
                  <a:lnTo>
                    <a:pt x="188" y="1570"/>
                  </a:lnTo>
                  <a:lnTo>
                    <a:pt x="145" y="1486"/>
                  </a:lnTo>
                  <a:lnTo>
                    <a:pt x="107" y="1398"/>
                  </a:lnTo>
                  <a:lnTo>
                    <a:pt x="76" y="1308"/>
                  </a:lnTo>
                  <a:lnTo>
                    <a:pt x="49" y="1215"/>
                  </a:lnTo>
                  <a:lnTo>
                    <a:pt x="28" y="1120"/>
                  </a:lnTo>
                  <a:lnTo>
                    <a:pt x="12" y="1024"/>
                  </a:lnTo>
                  <a:lnTo>
                    <a:pt x="3" y="925"/>
                  </a:lnTo>
                  <a:lnTo>
                    <a:pt x="0" y="825"/>
                  </a:lnTo>
                  <a:lnTo>
                    <a:pt x="3" y="728"/>
                  </a:lnTo>
                  <a:lnTo>
                    <a:pt x="11" y="633"/>
                  </a:lnTo>
                  <a:lnTo>
                    <a:pt x="26" y="540"/>
                  </a:lnTo>
                  <a:lnTo>
                    <a:pt x="46" y="449"/>
                  </a:lnTo>
                  <a:lnTo>
                    <a:pt x="71" y="359"/>
                  </a:lnTo>
                  <a:lnTo>
                    <a:pt x="101" y="272"/>
                  </a:lnTo>
                  <a:lnTo>
                    <a:pt x="137" y="188"/>
                  </a:lnTo>
                  <a:lnTo>
                    <a:pt x="176" y="105"/>
                  </a:lnTo>
                  <a:lnTo>
                    <a:pt x="220" y="25"/>
                  </a:lnTo>
                  <a:lnTo>
                    <a:pt x="3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313"/>
            <p:cNvSpPr>
              <a:spLocks noEditPoints="1"/>
            </p:cNvSpPr>
            <p:nvPr/>
          </p:nvSpPr>
          <p:spPr bwMode="auto">
            <a:xfrm>
              <a:off x="3540125" y="5072063"/>
              <a:ext cx="254000" cy="76200"/>
            </a:xfrm>
            <a:custGeom>
              <a:avLst/>
              <a:gdLst>
                <a:gd name="T0" fmla="*/ 818 w 1917"/>
                <a:gd name="T1" fmla="*/ 171 h 578"/>
                <a:gd name="T2" fmla="*/ 815 w 1917"/>
                <a:gd name="T3" fmla="*/ 177 h 578"/>
                <a:gd name="T4" fmla="*/ 808 w 1917"/>
                <a:gd name="T5" fmla="*/ 185 h 578"/>
                <a:gd name="T6" fmla="*/ 797 w 1917"/>
                <a:gd name="T7" fmla="*/ 195 h 578"/>
                <a:gd name="T8" fmla="*/ 786 w 1917"/>
                <a:gd name="T9" fmla="*/ 205 h 578"/>
                <a:gd name="T10" fmla="*/ 771 w 1917"/>
                <a:gd name="T11" fmla="*/ 215 h 578"/>
                <a:gd name="T12" fmla="*/ 758 w 1917"/>
                <a:gd name="T13" fmla="*/ 226 h 578"/>
                <a:gd name="T14" fmla="*/ 744 w 1917"/>
                <a:gd name="T15" fmla="*/ 235 h 578"/>
                <a:gd name="T16" fmla="*/ 732 w 1917"/>
                <a:gd name="T17" fmla="*/ 243 h 578"/>
                <a:gd name="T18" fmla="*/ 722 w 1917"/>
                <a:gd name="T19" fmla="*/ 249 h 578"/>
                <a:gd name="T20" fmla="*/ 716 w 1917"/>
                <a:gd name="T21" fmla="*/ 253 h 578"/>
                <a:gd name="T22" fmla="*/ 713 w 1917"/>
                <a:gd name="T23" fmla="*/ 256 h 578"/>
                <a:gd name="T24" fmla="*/ 818 w 1917"/>
                <a:gd name="T25" fmla="*/ 316 h 578"/>
                <a:gd name="T26" fmla="*/ 1036 w 1917"/>
                <a:gd name="T27" fmla="*/ 260 h 578"/>
                <a:gd name="T28" fmla="*/ 985 w 1917"/>
                <a:gd name="T29" fmla="*/ 171 h 578"/>
                <a:gd name="T30" fmla="*/ 890 w 1917"/>
                <a:gd name="T31" fmla="*/ 201 h 578"/>
                <a:gd name="T32" fmla="*/ 818 w 1917"/>
                <a:gd name="T33" fmla="*/ 171 h 578"/>
                <a:gd name="T34" fmla="*/ 1467 w 1917"/>
                <a:gd name="T35" fmla="*/ 69 h 578"/>
                <a:gd name="T36" fmla="*/ 1302 w 1917"/>
                <a:gd name="T37" fmla="*/ 158 h 578"/>
                <a:gd name="T38" fmla="*/ 1209 w 1917"/>
                <a:gd name="T39" fmla="*/ 216 h 578"/>
                <a:gd name="T40" fmla="*/ 1274 w 1917"/>
                <a:gd name="T41" fmla="*/ 259 h 578"/>
                <a:gd name="T42" fmla="*/ 1419 w 1917"/>
                <a:gd name="T43" fmla="*/ 243 h 578"/>
                <a:gd name="T44" fmla="*/ 1571 w 1917"/>
                <a:gd name="T45" fmla="*/ 130 h 578"/>
                <a:gd name="T46" fmla="*/ 1467 w 1917"/>
                <a:gd name="T47" fmla="*/ 69 h 578"/>
                <a:gd name="T48" fmla="*/ 1234 w 1917"/>
                <a:gd name="T49" fmla="*/ 0 h 578"/>
                <a:gd name="T50" fmla="*/ 1326 w 1917"/>
                <a:gd name="T51" fmla="*/ 3 h 578"/>
                <a:gd name="T52" fmla="*/ 1416 w 1917"/>
                <a:gd name="T53" fmla="*/ 11 h 578"/>
                <a:gd name="T54" fmla="*/ 1503 w 1917"/>
                <a:gd name="T55" fmla="*/ 23 h 578"/>
                <a:gd name="T56" fmla="*/ 1590 w 1917"/>
                <a:gd name="T57" fmla="*/ 41 h 578"/>
                <a:gd name="T58" fmla="*/ 1674 w 1917"/>
                <a:gd name="T59" fmla="*/ 62 h 578"/>
                <a:gd name="T60" fmla="*/ 1758 w 1917"/>
                <a:gd name="T61" fmla="*/ 88 h 578"/>
                <a:gd name="T62" fmla="*/ 1838 w 1917"/>
                <a:gd name="T63" fmla="*/ 118 h 578"/>
                <a:gd name="T64" fmla="*/ 1917 w 1917"/>
                <a:gd name="T65" fmla="*/ 152 h 578"/>
                <a:gd name="T66" fmla="*/ 1859 w 1917"/>
                <a:gd name="T67" fmla="*/ 162 h 578"/>
                <a:gd name="T68" fmla="*/ 1702 w 1917"/>
                <a:gd name="T69" fmla="*/ 138 h 578"/>
                <a:gd name="T70" fmla="*/ 1591 w 1917"/>
                <a:gd name="T71" fmla="*/ 211 h 578"/>
                <a:gd name="T72" fmla="*/ 1511 w 1917"/>
                <a:gd name="T73" fmla="*/ 298 h 578"/>
                <a:gd name="T74" fmla="*/ 1226 w 1917"/>
                <a:gd name="T75" fmla="*/ 324 h 578"/>
                <a:gd name="T76" fmla="*/ 1108 w 1917"/>
                <a:gd name="T77" fmla="*/ 305 h 578"/>
                <a:gd name="T78" fmla="*/ 1028 w 1917"/>
                <a:gd name="T79" fmla="*/ 430 h 578"/>
                <a:gd name="T80" fmla="*/ 792 w 1917"/>
                <a:gd name="T81" fmla="*/ 444 h 578"/>
                <a:gd name="T82" fmla="*/ 644 w 1917"/>
                <a:gd name="T83" fmla="*/ 401 h 578"/>
                <a:gd name="T84" fmla="*/ 514 w 1917"/>
                <a:gd name="T85" fmla="*/ 472 h 578"/>
                <a:gd name="T86" fmla="*/ 229 w 1917"/>
                <a:gd name="T87" fmla="*/ 512 h 578"/>
                <a:gd name="T88" fmla="*/ 1 w 1917"/>
                <a:gd name="T89" fmla="*/ 578 h 578"/>
                <a:gd name="T90" fmla="*/ 0 w 1917"/>
                <a:gd name="T91" fmla="*/ 578 h 578"/>
                <a:gd name="T92" fmla="*/ 61 w 1917"/>
                <a:gd name="T93" fmla="*/ 509 h 578"/>
                <a:gd name="T94" fmla="*/ 126 w 1917"/>
                <a:gd name="T95" fmla="*/ 444 h 578"/>
                <a:gd name="T96" fmla="*/ 194 w 1917"/>
                <a:gd name="T97" fmla="*/ 382 h 578"/>
                <a:gd name="T98" fmla="*/ 266 w 1917"/>
                <a:gd name="T99" fmla="*/ 325 h 578"/>
                <a:gd name="T100" fmla="*/ 341 w 1917"/>
                <a:gd name="T101" fmla="*/ 271 h 578"/>
                <a:gd name="T102" fmla="*/ 419 w 1917"/>
                <a:gd name="T103" fmla="*/ 223 h 578"/>
                <a:gd name="T104" fmla="*/ 499 w 1917"/>
                <a:gd name="T105" fmla="*/ 177 h 578"/>
                <a:gd name="T106" fmla="*/ 584 w 1917"/>
                <a:gd name="T107" fmla="*/ 137 h 578"/>
                <a:gd name="T108" fmla="*/ 670 w 1917"/>
                <a:gd name="T109" fmla="*/ 102 h 578"/>
                <a:gd name="T110" fmla="*/ 759 w 1917"/>
                <a:gd name="T111" fmla="*/ 72 h 578"/>
                <a:gd name="T112" fmla="*/ 851 w 1917"/>
                <a:gd name="T113" fmla="*/ 47 h 578"/>
                <a:gd name="T114" fmla="*/ 943 w 1917"/>
                <a:gd name="T115" fmla="*/ 26 h 578"/>
                <a:gd name="T116" fmla="*/ 1039 w 1917"/>
                <a:gd name="T117" fmla="*/ 12 h 578"/>
                <a:gd name="T118" fmla="*/ 1136 w 1917"/>
                <a:gd name="T119" fmla="*/ 4 h 578"/>
                <a:gd name="T120" fmla="*/ 1234 w 1917"/>
                <a:gd name="T121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17" h="578">
                  <a:moveTo>
                    <a:pt x="818" y="171"/>
                  </a:moveTo>
                  <a:lnTo>
                    <a:pt x="815" y="177"/>
                  </a:lnTo>
                  <a:lnTo>
                    <a:pt x="808" y="185"/>
                  </a:lnTo>
                  <a:lnTo>
                    <a:pt x="797" y="195"/>
                  </a:lnTo>
                  <a:lnTo>
                    <a:pt x="786" y="205"/>
                  </a:lnTo>
                  <a:lnTo>
                    <a:pt x="771" y="215"/>
                  </a:lnTo>
                  <a:lnTo>
                    <a:pt x="758" y="226"/>
                  </a:lnTo>
                  <a:lnTo>
                    <a:pt x="744" y="235"/>
                  </a:lnTo>
                  <a:lnTo>
                    <a:pt x="732" y="243"/>
                  </a:lnTo>
                  <a:lnTo>
                    <a:pt x="722" y="249"/>
                  </a:lnTo>
                  <a:lnTo>
                    <a:pt x="716" y="253"/>
                  </a:lnTo>
                  <a:lnTo>
                    <a:pt x="713" y="256"/>
                  </a:lnTo>
                  <a:lnTo>
                    <a:pt x="818" y="316"/>
                  </a:lnTo>
                  <a:lnTo>
                    <a:pt x="1036" y="260"/>
                  </a:lnTo>
                  <a:lnTo>
                    <a:pt x="985" y="171"/>
                  </a:lnTo>
                  <a:lnTo>
                    <a:pt x="890" y="201"/>
                  </a:lnTo>
                  <a:lnTo>
                    <a:pt x="818" y="171"/>
                  </a:lnTo>
                  <a:close/>
                  <a:moveTo>
                    <a:pt x="1467" y="69"/>
                  </a:moveTo>
                  <a:lnTo>
                    <a:pt x="1302" y="158"/>
                  </a:lnTo>
                  <a:lnTo>
                    <a:pt x="1209" y="216"/>
                  </a:lnTo>
                  <a:lnTo>
                    <a:pt x="1274" y="259"/>
                  </a:lnTo>
                  <a:lnTo>
                    <a:pt x="1419" y="243"/>
                  </a:lnTo>
                  <a:lnTo>
                    <a:pt x="1571" y="130"/>
                  </a:lnTo>
                  <a:lnTo>
                    <a:pt x="1467" y="69"/>
                  </a:lnTo>
                  <a:close/>
                  <a:moveTo>
                    <a:pt x="1234" y="0"/>
                  </a:moveTo>
                  <a:lnTo>
                    <a:pt x="1326" y="3"/>
                  </a:lnTo>
                  <a:lnTo>
                    <a:pt x="1416" y="11"/>
                  </a:lnTo>
                  <a:lnTo>
                    <a:pt x="1503" y="23"/>
                  </a:lnTo>
                  <a:lnTo>
                    <a:pt x="1590" y="41"/>
                  </a:lnTo>
                  <a:lnTo>
                    <a:pt x="1674" y="62"/>
                  </a:lnTo>
                  <a:lnTo>
                    <a:pt x="1758" y="88"/>
                  </a:lnTo>
                  <a:lnTo>
                    <a:pt x="1838" y="118"/>
                  </a:lnTo>
                  <a:lnTo>
                    <a:pt x="1917" y="152"/>
                  </a:lnTo>
                  <a:lnTo>
                    <a:pt x="1859" y="162"/>
                  </a:lnTo>
                  <a:lnTo>
                    <a:pt x="1702" y="138"/>
                  </a:lnTo>
                  <a:lnTo>
                    <a:pt x="1591" y="211"/>
                  </a:lnTo>
                  <a:lnTo>
                    <a:pt x="1511" y="298"/>
                  </a:lnTo>
                  <a:lnTo>
                    <a:pt x="1226" y="324"/>
                  </a:lnTo>
                  <a:lnTo>
                    <a:pt x="1108" y="305"/>
                  </a:lnTo>
                  <a:lnTo>
                    <a:pt x="1028" y="430"/>
                  </a:lnTo>
                  <a:lnTo>
                    <a:pt x="792" y="444"/>
                  </a:lnTo>
                  <a:lnTo>
                    <a:pt x="644" y="401"/>
                  </a:lnTo>
                  <a:lnTo>
                    <a:pt x="514" y="472"/>
                  </a:lnTo>
                  <a:lnTo>
                    <a:pt x="229" y="512"/>
                  </a:lnTo>
                  <a:lnTo>
                    <a:pt x="1" y="578"/>
                  </a:lnTo>
                  <a:lnTo>
                    <a:pt x="0" y="578"/>
                  </a:lnTo>
                  <a:lnTo>
                    <a:pt x="61" y="509"/>
                  </a:lnTo>
                  <a:lnTo>
                    <a:pt x="126" y="444"/>
                  </a:lnTo>
                  <a:lnTo>
                    <a:pt x="194" y="382"/>
                  </a:lnTo>
                  <a:lnTo>
                    <a:pt x="266" y="325"/>
                  </a:lnTo>
                  <a:lnTo>
                    <a:pt x="341" y="271"/>
                  </a:lnTo>
                  <a:lnTo>
                    <a:pt x="419" y="223"/>
                  </a:lnTo>
                  <a:lnTo>
                    <a:pt x="499" y="177"/>
                  </a:lnTo>
                  <a:lnTo>
                    <a:pt x="584" y="137"/>
                  </a:lnTo>
                  <a:lnTo>
                    <a:pt x="670" y="102"/>
                  </a:lnTo>
                  <a:lnTo>
                    <a:pt x="759" y="72"/>
                  </a:lnTo>
                  <a:lnTo>
                    <a:pt x="851" y="47"/>
                  </a:lnTo>
                  <a:lnTo>
                    <a:pt x="943" y="26"/>
                  </a:lnTo>
                  <a:lnTo>
                    <a:pt x="1039" y="12"/>
                  </a:lnTo>
                  <a:lnTo>
                    <a:pt x="1136" y="4"/>
                  </a:lnTo>
                  <a:lnTo>
                    <a:pt x="12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9" name="Freeform 318"/>
          <p:cNvSpPr>
            <a:spLocks noEditPoints="1"/>
          </p:cNvSpPr>
          <p:nvPr/>
        </p:nvSpPr>
        <p:spPr bwMode="auto">
          <a:xfrm>
            <a:off x="2606007" y="5077366"/>
            <a:ext cx="422275" cy="411163"/>
          </a:xfrm>
          <a:custGeom>
            <a:avLst/>
            <a:gdLst>
              <a:gd name="T0" fmla="*/ 429 w 3195"/>
              <a:gd name="T1" fmla="*/ 2365 h 3117"/>
              <a:gd name="T2" fmla="*/ 1642 w 3195"/>
              <a:gd name="T3" fmla="*/ 2365 h 3117"/>
              <a:gd name="T4" fmla="*/ 1588 w 3195"/>
              <a:gd name="T5" fmla="*/ 2585 h 3117"/>
              <a:gd name="T6" fmla="*/ 429 w 3195"/>
              <a:gd name="T7" fmla="*/ 2585 h 3117"/>
              <a:gd name="T8" fmla="*/ 429 w 3195"/>
              <a:gd name="T9" fmla="*/ 2365 h 3117"/>
              <a:gd name="T10" fmla="*/ 1800 w 3195"/>
              <a:gd name="T11" fmla="*/ 2165 h 3117"/>
              <a:gd name="T12" fmla="*/ 1997 w 3195"/>
              <a:gd name="T13" fmla="*/ 2363 h 3117"/>
              <a:gd name="T14" fmla="*/ 1733 w 3195"/>
              <a:gd name="T15" fmla="*/ 2429 h 3117"/>
              <a:gd name="T16" fmla="*/ 1800 w 3195"/>
              <a:gd name="T17" fmla="*/ 2165 h 3117"/>
              <a:gd name="T18" fmla="*/ 429 w 3195"/>
              <a:gd name="T19" fmla="*/ 1912 h 3117"/>
              <a:gd name="T20" fmla="*/ 1755 w 3195"/>
              <a:gd name="T21" fmla="*/ 1912 h 3117"/>
              <a:gd name="T22" fmla="*/ 1700 w 3195"/>
              <a:gd name="T23" fmla="*/ 2131 h 3117"/>
              <a:gd name="T24" fmla="*/ 429 w 3195"/>
              <a:gd name="T25" fmla="*/ 2131 h 3117"/>
              <a:gd name="T26" fmla="*/ 429 w 3195"/>
              <a:gd name="T27" fmla="*/ 1912 h 3117"/>
              <a:gd name="T28" fmla="*/ 429 w 3195"/>
              <a:gd name="T29" fmla="*/ 1479 h 3117"/>
              <a:gd name="T30" fmla="*/ 2079 w 3195"/>
              <a:gd name="T31" fmla="*/ 1479 h 3117"/>
              <a:gd name="T32" fmla="*/ 2079 w 3195"/>
              <a:gd name="T33" fmla="*/ 1508 h 3117"/>
              <a:gd name="T34" fmla="*/ 1889 w 3195"/>
              <a:gd name="T35" fmla="*/ 1697 h 3117"/>
              <a:gd name="T36" fmla="*/ 429 w 3195"/>
              <a:gd name="T37" fmla="*/ 1697 h 3117"/>
              <a:gd name="T38" fmla="*/ 429 w 3195"/>
              <a:gd name="T39" fmla="*/ 1479 h 3117"/>
              <a:gd name="T40" fmla="*/ 2767 w 3195"/>
              <a:gd name="T41" fmla="*/ 968 h 3117"/>
              <a:gd name="T42" fmla="*/ 3195 w 3195"/>
              <a:gd name="T43" fmla="*/ 1395 h 3117"/>
              <a:gd name="T44" fmla="*/ 2305 w 3195"/>
              <a:gd name="T45" fmla="*/ 2286 h 3117"/>
              <a:gd name="T46" fmla="*/ 1877 w 3195"/>
              <a:gd name="T47" fmla="*/ 1857 h 3117"/>
              <a:gd name="T48" fmla="*/ 2767 w 3195"/>
              <a:gd name="T49" fmla="*/ 968 h 3117"/>
              <a:gd name="T50" fmla="*/ 736 w 3195"/>
              <a:gd name="T51" fmla="*/ 359 h 3117"/>
              <a:gd name="T52" fmla="*/ 378 w 3195"/>
              <a:gd name="T53" fmla="*/ 736 h 3117"/>
              <a:gd name="T54" fmla="*/ 736 w 3195"/>
              <a:gd name="T55" fmla="*/ 736 h 3117"/>
              <a:gd name="T56" fmla="*/ 736 w 3195"/>
              <a:gd name="T57" fmla="*/ 359 h 3117"/>
              <a:gd name="T58" fmla="*/ 807 w 3195"/>
              <a:gd name="T59" fmla="*/ 0 h 3117"/>
              <a:gd name="T60" fmla="*/ 2519 w 3195"/>
              <a:gd name="T61" fmla="*/ 0 h 3117"/>
              <a:gd name="T62" fmla="*/ 2519 w 3195"/>
              <a:gd name="T63" fmla="*/ 1068 h 3117"/>
              <a:gd name="T64" fmla="*/ 2323 w 3195"/>
              <a:gd name="T65" fmla="*/ 1262 h 3117"/>
              <a:gd name="T66" fmla="*/ 2323 w 3195"/>
              <a:gd name="T67" fmla="*/ 195 h 3117"/>
              <a:gd name="T68" fmla="*/ 930 w 3195"/>
              <a:gd name="T69" fmla="*/ 195 h 3117"/>
              <a:gd name="T70" fmla="*/ 930 w 3195"/>
              <a:gd name="T71" fmla="*/ 931 h 3117"/>
              <a:gd name="T72" fmla="*/ 195 w 3195"/>
              <a:gd name="T73" fmla="*/ 931 h 3117"/>
              <a:gd name="T74" fmla="*/ 195 w 3195"/>
              <a:gd name="T75" fmla="*/ 2922 h 3117"/>
              <a:gd name="T76" fmla="*/ 2324 w 3195"/>
              <a:gd name="T77" fmla="*/ 2922 h 3117"/>
              <a:gd name="T78" fmla="*/ 2324 w 3195"/>
              <a:gd name="T79" fmla="*/ 2414 h 3117"/>
              <a:gd name="T80" fmla="*/ 2519 w 3195"/>
              <a:gd name="T81" fmla="*/ 2218 h 3117"/>
              <a:gd name="T82" fmla="*/ 2519 w 3195"/>
              <a:gd name="T83" fmla="*/ 3117 h 3117"/>
              <a:gd name="T84" fmla="*/ 0 w 3195"/>
              <a:gd name="T85" fmla="*/ 3117 h 3117"/>
              <a:gd name="T86" fmla="*/ 0 w 3195"/>
              <a:gd name="T87" fmla="*/ 852 h 3117"/>
              <a:gd name="T88" fmla="*/ 807 w 3195"/>
              <a:gd name="T89" fmla="*/ 0 h 3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195" h="3117">
                <a:moveTo>
                  <a:pt x="429" y="2365"/>
                </a:moveTo>
                <a:lnTo>
                  <a:pt x="1642" y="2365"/>
                </a:lnTo>
                <a:lnTo>
                  <a:pt x="1588" y="2585"/>
                </a:lnTo>
                <a:lnTo>
                  <a:pt x="429" y="2585"/>
                </a:lnTo>
                <a:lnTo>
                  <a:pt x="429" y="2365"/>
                </a:lnTo>
                <a:close/>
                <a:moveTo>
                  <a:pt x="1800" y="2165"/>
                </a:moveTo>
                <a:lnTo>
                  <a:pt x="1997" y="2363"/>
                </a:lnTo>
                <a:lnTo>
                  <a:pt x="1733" y="2429"/>
                </a:lnTo>
                <a:lnTo>
                  <a:pt x="1800" y="2165"/>
                </a:lnTo>
                <a:close/>
                <a:moveTo>
                  <a:pt x="429" y="1912"/>
                </a:moveTo>
                <a:lnTo>
                  <a:pt x="1755" y="1912"/>
                </a:lnTo>
                <a:lnTo>
                  <a:pt x="1700" y="2131"/>
                </a:lnTo>
                <a:lnTo>
                  <a:pt x="429" y="2131"/>
                </a:lnTo>
                <a:lnTo>
                  <a:pt x="429" y="1912"/>
                </a:lnTo>
                <a:close/>
                <a:moveTo>
                  <a:pt x="429" y="1479"/>
                </a:moveTo>
                <a:lnTo>
                  <a:pt x="2079" y="1479"/>
                </a:lnTo>
                <a:lnTo>
                  <a:pt x="2079" y="1508"/>
                </a:lnTo>
                <a:lnTo>
                  <a:pt x="1889" y="1697"/>
                </a:lnTo>
                <a:lnTo>
                  <a:pt x="429" y="1697"/>
                </a:lnTo>
                <a:lnTo>
                  <a:pt x="429" y="1479"/>
                </a:lnTo>
                <a:close/>
                <a:moveTo>
                  <a:pt x="2767" y="968"/>
                </a:moveTo>
                <a:lnTo>
                  <a:pt x="3195" y="1395"/>
                </a:lnTo>
                <a:lnTo>
                  <a:pt x="2305" y="2286"/>
                </a:lnTo>
                <a:lnTo>
                  <a:pt x="1877" y="1857"/>
                </a:lnTo>
                <a:lnTo>
                  <a:pt x="2767" y="968"/>
                </a:lnTo>
                <a:close/>
                <a:moveTo>
                  <a:pt x="736" y="359"/>
                </a:moveTo>
                <a:lnTo>
                  <a:pt x="378" y="736"/>
                </a:lnTo>
                <a:lnTo>
                  <a:pt x="736" y="736"/>
                </a:lnTo>
                <a:lnTo>
                  <a:pt x="736" y="359"/>
                </a:lnTo>
                <a:close/>
                <a:moveTo>
                  <a:pt x="807" y="0"/>
                </a:moveTo>
                <a:lnTo>
                  <a:pt x="2519" y="0"/>
                </a:lnTo>
                <a:lnTo>
                  <a:pt x="2519" y="1068"/>
                </a:lnTo>
                <a:lnTo>
                  <a:pt x="2323" y="1262"/>
                </a:lnTo>
                <a:lnTo>
                  <a:pt x="2323" y="195"/>
                </a:lnTo>
                <a:lnTo>
                  <a:pt x="930" y="195"/>
                </a:lnTo>
                <a:lnTo>
                  <a:pt x="930" y="931"/>
                </a:lnTo>
                <a:lnTo>
                  <a:pt x="195" y="931"/>
                </a:lnTo>
                <a:lnTo>
                  <a:pt x="195" y="2922"/>
                </a:lnTo>
                <a:lnTo>
                  <a:pt x="2324" y="2922"/>
                </a:lnTo>
                <a:lnTo>
                  <a:pt x="2324" y="2414"/>
                </a:lnTo>
                <a:lnTo>
                  <a:pt x="2519" y="2218"/>
                </a:lnTo>
                <a:lnTo>
                  <a:pt x="2519" y="3117"/>
                </a:lnTo>
                <a:lnTo>
                  <a:pt x="0" y="3117"/>
                </a:lnTo>
                <a:lnTo>
                  <a:pt x="0" y="852"/>
                </a:lnTo>
                <a:lnTo>
                  <a:pt x="80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9" name="Freeform 323"/>
          <p:cNvSpPr>
            <a:spLocks noEditPoints="1"/>
          </p:cNvSpPr>
          <p:nvPr/>
        </p:nvSpPr>
        <p:spPr bwMode="auto">
          <a:xfrm>
            <a:off x="1670513" y="5077366"/>
            <a:ext cx="422275" cy="411163"/>
          </a:xfrm>
          <a:custGeom>
            <a:avLst/>
            <a:gdLst>
              <a:gd name="T0" fmla="*/ 1800 w 3195"/>
              <a:gd name="T1" fmla="*/ 2155 h 3116"/>
              <a:gd name="T2" fmla="*/ 1997 w 3195"/>
              <a:gd name="T3" fmla="*/ 2353 h 3116"/>
              <a:gd name="T4" fmla="*/ 1733 w 3195"/>
              <a:gd name="T5" fmla="*/ 2419 h 3116"/>
              <a:gd name="T6" fmla="*/ 1800 w 3195"/>
              <a:gd name="T7" fmla="*/ 2155 h 3116"/>
              <a:gd name="T8" fmla="*/ 2767 w 3195"/>
              <a:gd name="T9" fmla="*/ 958 h 3116"/>
              <a:gd name="T10" fmla="*/ 3195 w 3195"/>
              <a:gd name="T11" fmla="*/ 1385 h 3116"/>
              <a:gd name="T12" fmla="*/ 2304 w 3195"/>
              <a:gd name="T13" fmla="*/ 2276 h 3116"/>
              <a:gd name="T14" fmla="*/ 1877 w 3195"/>
              <a:gd name="T15" fmla="*/ 1848 h 3116"/>
              <a:gd name="T16" fmla="*/ 2767 w 3195"/>
              <a:gd name="T17" fmla="*/ 958 h 3116"/>
              <a:gd name="T18" fmla="*/ 710 w 3195"/>
              <a:gd name="T19" fmla="*/ 103 h 3116"/>
              <a:gd name="T20" fmla="*/ 709 w 3195"/>
              <a:gd name="T21" fmla="*/ 754 h 3116"/>
              <a:gd name="T22" fmla="*/ 92 w 3195"/>
              <a:gd name="T23" fmla="*/ 754 h 3116"/>
              <a:gd name="T24" fmla="*/ 710 w 3195"/>
              <a:gd name="T25" fmla="*/ 103 h 3116"/>
              <a:gd name="T26" fmla="*/ 904 w 3195"/>
              <a:gd name="T27" fmla="*/ 0 h 3116"/>
              <a:gd name="T28" fmla="*/ 2518 w 3195"/>
              <a:gd name="T29" fmla="*/ 0 h 3116"/>
              <a:gd name="T30" fmla="*/ 2518 w 3195"/>
              <a:gd name="T31" fmla="*/ 1058 h 3116"/>
              <a:gd name="T32" fmla="*/ 2090 w 3195"/>
              <a:gd name="T33" fmla="*/ 1478 h 3116"/>
              <a:gd name="T34" fmla="*/ 429 w 3195"/>
              <a:gd name="T35" fmla="*/ 1478 h 3116"/>
              <a:gd name="T36" fmla="*/ 429 w 3195"/>
              <a:gd name="T37" fmla="*/ 1686 h 3116"/>
              <a:gd name="T38" fmla="*/ 1891 w 3195"/>
              <a:gd name="T39" fmla="*/ 1686 h 3116"/>
              <a:gd name="T40" fmla="*/ 1741 w 3195"/>
              <a:gd name="T41" fmla="*/ 1836 h 3116"/>
              <a:gd name="T42" fmla="*/ 1717 w 3195"/>
              <a:gd name="T43" fmla="*/ 1922 h 3116"/>
              <a:gd name="T44" fmla="*/ 429 w 3195"/>
              <a:gd name="T45" fmla="*/ 1922 h 3116"/>
              <a:gd name="T46" fmla="*/ 429 w 3195"/>
              <a:gd name="T47" fmla="*/ 2131 h 3116"/>
              <a:gd name="T48" fmla="*/ 1698 w 3195"/>
              <a:gd name="T49" fmla="*/ 2131 h 3116"/>
              <a:gd name="T50" fmla="*/ 1639 w 3195"/>
              <a:gd name="T51" fmla="*/ 2367 h 3116"/>
              <a:gd name="T52" fmla="*/ 429 w 3195"/>
              <a:gd name="T53" fmla="*/ 2367 h 3116"/>
              <a:gd name="T54" fmla="*/ 429 w 3195"/>
              <a:gd name="T55" fmla="*/ 2576 h 3116"/>
              <a:gd name="T56" fmla="*/ 2090 w 3195"/>
              <a:gd name="T57" fmla="*/ 2576 h 3116"/>
              <a:gd name="T58" fmla="*/ 2090 w 3195"/>
              <a:gd name="T59" fmla="*/ 2437 h 3116"/>
              <a:gd name="T60" fmla="*/ 2304 w 3195"/>
              <a:gd name="T61" fmla="*/ 2424 h 3116"/>
              <a:gd name="T62" fmla="*/ 2518 w 3195"/>
              <a:gd name="T63" fmla="*/ 2209 h 3116"/>
              <a:gd name="T64" fmla="*/ 2518 w 3195"/>
              <a:gd name="T65" fmla="*/ 3116 h 3116"/>
              <a:gd name="T66" fmla="*/ 0 w 3195"/>
              <a:gd name="T67" fmla="*/ 3116 h 3116"/>
              <a:gd name="T68" fmla="*/ 0 w 3195"/>
              <a:gd name="T69" fmla="*/ 950 h 3116"/>
              <a:gd name="T70" fmla="*/ 902 w 3195"/>
              <a:gd name="T71" fmla="*/ 950 h 3116"/>
              <a:gd name="T72" fmla="*/ 904 w 3195"/>
              <a:gd name="T73" fmla="*/ 0 h 3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95" h="3116">
                <a:moveTo>
                  <a:pt x="1800" y="2155"/>
                </a:moveTo>
                <a:lnTo>
                  <a:pt x="1997" y="2353"/>
                </a:lnTo>
                <a:lnTo>
                  <a:pt x="1733" y="2419"/>
                </a:lnTo>
                <a:lnTo>
                  <a:pt x="1800" y="2155"/>
                </a:lnTo>
                <a:close/>
                <a:moveTo>
                  <a:pt x="2767" y="958"/>
                </a:moveTo>
                <a:lnTo>
                  <a:pt x="3195" y="1385"/>
                </a:lnTo>
                <a:lnTo>
                  <a:pt x="2304" y="2276"/>
                </a:lnTo>
                <a:lnTo>
                  <a:pt x="1877" y="1848"/>
                </a:lnTo>
                <a:lnTo>
                  <a:pt x="2767" y="958"/>
                </a:lnTo>
                <a:close/>
                <a:moveTo>
                  <a:pt x="710" y="103"/>
                </a:moveTo>
                <a:lnTo>
                  <a:pt x="709" y="754"/>
                </a:lnTo>
                <a:lnTo>
                  <a:pt x="92" y="754"/>
                </a:lnTo>
                <a:lnTo>
                  <a:pt x="710" y="103"/>
                </a:lnTo>
                <a:close/>
                <a:moveTo>
                  <a:pt x="904" y="0"/>
                </a:moveTo>
                <a:lnTo>
                  <a:pt x="2518" y="0"/>
                </a:lnTo>
                <a:lnTo>
                  <a:pt x="2518" y="1058"/>
                </a:lnTo>
                <a:lnTo>
                  <a:pt x="2090" y="1478"/>
                </a:lnTo>
                <a:lnTo>
                  <a:pt x="429" y="1478"/>
                </a:lnTo>
                <a:lnTo>
                  <a:pt x="429" y="1686"/>
                </a:lnTo>
                <a:lnTo>
                  <a:pt x="1891" y="1686"/>
                </a:lnTo>
                <a:lnTo>
                  <a:pt x="1741" y="1836"/>
                </a:lnTo>
                <a:lnTo>
                  <a:pt x="1717" y="1922"/>
                </a:lnTo>
                <a:lnTo>
                  <a:pt x="429" y="1922"/>
                </a:lnTo>
                <a:lnTo>
                  <a:pt x="429" y="2131"/>
                </a:lnTo>
                <a:lnTo>
                  <a:pt x="1698" y="2131"/>
                </a:lnTo>
                <a:lnTo>
                  <a:pt x="1639" y="2367"/>
                </a:lnTo>
                <a:lnTo>
                  <a:pt x="429" y="2367"/>
                </a:lnTo>
                <a:lnTo>
                  <a:pt x="429" y="2576"/>
                </a:lnTo>
                <a:lnTo>
                  <a:pt x="2090" y="2576"/>
                </a:lnTo>
                <a:lnTo>
                  <a:pt x="2090" y="2437"/>
                </a:lnTo>
                <a:lnTo>
                  <a:pt x="2304" y="2424"/>
                </a:lnTo>
                <a:lnTo>
                  <a:pt x="2518" y="2209"/>
                </a:lnTo>
                <a:lnTo>
                  <a:pt x="2518" y="3116"/>
                </a:lnTo>
                <a:lnTo>
                  <a:pt x="0" y="3116"/>
                </a:lnTo>
                <a:lnTo>
                  <a:pt x="0" y="950"/>
                </a:lnTo>
                <a:lnTo>
                  <a:pt x="902" y="950"/>
                </a:lnTo>
                <a:lnTo>
                  <a:pt x="90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3" name="Freeform 328"/>
          <p:cNvSpPr>
            <a:spLocks noEditPoints="1"/>
          </p:cNvSpPr>
          <p:nvPr/>
        </p:nvSpPr>
        <p:spPr bwMode="auto">
          <a:xfrm>
            <a:off x="776294" y="5071810"/>
            <a:ext cx="339725" cy="422275"/>
          </a:xfrm>
          <a:custGeom>
            <a:avLst/>
            <a:gdLst>
              <a:gd name="T0" fmla="*/ 1709 w 2573"/>
              <a:gd name="T1" fmla="*/ 2046 h 3183"/>
              <a:gd name="T2" fmla="*/ 1670 w 2573"/>
              <a:gd name="T3" fmla="*/ 2176 h 3183"/>
              <a:gd name="T4" fmla="*/ 1645 w 2573"/>
              <a:gd name="T5" fmla="*/ 2298 h 3183"/>
              <a:gd name="T6" fmla="*/ 1641 w 2573"/>
              <a:gd name="T7" fmla="*/ 2400 h 3183"/>
              <a:gd name="T8" fmla="*/ 1661 w 2573"/>
              <a:gd name="T9" fmla="*/ 2475 h 3183"/>
              <a:gd name="T10" fmla="*/ 1673 w 2573"/>
              <a:gd name="T11" fmla="*/ 2489 h 3183"/>
              <a:gd name="T12" fmla="*/ 1706 w 2573"/>
              <a:gd name="T13" fmla="*/ 2503 h 3183"/>
              <a:gd name="T14" fmla="*/ 1767 w 2573"/>
              <a:gd name="T15" fmla="*/ 2506 h 3183"/>
              <a:gd name="T16" fmla="*/ 1810 w 2573"/>
              <a:gd name="T17" fmla="*/ 2494 h 3183"/>
              <a:gd name="T18" fmla="*/ 1827 w 2573"/>
              <a:gd name="T19" fmla="*/ 2479 h 3183"/>
              <a:gd name="T20" fmla="*/ 1846 w 2573"/>
              <a:gd name="T21" fmla="*/ 2429 h 3183"/>
              <a:gd name="T22" fmla="*/ 1849 w 2573"/>
              <a:gd name="T23" fmla="*/ 2334 h 3183"/>
              <a:gd name="T24" fmla="*/ 1830 w 2573"/>
              <a:gd name="T25" fmla="*/ 2217 h 3183"/>
              <a:gd name="T26" fmla="*/ 1796 w 2573"/>
              <a:gd name="T27" fmla="*/ 2089 h 3183"/>
              <a:gd name="T28" fmla="*/ 1750 w 2573"/>
              <a:gd name="T29" fmla="*/ 1959 h 3183"/>
              <a:gd name="T30" fmla="*/ 387 w 2573"/>
              <a:gd name="T31" fmla="*/ 752 h 3183"/>
              <a:gd name="T32" fmla="*/ 951 w 2573"/>
              <a:gd name="T33" fmla="*/ 199 h 3183"/>
              <a:gd name="T34" fmla="*/ 198 w 2573"/>
              <a:gd name="T35" fmla="*/ 2984 h 3183"/>
              <a:gd name="T36" fmla="*/ 1855 w 2573"/>
              <a:gd name="T37" fmla="*/ 199 h 3183"/>
              <a:gd name="T38" fmla="*/ 2075 w 2573"/>
              <a:gd name="T39" fmla="*/ 538 h 3183"/>
              <a:gd name="T40" fmla="*/ 2075 w 2573"/>
              <a:gd name="T41" fmla="*/ 718 h 3183"/>
              <a:gd name="T42" fmla="*/ 1855 w 2573"/>
              <a:gd name="T43" fmla="*/ 1082 h 3183"/>
              <a:gd name="T44" fmla="*/ 1855 w 2573"/>
              <a:gd name="T45" fmla="*/ 1270 h 3183"/>
              <a:gd name="T46" fmla="*/ 2144 w 2573"/>
              <a:gd name="T47" fmla="*/ 1959 h 3183"/>
              <a:gd name="T48" fmla="*/ 2032 w 2573"/>
              <a:gd name="T49" fmla="*/ 2051 h 3183"/>
              <a:gd name="T50" fmla="*/ 2067 w 2573"/>
              <a:gd name="T51" fmla="*/ 2198 h 3183"/>
              <a:gd name="T52" fmla="*/ 2084 w 2573"/>
              <a:gd name="T53" fmla="*/ 2343 h 3183"/>
              <a:gd name="T54" fmla="*/ 2074 w 2573"/>
              <a:gd name="T55" fmla="*/ 2480 h 3183"/>
              <a:gd name="T56" fmla="*/ 2030 w 2573"/>
              <a:gd name="T57" fmla="*/ 2598 h 3183"/>
              <a:gd name="T58" fmla="*/ 1987 w 2573"/>
              <a:gd name="T59" fmla="*/ 2652 h 3183"/>
              <a:gd name="T60" fmla="*/ 1921 w 2573"/>
              <a:gd name="T61" fmla="*/ 2701 h 3183"/>
              <a:gd name="T62" fmla="*/ 1828 w 2573"/>
              <a:gd name="T63" fmla="*/ 2734 h 3183"/>
              <a:gd name="T64" fmla="*/ 1748 w 2573"/>
              <a:gd name="T65" fmla="*/ 2742 h 3183"/>
              <a:gd name="T66" fmla="*/ 1701 w 2573"/>
              <a:gd name="T67" fmla="*/ 2740 h 3183"/>
              <a:gd name="T68" fmla="*/ 1598 w 2573"/>
              <a:gd name="T69" fmla="*/ 2714 h 3183"/>
              <a:gd name="T70" fmla="*/ 1522 w 2573"/>
              <a:gd name="T71" fmla="*/ 2670 h 3183"/>
              <a:gd name="T72" fmla="*/ 1473 w 2573"/>
              <a:gd name="T73" fmla="*/ 2616 h 3183"/>
              <a:gd name="T74" fmla="*/ 1427 w 2573"/>
              <a:gd name="T75" fmla="*/ 2522 h 3183"/>
              <a:gd name="T76" fmla="*/ 1407 w 2573"/>
              <a:gd name="T77" fmla="*/ 2391 h 3183"/>
              <a:gd name="T78" fmla="*/ 1416 w 2573"/>
              <a:gd name="T79" fmla="*/ 2246 h 3183"/>
              <a:gd name="T80" fmla="*/ 1446 w 2573"/>
              <a:gd name="T81" fmla="*/ 2100 h 3183"/>
              <a:gd name="T82" fmla="*/ 1489 w 2573"/>
              <a:gd name="T83" fmla="*/ 1959 h 3183"/>
              <a:gd name="T84" fmla="*/ 1415 w 2573"/>
              <a:gd name="T85" fmla="*/ 1454 h 3183"/>
              <a:gd name="T86" fmla="*/ 1635 w 2573"/>
              <a:gd name="T87" fmla="*/ 1093 h 3183"/>
              <a:gd name="T88" fmla="*/ 1635 w 2573"/>
              <a:gd name="T89" fmla="*/ 905 h 3183"/>
              <a:gd name="T90" fmla="*/ 1415 w 2573"/>
              <a:gd name="T91" fmla="*/ 530 h 3183"/>
              <a:gd name="T92" fmla="*/ 1415 w 2573"/>
              <a:gd name="T93" fmla="*/ 360 h 3183"/>
              <a:gd name="T94" fmla="*/ 825 w 2573"/>
              <a:gd name="T95" fmla="*/ 0 h 3183"/>
              <a:gd name="T96" fmla="*/ 0 w 2573"/>
              <a:gd name="T97" fmla="*/ 3183 h 3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73" h="3183">
                <a:moveTo>
                  <a:pt x="1740" y="1959"/>
                </a:moveTo>
                <a:lnTo>
                  <a:pt x="1725" y="2002"/>
                </a:lnTo>
                <a:lnTo>
                  <a:pt x="1709" y="2046"/>
                </a:lnTo>
                <a:lnTo>
                  <a:pt x="1695" y="2089"/>
                </a:lnTo>
                <a:lnTo>
                  <a:pt x="1683" y="2133"/>
                </a:lnTo>
                <a:lnTo>
                  <a:pt x="1670" y="2176"/>
                </a:lnTo>
                <a:lnTo>
                  <a:pt x="1660" y="2217"/>
                </a:lnTo>
                <a:lnTo>
                  <a:pt x="1652" y="2259"/>
                </a:lnTo>
                <a:lnTo>
                  <a:pt x="1645" y="2298"/>
                </a:lnTo>
                <a:lnTo>
                  <a:pt x="1641" y="2334"/>
                </a:lnTo>
                <a:lnTo>
                  <a:pt x="1640" y="2369"/>
                </a:lnTo>
                <a:lnTo>
                  <a:pt x="1641" y="2400"/>
                </a:lnTo>
                <a:lnTo>
                  <a:pt x="1644" y="2429"/>
                </a:lnTo>
                <a:lnTo>
                  <a:pt x="1652" y="2454"/>
                </a:lnTo>
                <a:lnTo>
                  <a:pt x="1661" y="2475"/>
                </a:lnTo>
                <a:lnTo>
                  <a:pt x="1664" y="2479"/>
                </a:lnTo>
                <a:lnTo>
                  <a:pt x="1668" y="2484"/>
                </a:lnTo>
                <a:lnTo>
                  <a:pt x="1673" y="2489"/>
                </a:lnTo>
                <a:lnTo>
                  <a:pt x="1682" y="2494"/>
                </a:lnTo>
                <a:lnTo>
                  <a:pt x="1692" y="2499"/>
                </a:lnTo>
                <a:lnTo>
                  <a:pt x="1706" y="2503"/>
                </a:lnTo>
                <a:lnTo>
                  <a:pt x="1724" y="2506"/>
                </a:lnTo>
                <a:lnTo>
                  <a:pt x="1746" y="2508"/>
                </a:lnTo>
                <a:lnTo>
                  <a:pt x="1767" y="2506"/>
                </a:lnTo>
                <a:lnTo>
                  <a:pt x="1785" y="2503"/>
                </a:lnTo>
                <a:lnTo>
                  <a:pt x="1798" y="2499"/>
                </a:lnTo>
                <a:lnTo>
                  <a:pt x="1810" y="2494"/>
                </a:lnTo>
                <a:lnTo>
                  <a:pt x="1817" y="2489"/>
                </a:lnTo>
                <a:lnTo>
                  <a:pt x="1823" y="2484"/>
                </a:lnTo>
                <a:lnTo>
                  <a:pt x="1827" y="2479"/>
                </a:lnTo>
                <a:lnTo>
                  <a:pt x="1829" y="2475"/>
                </a:lnTo>
                <a:lnTo>
                  <a:pt x="1840" y="2454"/>
                </a:lnTo>
                <a:lnTo>
                  <a:pt x="1846" y="2429"/>
                </a:lnTo>
                <a:lnTo>
                  <a:pt x="1850" y="2400"/>
                </a:lnTo>
                <a:lnTo>
                  <a:pt x="1851" y="2369"/>
                </a:lnTo>
                <a:lnTo>
                  <a:pt x="1849" y="2334"/>
                </a:lnTo>
                <a:lnTo>
                  <a:pt x="1845" y="2298"/>
                </a:lnTo>
                <a:lnTo>
                  <a:pt x="1839" y="2259"/>
                </a:lnTo>
                <a:lnTo>
                  <a:pt x="1830" y="2217"/>
                </a:lnTo>
                <a:lnTo>
                  <a:pt x="1821" y="2176"/>
                </a:lnTo>
                <a:lnTo>
                  <a:pt x="1809" y="2133"/>
                </a:lnTo>
                <a:lnTo>
                  <a:pt x="1796" y="2089"/>
                </a:lnTo>
                <a:lnTo>
                  <a:pt x="1782" y="2046"/>
                </a:lnTo>
                <a:lnTo>
                  <a:pt x="1766" y="2002"/>
                </a:lnTo>
                <a:lnTo>
                  <a:pt x="1750" y="1959"/>
                </a:lnTo>
                <a:lnTo>
                  <a:pt x="1740" y="1959"/>
                </a:lnTo>
                <a:close/>
                <a:moveTo>
                  <a:pt x="751" y="366"/>
                </a:moveTo>
                <a:lnTo>
                  <a:pt x="387" y="752"/>
                </a:lnTo>
                <a:lnTo>
                  <a:pt x="751" y="752"/>
                </a:lnTo>
                <a:lnTo>
                  <a:pt x="751" y="366"/>
                </a:lnTo>
                <a:close/>
                <a:moveTo>
                  <a:pt x="951" y="199"/>
                </a:moveTo>
                <a:lnTo>
                  <a:pt x="951" y="950"/>
                </a:lnTo>
                <a:lnTo>
                  <a:pt x="198" y="950"/>
                </a:lnTo>
                <a:lnTo>
                  <a:pt x="198" y="2984"/>
                </a:lnTo>
                <a:lnTo>
                  <a:pt x="2375" y="2984"/>
                </a:lnTo>
                <a:lnTo>
                  <a:pt x="2375" y="199"/>
                </a:lnTo>
                <a:lnTo>
                  <a:pt x="1855" y="199"/>
                </a:lnTo>
                <a:lnTo>
                  <a:pt x="1855" y="350"/>
                </a:lnTo>
                <a:lnTo>
                  <a:pt x="2075" y="350"/>
                </a:lnTo>
                <a:lnTo>
                  <a:pt x="2075" y="538"/>
                </a:lnTo>
                <a:lnTo>
                  <a:pt x="1855" y="538"/>
                </a:lnTo>
                <a:lnTo>
                  <a:pt x="1855" y="718"/>
                </a:lnTo>
                <a:lnTo>
                  <a:pt x="2075" y="718"/>
                </a:lnTo>
                <a:lnTo>
                  <a:pt x="2075" y="905"/>
                </a:lnTo>
                <a:lnTo>
                  <a:pt x="1855" y="905"/>
                </a:lnTo>
                <a:lnTo>
                  <a:pt x="1855" y="1082"/>
                </a:lnTo>
                <a:lnTo>
                  <a:pt x="2075" y="1082"/>
                </a:lnTo>
                <a:lnTo>
                  <a:pt x="2075" y="1270"/>
                </a:lnTo>
                <a:lnTo>
                  <a:pt x="1855" y="1270"/>
                </a:lnTo>
                <a:lnTo>
                  <a:pt x="1855" y="1454"/>
                </a:lnTo>
                <a:lnTo>
                  <a:pt x="2144" y="1454"/>
                </a:lnTo>
                <a:lnTo>
                  <a:pt x="2144" y="1959"/>
                </a:lnTo>
                <a:lnTo>
                  <a:pt x="2002" y="1959"/>
                </a:lnTo>
                <a:lnTo>
                  <a:pt x="2017" y="2005"/>
                </a:lnTo>
                <a:lnTo>
                  <a:pt x="2032" y="2051"/>
                </a:lnTo>
                <a:lnTo>
                  <a:pt x="2045" y="2100"/>
                </a:lnTo>
                <a:lnTo>
                  <a:pt x="2057" y="2148"/>
                </a:lnTo>
                <a:lnTo>
                  <a:pt x="2067" y="2198"/>
                </a:lnTo>
                <a:lnTo>
                  <a:pt x="2075" y="2246"/>
                </a:lnTo>
                <a:lnTo>
                  <a:pt x="2080" y="2296"/>
                </a:lnTo>
                <a:lnTo>
                  <a:pt x="2084" y="2343"/>
                </a:lnTo>
                <a:lnTo>
                  <a:pt x="2085" y="2391"/>
                </a:lnTo>
                <a:lnTo>
                  <a:pt x="2081" y="2436"/>
                </a:lnTo>
                <a:lnTo>
                  <a:pt x="2074" y="2480"/>
                </a:lnTo>
                <a:lnTo>
                  <a:pt x="2064" y="2522"/>
                </a:lnTo>
                <a:lnTo>
                  <a:pt x="2049" y="2561"/>
                </a:lnTo>
                <a:lnTo>
                  <a:pt x="2030" y="2598"/>
                </a:lnTo>
                <a:lnTo>
                  <a:pt x="2018" y="2616"/>
                </a:lnTo>
                <a:lnTo>
                  <a:pt x="2004" y="2635"/>
                </a:lnTo>
                <a:lnTo>
                  <a:pt x="1987" y="2652"/>
                </a:lnTo>
                <a:lnTo>
                  <a:pt x="1968" y="2670"/>
                </a:lnTo>
                <a:lnTo>
                  <a:pt x="1946" y="2686"/>
                </a:lnTo>
                <a:lnTo>
                  <a:pt x="1921" y="2701"/>
                </a:lnTo>
                <a:lnTo>
                  <a:pt x="1893" y="2714"/>
                </a:lnTo>
                <a:lnTo>
                  <a:pt x="1862" y="2726"/>
                </a:lnTo>
                <a:lnTo>
                  <a:pt x="1828" y="2734"/>
                </a:lnTo>
                <a:lnTo>
                  <a:pt x="1790" y="2740"/>
                </a:lnTo>
                <a:lnTo>
                  <a:pt x="1748" y="2742"/>
                </a:lnTo>
                <a:lnTo>
                  <a:pt x="1748" y="2742"/>
                </a:lnTo>
                <a:lnTo>
                  <a:pt x="1743" y="2742"/>
                </a:lnTo>
                <a:lnTo>
                  <a:pt x="1743" y="2742"/>
                </a:lnTo>
                <a:lnTo>
                  <a:pt x="1701" y="2740"/>
                </a:lnTo>
                <a:lnTo>
                  <a:pt x="1663" y="2734"/>
                </a:lnTo>
                <a:lnTo>
                  <a:pt x="1629" y="2726"/>
                </a:lnTo>
                <a:lnTo>
                  <a:pt x="1598" y="2714"/>
                </a:lnTo>
                <a:lnTo>
                  <a:pt x="1570" y="2701"/>
                </a:lnTo>
                <a:lnTo>
                  <a:pt x="1545" y="2686"/>
                </a:lnTo>
                <a:lnTo>
                  <a:pt x="1522" y="2670"/>
                </a:lnTo>
                <a:lnTo>
                  <a:pt x="1504" y="2652"/>
                </a:lnTo>
                <a:lnTo>
                  <a:pt x="1487" y="2635"/>
                </a:lnTo>
                <a:lnTo>
                  <a:pt x="1473" y="2616"/>
                </a:lnTo>
                <a:lnTo>
                  <a:pt x="1460" y="2598"/>
                </a:lnTo>
                <a:lnTo>
                  <a:pt x="1442" y="2561"/>
                </a:lnTo>
                <a:lnTo>
                  <a:pt x="1427" y="2522"/>
                </a:lnTo>
                <a:lnTo>
                  <a:pt x="1416" y="2480"/>
                </a:lnTo>
                <a:lnTo>
                  <a:pt x="1410" y="2436"/>
                </a:lnTo>
                <a:lnTo>
                  <a:pt x="1407" y="2391"/>
                </a:lnTo>
                <a:lnTo>
                  <a:pt x="1407" y="2343"/>
                </a:lnTo>
                <a:lnTo>
                  <a:pt x="1410" y="2296"/>
                </a:lnTo>
                <a:lnTo>
                  <a:pt x="1416" y="2246"/>
                </a:lnTo>
                <a:lnTo>
                  <a:pt x="1424" y="2198"/>
                </a:lnTo>
                <a:lnTo>
                  <a:pt x="1435" y="2148"/>
                </a:lnTo>
                <a:lnTo>
                  <a:pt x="1446" y="2100"/>
                </a:lnTo>
                <a:lnTo>
                  <a:pt x="1459" y="2051"/>
                </a:lnTo>
                <a:lnTo>
                  <a:pt x="1474" y="2005"/>
                </a:lnTo>
                <a:lnTo>
                  <a:pt x="1489" y="1959"/>
                </a:lnTo>
                <a:lnTo>
                  <a:pt x="1348" y="1959"/>
                </a:lnTo>
                <a:lnTo>
                  <a:pt x="1348" y="1454"/>
                </a:lnTo>
                <a:lnTo>
                  <a:pt x="1415" y="1454"/>
                </a:lnTo>
                <a:lnTo>
                  <a:pt x="1415" y="1270"/>
                </a:lnTo>
                <a:lnTo>
                  <a:pt x="1635" y="1270"/>
                </a:lnTo>
                <a:lnTo>
                  <a:pt x="1635" y="1093"/>
                </a:lnTo>
                <a:lnTo>
                  <a:pt x="1415" y="1093"/>
                </a:lnTo>
                <a:lnTo>
                  <a:pt x="1415" y="905"/>
                </a:lnTo>
                <a:lnTo>
                  <a:pt x="1635" y="905"/>
                </a:lnTo>
                <a:lnTo>
                  <a:pt x="1635" y="718"/>
                </a:lnTo>
                <a:lnTo>
                  <a:pt x="1415" y="718"/>
                </a:lnTo>
                <a:lnTo>
                  <a:pt x="1415" y="530"/>
                </a:lnTo>
                <a:lnTo>
                  <a:pt x="1635" y="530"/>
                </a:lnTo>
                <a:lnTo>
                  <a:pt x="1635" y="360"/>
                </a:lnTo>
                <a:lnTo>
                  <a:pt x="1415" y="360"/>
                </a:lnTo>
                <a:lnTo>
                  <a:pt x="1415" y="199"/>
                </a:lnTo>
                <a:lnTo>
                  <a:pt x="951" y="199"/>
                </a:lnTo>
                <a:close/>
                <a:moveTo>
                  <a:pt x="825" y="0"/>
                </a:moveTo>
                <a:lnTo>
                  <a:pt x="2573" y="0"/>
                </a:lnTo>
                <a:lnTo>
                  <a:pt x="2573" y="3183"/>
                </a:lnTo>
                <a:lnTo>
                  <a:pt x="0" y="3183"/>
                </a:lnTo>
                <a:lnTo>
                  <a:pt x="0" y="871"/>
                </a:lnTo>
                <a:lnTo>
                  <a:pt x="82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8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me 01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17649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FFFFFF"/>
      </a:hlink>
      <a:folHlink>
        <a:srgbClr val="595959"/>
      </a:folHlink>
    </a:clrScheme>
    <a:fontScheme name="Custom 68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12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Roboto</vt:lpstr>
      <vt:lpstr>Office Theme</vt:lpstr>
      <vt:lpstr>Network Vector Icons</vt:lpstr>
      <vt:lpstr>Network Vector Icons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Vector Icons</dc:title>
  <dc:creator>Adam</dc:creator>
  <cp:lastModifiedBy>me</cp:lastModifiedBy>
  <cp:revision>34</cp:revision>
  <dcterms:created xsi:type="dcterms:W3CDTF">2016-11-20T20:27:57Z</dcterms:created>
  <dcterms:modified xsi:type="dcterms:W3CDTF">2016-11-22T16:08:05Z</dcterms:modified>
</cp:coreProperties>
</file>