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Medical situations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situations Vector Icons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969896" y="1987551"/>
            <a:ext cx="533400" cy="412750"/>
            <a:chOff x="10969625" y="1987551"/>
            <a:chExt cx="533400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093450" y="2032001"/>
              <a:ext cx="396875" cy="188913"/>
            </a:xfrm>
            <a:custGeom>
              <a:avLst/>
              <a:gdLst>
                <a:gd name="T0" fmla="*/ 1231 w 2507"/>
                <a:gd name="T1" fmla="*/ 8 h 1192"/>
                <a:gd name="T2" fmla="*/ 1289 w 2507"/>
                <a:gd name="T3" fmla="*/ 55 h 1192"/>
                <a:gd name="T4" fmla="*/ 1311 w 2507"/>
                <a:gd name="T5" fmla="*/ 124 h 1192"/>
                <a:gd name="T6" fmla="*/ 1292 w 2507"/>
                <a:gd name="T7" fmla="*/ 193 h 1192"/>
                <a:gd name="T8" fmla="*/ 909 w 2507"/>
                <a:gd name="T9" fmla="*/ 595 h 1192"/>
                <a:gd name="T10" fmla="*/ 837 w 2507"/>
                <a:gd name="T11" fmla="*/ 617 h 1192"/>
                <a:gd name="T12" fmla="*/ 832 w 2507"/>
                <a:gd name="T13" fmla="*/ 617 h 1192"/>
                <a:gd name="T14" fmla="*/ 823 w 2507"/>
                <a:gd name="T15" fmla="*/ 616 h 1192"/>
                <a:gd name="T16" fmla="*/ 802 w 2507"/>
                <a:gd name="T17" fmla="*/ 612 h 1192"/>
                <a:gd name="T18" fmla="*/ 759 w 2507"/>
                <a:gd name="T19" fmla="*/ 605 h 1192"/>
                <a:gd name="T20" fmla="*/ 684 w 2507"/>
                <a:gd name="T21" fmla="*/ 592 h 1192"/>
                <a:gd name="T22" fmla="*/ 569 w 2507"/>
                <a:gd name="T23" fmla="*/ 571 h 1192"/>
                <a:gd name="T24" fmla="*/ 405 w 2507"/>
                <a:gd name="T25" fmla="*/ 542 h 1192"/>
                <a:gd name="T26" fmla="*/ 817 w 2507"/>
                <a:gd name="T27" fmla="*/ 753 h 1192"/>
                <a:gd name="T28" fmla="*/ 894 w 2507"/>
                <a:gd name="T29" fmla="*/ 757 h 1192"/>
                <a:gd name="T30" fmla="*/ 965 w 2507"/>
                <a:gd name="T31" fmla="*/ 727 h 1192"/>
                <a:gd name="T32" fmla="*/ 1016 w 2507"/>
                <a:gd name="T33" fmla="*/ 677 h 1192"/>
                <a:gd name="T34" fmla="*/ 1044 w 2507"/>
                <a:gd name="T35" fmla="*/ 647 h 1192"/>
                <a:gd name="T36" fmla="*/ 1066 w 2507"/>
                <a:gd name="T37" fmla="*/ 624 h 1192"/>
                <a:gd name="T38" fmla="*/ 1098 w 2507"/>
                <a:gd name="T39" fmla="*/ 591 h 1192"/>
                <a:gd name="T40" fmla="*/ 1555 w 2507"/>
                <a:gd name="T41" fmla="*/ 465 h 1192"/>
                <a:gd name="T42" fmla="*/ 1633 w 2507"/>
                <a:gd name="T43" fmla="*/ 441 h 1192"/>
                <a:gd name="T44" fmla="*/ 2404 w 2507"/>
                <a:gd name="T45" fmla="*/ 555 h 1192"/>
                <a:gd name="T46" fmla="*/ 2469 w 2507"/>
                <a:gd name="T47" fmla="*/ 598 h 1192"/>
                <a:gd name="T48" fmla="*/ 2503 w 2507"/>
                <a:gd name="T49" fmla="*/ 666 h 1192"/>
                <a:gd name="T50" fmla="*/ 2499 w 2507"/>
                <a:gd name="T51" fmla="*/ 747 h 1192"/>
                <a:gd name="T52" fmla="*/ 2456 w 2507"/>
                <a:gd name="T53" fmla="*/ 811 h 1192"/>
                <a:gd name="T54" fmla="*/ 2387 w 2507"/>
                <a:gd name="T55" fmla="*/ 846 h 1192"/>
                <a:gd name="T56" fmla="*/ 1674 w 2507"/>
                <a:gd name="T57" fmla="*/ 749 h 1192"/>
                <a:gd name="T58" fmla="*/ 1498 w 2507"/>
                <a:gd name="T59" fmla="*/ 866 h 1192"/>
                <a:gd name="T60" fmla="*/ 1362 w 2507"/>
                <a:gd name="T61" fmla="*/ 956 h 1192"/>
                <a:gd name="T62" fmla="*/ 1259 w 2507"/>
                <a:gd name="T63" fmla="*/ 1024 h 1192"/>
                <a:gd name="T64" fmla="*/ 1184 w 2507"/>
                <a:gd name="T65" fmla="*/ 1073 h 1192"/>
                <a:gd name="T66" fmla="*/ 1133 w 2507"/>
                <a:gd name="T67" fmla="*/ 1107 h 1192"/>
                <a:gd name="T68" fmla="*/ 1100 w 2507"/>
                <a:gd name="T69" fmla="*/ 1128 h 1192"/>
                <a:gd name="T70" fmla="*/ 1081 w 2507"/>
                <a:gd name="T71" fmla="*/ 1139 h 1192"/>
                <a:gd name="T72" fmla="*/ 1069 w 2507"/>
                <a:gd name="T73" fmla="*/ 1146 h 1192"/>
                <a:gd name="T74" fmla="*/ 1062 w 2507"/>
                <a:gd name="T75" fmla="*/ 1148 h 1192"/>
                <a:gd name="T76" fmla="*/ 1036 w 2507"/>
                <a:gd name="T77" fmla="*/ 1166 h 1192"/>
                <a:gd name="T78" fmla="*/ 961 w 2507"/>
                <a:gd name="T79" fmla="*/ 1192 h 1192"/>
                <a:gd name="T80" fmla="*/ 884 w 2507"/>
                <a:gd name="T81" fmla="*/ 1178 h 1192"/>
                <a:gd name="T82" fmla="*/ 59 w 2507"/>
                <a:gd name="T83" fmla="*/ 632 h 1192"/>
                <a:gd name="T84" fmla="*/ 10 w 2507"/>
                <a:gd name="T85" fmla="*/ 555 h 1192"/>
                <a:gd name="T86" fmla="*/ 2 w 2507"/>
                <a:gd name="T87" fmla="*/ 465 h 1192"/>
                <a:gd name="T88" fmla="*/ 40 w 2507"/>
                <a:gd name="T89" fmla="*/ 379 h 1192"/>
                <a:gd name="T90" fmla="*/ 280 w 2507"/>
                <a:gd name="T91" fmla="*/ 86 h 1192"/>
                <a:gd name="T92" fmla="*/ 362 w 2507"/>
                <a:gd name="T93" fmla="*/ 56 h 1192"/>
                <a:gd name="T94" fmla="*/ 447 w 2507"/>
                <a:gd name="T95" fmla="*/ 65 h 1192"/>
                <a:gd name="T96" fmla="*/ 703 w 2507"/>
                <a:gd name="T97" fmla="*/ 254 h 1192"/>
                <a:gd name="T98" fmla="*/ 1095 w 2507"/>
                <a:gd name="T99" fmla="*/ 40 h 1192"/>
                <a:gd name="T100" fmla="*/ 1159 w 2507"/>
                <a:gd name="T101" fmla="*/ 3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7" h="1192">
                  <a:moveTo>
                    <a:pt x="1183" y="0"/>
                  </a:moveTo>
                  <a:lnTo>
                    <a:pt x="1207" y="2"/>
                  </a:lnTo>
                  <a:lnTo>
                    <a:pt x="1231" y="8"/>
                  </a:lnTo>
                  <a:lnTo>
                    <a:pt x="1252" y="20"/>
                  </a:lnTo>
                  <a:lnTo>
                    <a:pt x="1273" y="36"/>
                  </a:lnTo>
                  <a:lnTo>
                    <a:pt x="1289" y="55"/>
                  </a:lnTo>
                  <a:lnTo>
                    <a:pt x="1301" y="77"/>
                  </a:lnTo>
                  <a:lnTo>
                    <a:pt x="1308" y="100"/>
                  </a:lnTo>
                  <a:lnTo>
                    <a:pt x="1311" y="124"/>
                  </a:lnTo>
                  <a:lnTo>
                    <a:pt x="1309" y="148"/>
                  </a:lnTo>
                  <a:lnTo>
                    <a:pt x="1303" y="172"/>
                  </a:lnTo>
                  <a:lnTo>
                    <a:pt x="1292" y="193"/>
                  </a:lnTo>
                  <a:lnTo>
                    <a:pt x="1277" y="214"/>
                  </a:lnTo>
                  <a:lnTo>
                    <a:pt x="928" y="577"/>
                  </a:lnTo>
                  <a:lnTo>
                    <a:pt x="909" y="595"/>
                  </a:lnTo>
                  <a:lnTo>
                    <a:pt x="888" y="607"/>
                  </a:lnTo>
                  <a:lnTo>
                    <a:pt x="863" y="614"/>
                  </a:lnTo>
                  <a:lnTo>
                    <a:pt x="837" y="617"/>
                  </a:lnTo>
                  <a:lnTo>
                    <a:pt x="835" y="617"/>
                  </a:lnTo>
                  <a:lnTo>
                    <a:pt x="834" y="617"/>
                  </a:lnTo>
                  <a:lnTo>
                    <a:pt x="832" y="617"/>
                  </a:lnTo>
                  <a:lnTo>
                    <a:pt x="830" y="617"/>
                  </a:lnTo>
                  <a:lnTo>
                    <a:pt x="827" y="616"/>
                  </a:lnTo>
                  <a:lnTo>
                    <a:pt x="823" y="616"/>
                  </a:lnTo>
                  <a:lnTo>
                    <a:pt x="818" y="615"/>
                  </a:lnTo>
                  <a:lnTo>
                    <a:pt x="811" y="614"/>
                  </a:lnTo>
                  <a:lnTo>
                    <a:pt x="802" y="612"/>
                  </a:lnTo>
                  <a:lnTo>
                    <a:pt x="791" y="610"/>
                  </a:lnTo>
                  <a:lnTo>
                    <a:pt x="776" y="608"/>
                  </a:lnTo>
                  <a:lnTo>
                    <a:pt x="759" y="605"/>
                  </a:lnTo>
                  <a:lnTo>
                    <a:pt x="737" y="601"/>
                  </a:lnTo>
                  <a:lnTo>
                    <a:pt x="713" y="597"/>
                  </a:lnTo>
                  <a:lnTo>
                    <a:pt x="684" y="592"/>
                  </a:lnTo>
                  <a:lnTo>
                    <a:pt x="651" y="586"/>
                  </a:lnTo>
                  <a:lnTo>
                    <a:pt x="613" y="578"/>
                  </a:lnTo>
                  <a:lnTo>
                    <a:pt x="569" y="571"/>
                  </a:lnTo>
                  <a:lnTo>
                    <a:pt x="520" y="562"/>
                  </a:lnTo>
                  <a:lnTo>
                    <a:pt x="466" y="553"/>
                  </a:lnTo>
                  <a:lnTo>
                    <a:pt x="405" y="542"/>
                  </a:lnTo>
                  <a:lnTo>
                    <a:pt x="337" y="529"/>
                  </a:lnTo>
                  <a:lnTo>
                    <a:pt x="793" y="744"/>
                  </a:lnTo>
                  <a:lnTo>
                    <a:pt x="817" y="753"/>
                  </a:lnTo>
                  <a:lnTo>
                    <a:pt x="843" y="758"/>
                  </a:lnTo>
                  <a:lnTo>
                    <a:pt x="868" y="760"/>
                  </a:lnTo>
                  <a:lnTo>
                    <a:pt x="894" y="757"/>
                  </a:lnTo>
                  <a:lnTo>
                    <a:pt x="919" y="751"/>
                  </a:lnTo>
                  <a:lnTo>
                    <a:pt x="943" y="741"/>
                  </a:lnTo>
                  <a:lnTo>
                    <a:pt x="965" y="727"/>
                  </a:lnTo>
                  <a:lnTo>
                    <a:pt x="986" y="708"/>
                  </a:lnTo>
                  <a:lnTo>
                    <a:pt x="1003" y="691"/>
                  </a:lnTo>
                  <a:lnTo>
                    <a:pt x="1016" y="677"/>
                  </a:lnTo>
                  <a:lnTo>
                    <a:pt x="1027" y="665"/>
                  </a:lnTo>
                  <a:lnTo>
                    <a:pt x="1037" y="655"/>
                  </a:lnTo>
                  <a:lnTo>
                    <a:pt x="1044" y="647"/>
                  </a:lnTo>
                  <a:lnTo>
                    <a:pt x="1051" y="640"/>
                  </a:lnTo>
                  <a:lnTo>
                    <a:pt x="1058" y="633"/>
                  </a:lnTo>
                  <a:lnTo>
                    <a:pt x="1066" y="624"/>
                  </a:lnTo>
                  <a:lnTo>
                    <a:pt x="1074" y="615"/>
                  </a:lnTo>
                  <a:lnTo>
                    <a:pt x="1085" y="604"/>
                  </a:lnTo>
                  <a:lnTo>
                    <a:pt x="1098" y="591"/>
                  </a:lnTo>
                  <a:lnTo>
                    <a:pt x="1114" y="573"/>
                  </a:lnTo>
                  <a:lnTo>
                    <a:pt x="1241" y="672"/>
                  </a:lnTo>
                  <a:lnTo>
                    <a:pt x="1555" y="465"/>
                  </a:lnTo>
                  <a:lnTo>
                    <a:pt x="1580" y="452"/>
                  </a:lnTo>
                  <a:lnTo>
                    <a:pt x="1605" y="444"/>
                  </a:lnTo>
                  <a:lnTo>
                    <a:pt x="1633" y="441"/>
                  </a:lnTo>
                  <a:lnTo>
                    <a:pt x="1661" y="442"/>
                  </a:lnTo>
                  <a:lnTo>
                    <a:pt x="2377" y="548"/>
                  </a:lnTo>
                  <a:lnTo>
                    <a:pt x="2404" y="555"/>
                  </a:lnTo>
                  <a:lnTo>
                    <a:pt x="2429" y="565"/>
                  </a:lnTo>
                  <a:lnTo>
                    <a:pt x="2450" y="579"/>
                  </a:lnTo>
                  <a:lnTo>
                    <a:pt x="2469" y="598"/>
                  </a:lnTo>
                  <a:lnTo>
                    <a:pt x="2485" y="618"/>
                  </a:lnTo>
                  <a:lnTo>
                    <a:pt x="2496" y="642"/>
                  </a:lnTo>
                  <a:lnTo>
                    <a:pt x="2503" y="666"/>
                  </a:lnTo>
                  <a:lnTo>
                    <a:pt x="2507" y="693"/>
                  </a:lnTo>
                  <a:lnTo>
                    <a:pt x="2505" y="720"/>
                  </a:lnTo>
                  <a:lnTo>
                    <a:pt x="2499" y="747"/>
                  </a:lnTo>
                  <a:lnTo>
                    <a:pt x="2488" y="771"/>
                  </a:lnTo>
                  <a:lnTo>
                    <a:pt x="2473" y="793"/>
                  </a:lnTo>
                  <a:lnTo>
                    <a:pt x="2456" y="811"/>
                  </a:lnTo>
                  <a:lnTo>
                    <a:pt x="2435" y="827"/>
                  </a:lnTo>
                  <a:lnTo>
                    <a:pt x="2412" y="838"/>
                  </a:lnTo>
                  <a:lnTo>
                    <a:pt x="2387" y="846"/>
                  </a:lnTo>
                  <a:lnTo>
                    <a:pt x="2361" y="849"/>
                  </a:lnTo>
                  <a:lnTo>
                    <a:pt x="2334" y="847"/>
                  </a:lnTo>
                  <a:lnTo>
                    <a:pt x="1674" y="749"/>
                  </a:lnTo>
                  <a:lnTo>
                    <a:pt x="1611" y="791"/>
                  </a:lnTo>
                  <a:lnTo>
                    <a:pt x="1552" y="830"/>
                  </a:lnTo>
                  <a:lnTo>
                    <a:pt x="1498" y="866"/>
                  </a:lnTo>
                  <a:lnTo>
                    <a:pt x="1449" y="898"/>
                  </a:lnTo>
                  <a:lnTo>
                    <a:pt x="1403" y="928"/>
                  </a:lnTo>
                  <a:lnTo>
                    <a:pt x="1362" y="956"/>
                  </a:lnTo>
                  <a:lnTo>
                    <a:pt x="1325" y="980"/>
                  </a:lnTo>
                  <a:lnTo>
                    <a:pt x="1290" y="1004"/>
                  </a:lnTo>
                  <a:lnTo>
                    <a:pt x="1259" y="1024"/>
                  </a:lnTo>
                  <a:lnTo>
                    <a:pt x="1231" y="1042"/>
                  </a:lnTo>
                  <a:lnTo>
                    <a:pt x="1206" y="1059"/>
                  </a:lnTo>
                  <a:lnTo>
                    <a:pt x="1184" y="1073"/>
                  </a:lnTo>
                  <a:lnTo>
                    <a:pt x="1164" y="1086"/>
                  </a:lnTo>
                  <a:lnTo>
                    <a:pt x="1148" y="1098"/>
                  </a:lnTo>
                  <a:lnTo>
                    <a:pt x="1133" y="1107"/>
                  </a:lnTo>
                  <a:lnTo>
                    <a:pt x="1120" y="1115"/>
                  </a:lnTo>
                  <a:lnTo>
                    <a:pt x="1109" y="1122"/>
                  </a:lnTo>
                  <a:lnTo>
                    <a:pt x="1100" y="1128"/>
                  </a:lnTo>
                  <a:lnTo>
                    <a:pt x="1092" y="1133"/>
                  </a:lnTo>
                  <a:lnTo>
                    <a:pt x="1086" y="1136"/>
                  </a:lnTo>
                  <a:lnTo>
                    <a:pt x="1081" y="1139"/>
                  </a:lnTo>
                  <a:lnTo>
                    <a:pt x="1076" y="1143"/>
                  </a:lnTo>
                  <a:lnTo>
                    <a:pt x="1072" y="1144"/>
                  </a:lnTo>
                  <a:lnTo>
                    <a:pt x="1069" y="1146"/>
                  </a:lnTo>
                  <a:lnTo>
                    <a:pt x="1067" y="1147"/>
                  </a:lnTo>
                  <a:lnTo>
                    <a:pt x="1065" y="1148"/>
                  </a:lnTo>
                  <a:lnTo>
                    <a:pt x="1062" y="1148"/>
                  </a:lnTo>
                  <a:lnTo>
                    <a:pt x="1060" y="1149"/>
                  </a:lnTo>
                  <a:lnTo>
                    <a:pt x="1057" y="1150"/>
                  </a:lnTo>
                  <a:lnTo>
                    <a:pt x="1036" y="1166"/>
                  </a:lnTo>
                  <a:lnTo>
                    <a:pt x="1012" y="1178"/>
                  </a:lnTo>
                  <a:lnTo>
                    <a:pt x="988" y="1186"/>
                  </a:lnTo>
                  <a:lnTo>
                    <a:pt x="961" y="1192"/>
                  </a:lnTo>
                  <a:lnTo>
                    <a:pt x="936" y="1191"/>
                  </a:lnTo>
                  <a:lnTo>
                    <a:pt x="909" y="1186"/>
                  </a:lnTo>
                  <a:lnTo>
                    <a:pt x="884" y="1178"/>
                  </a:lnTo>
                  <a:lnTo>
                    <a:pt x="861" y="1165"/>
                  </a:lnTo>
                  <a:lnTo>
                    <a:pt x="85" y="652"/>
                  </a:lnTo>
                  <a:lnTo>
                    <a:pt x="59" y="632"/>
                  </a:lnTo>
                  <a:lnTo>
                    <a:pt x="38" y="609"/>
                  </a:lnTo>
                  <a:lnTo>
                    <a:pt x="22" y="583"/>
                  </a:lnTo>
                  <a:lnTo>
                    <a:pt x="10" y="555"/>
                  </a:lnTo>
                  <a:lnTo>
                    <a:pt x="2" y="525"/>
                  </a:lnTo>
                  <a:lnTo>
                    <a:pt x="0" y="496"/>
                  </a:lnTo>
                  <a:lnTo>
                    <a:pt x="2" y="465"/>
                  </a:lnTo>
                  <a:lnTo>
                    <a:pt x="10" y="435"/>
                  </a:lnTo>
                  <a:lnTo>
                    <a:pt x="23" y="407"/>
                  </a:lnTo>
                  <a:lnTo>
                    <a:pt x="40" y="379"/>
                  </a:lnTo>
                  <a:lnTo>
                    <a:pt x="236" y="128"/>
                  </a:lnTo>
                  <a:lnTo>
                    <a:pt x="257" y="104"/>
                  </a:lnTo>
                  <a:lnTo>
                    <a:pt x="280" y="86"/>
                  </a:lnTo>
                  <a:lnTo>
                    <a:pt x="306" y="72"/>
                  </a:lnTo>
                  <a:lnTo>
                    <a:pt x="333" y="62"/>
                  </a:lnTo>
                  <a:lnTo>
                    <a:pt x="362" y="56"/>
                  </a:lnTo>
                  <a:lnTo>
                    <a:pt x="390" y="55"/>
                  </a:lnTo>
                  <a:lnTo>
                    <a:pt x="419" y="58"/>
                  </a:lnTo>
                  <a:lnTo>
                    <a:pt x="447" y="65"/>
                  </a:lnTo>
                  <a:lnTo>
                    <a:pt x="475" y="78"/>
                  </a:lnTo>
                  <a:lnTo>
                    <a:pt x="500" y="95"/>
                  </a:lnTo>
                  <a:lnTo>
                    <a:pt x="703" y="254"/>
                  </a:lnTo>
                  <a:lnTo>
                    <a:pt x="381" y="281"/>
                  </a:lnTo>
                  <a:lnTo>
                    <a:pt x="794" y="355"/>
                  </a:lnTo>
                  <a:lnTo>
                    <a:pt x="1095" y="40"/>
                  </a:lnTo>
                  <a:lnTo>
                    <a:pt x="1114" y="23"/>
                  </a:lnTo>
                  <a:lnTo>
                    <a:pt x="1136" y="11"/>
                  </a:lnTo>
                  <a:lnTo>
                    <a:pt x="1159" y="3"/>
                  </a:lnTo>
                  <a:lnTo>
                    <a:pt x="1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017250" y="1987551"/>
              <a:ext cx="88900" cy="88900"/>
            </a:xfrm>
            <a:custGeom>
              <a:avLst/>
              <a:gdLst>
                <a:gd name="T0" fmla="*/ 279 w 557"/>
                <a:gd name="T1" fmla="*/ 0 h 557"/>
                <a:gd name="T2" fmla="*/ 320 w 557"/>
                <a:gd name="T3" fmla="*/ 3 h 557"/>
                <a:gd name="T4" fmla="*/ 359 w 557"/>
                <a:gd name="T5" fmla="*/ 12 h 557"/>
                <a:gd name="T6" fmla="*/ 396 w 557"/>
                <a:gd name="T7" fmla="*/ 27 h 557"/>
                <a:gd name="T8" fmla="*/ 430 w 557"/>
                <a:gd name="T9" fmla="*/ 45 h 557"/>
                <a:gd name="T10" fmla="*/ 462 w 557"/>
                <a:gd name="T11" fmla="*/ 69 h 557"/>
                <a:gd name="T12" fmla="*/ 488 w 557"/>
                <a:gd name="T13" fmla="*/ 96 h 557"/>
                <a:gd name="T14" fmla="*/ 512 w 557"/>
                <a:gd name="T15" fmla="*/ 127 h 557"/>
                <a:gd name="T16" fmla="*/ 531 w 557"/>
                <a:gd name="T17" fmla="*/ 162 h 557"/>
                <a:gd name="T18" fmla="*/ 546 w 557"/>
                <a:gd name="T19" fmla="*/ 198 h 557"/>
                <a:gd name="T20" fmla="*/ 554 w 557"/>
                <a:gd name="T21" fmla="*/ 238 h 557"/>
                <a:gd name="T22" fmla="*/ 557 w 557"/>
                <a:gd name="T23" fmla="*/ 279 h 557"/>
                <a:gd name="T24" fmla="*/ 554 w 557"/>
                <a:gd name="T25" fmla="*/ 320 h 557"/>
                <a:gd name="T26" fmla="*/ 546 w 557"/>
                <a:gd name="T27" fmla="*/ 359 h 557"/>
                <a:gd name="T28" fmla="*/ 531 w 557"/>
                <a:gd name="T29" fmla="*/ 397 h 557"/>
                <a:gd name="T30" fmla="*/ 512 w 557"/>
                <a:gd name="T31" fmla="*/ 430 h 557"/>
                <a:gd name="T32" fmla="*/ 488 w 557"/>
                <a:gd name="T33" fmla="*/ 461 h 557"/>
                <a:gd name="T34" fmla="*/ 462 w 557"/>
                <a:gd name="T35" fmla="*/ 489 h 557"/>
                <a:gd name="T36" fmla="*/ 430 w 557"/>
                <a:gd name="T37" fmla="*/ 512 h 557"/>
                <a:gd name="T38" fmla="*/ 396 w 557"/>
                <a:gd name="T39" fmla="*/ 532 h 557"/>
                <a:gd name="T40" fmla="*/ 359 w 557"/>
                <a:gd name="T41" fmla="*/ 546 h 557"/>
                <a:gd name="T42" fmla="*/ 320 w 557"/>
                <a:gd name="T43" fmla="*/ 554 h 557"/>
                <a:gd name="T44" fmla="*/ 279 w 557"/>
                <a:gd name="T45" fmla="*/ 557 h 557"/>
                <a:gd name="T46" fmla="*/ 238 w 557"/>
                <a:gd name="T47" fmla="*/ 554 h 557"/>
                <a:gd name="T48" fmla="*/ 198 w 557"/>
                <a:gd name="T49" fmla="*/ 546 h 557"/>
                <a:gd name="T50" fmla="*/ 162 w 557"/>
                <a:gd name="T51" fmla="*/ 532 h 557"/>
                <a:gd name="T52" fmla="*/ 128 w 557"/>
                <a:gd name="T53" fmla="*/ 512 h 557"/>
                <a:gd name="T54" fmla="*/ 96 w 557"/>
                <a:gd name="T55" fmla="*/ 489 h 557"/>
                <a:gd name="T56" fmla="*/ 69 w 557"/>
                <a:gd name="T57" fmla="*/ 461 h 557"/>
                <a:gd name="T58" fmla="*/ 45 w 557"/>
                <a:gd name="T59" fmla="*/ 430 h 557"/>
                <a:gd name="T60" fmla="*/ 27 w 557"/>
                <a:gd name="T61" fmla="*/ 397 h 557"/>
                <a:gd name="T62" fmla="*/ 12 w 557"/>
                <a:gd name="T63" fmla="*/ 359 h 557"/>
                <a:gd name="T64" fmla="*/ 3 w 557"/>
                <a:gd name="T65" fmla="*/ 320 h 557"/>
                <a:gd name="T66" fmla="*/ 0 w 557"/>
                <a:gd name="T67" fmla="*/ 279 h 557"/>
                <a:gd name="T68" fmla="*/ 3 w 557"/>
                <a:gd name="T69" fmla="*/ 238 h 557"/>
                <a:gd name="T70" fmla="*/ 12 w 557"/>
                <a:gd name="T71" fmla="*/ 198 h 557"/>
                <a:gd name="T72" fmla="*/ 27 w 557"/>
                <a:gd name="T73" fmla="*/ 162 h 557"/>
                <a:gd name="T74" fmla="*/ 45 w 557"/>
                <a:gd name="T75" fmla="*/ 127 h 557"/>
                <a:gd name="T76" fmla="*/ 69 w 557"/>
                <a:gd name="T77" fmla="*/ 96 h 557"/>
                <a:gd name="T78" fmla="*/ 96 w 557"/>
                <a:gd name="T79" fmla="*/ 69 h 557"/>
                <a:gd name="T80" fmla="*/ 128 w 557"/>
                <a:gd name="T81" fmla="*/ 45 h 557"/>
                <a:gd name="T82" fmla="*/ 162 w 557"/>
                <a:gd name="T83" fmla="*/ 27 h 557"/>
                <a:gd name="T84" fmla="*/ 198 w 557"/>
                <a:gd name="T85" fmla="*/ 12 h 557"/>
                <a:gd name="T86" fmla="*/ 238 w 557"/>
                <a:gd name="T87" fmla="*/ 3 h 557"/>
                <a:gd name="T88" fmla="*/ 279 w 557"/>
                <a:gd name="T8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7" h="557">
                  <a:moveTo>
                    <a:pt x="279" y="0"/>
                  </a:moveTo>
                  <a:lnTo>
                    <a:pt x="320" y="3"/>
                  </a:lnTo>
                  <a:lnTo>
                    <a:pt x="359" y="12"/>
                  </a:lnTo>
                  <a:lnTo>
                    <a:pt x="396" y="27"/>
                  </a:lnTo>
                  <a:lnTo>
                    <a:pt x="430" y="45"/>
                  </a:lnTo>
                  <a:lnTo>
                    <a:pt x="462" y="69"/>
                  </a:lnTo>
                  <a:lnTo>
                    <a:pt x="488" y="96"/>
                  </a:lnTo>
                  <a:lnTo>
                    <a:pt x="512" y="127"/>
                  </a:lnTo>
                  <a:lnTo>
                    <a:pt x="531" y="162"/>
                  </a:lnTo>
                  <a:lnTo>
                    <a:pt x="546" y="198"/>
                  </a:lnTo>
                  <a:lnTo>
                    <a:pt x="554" y="238"/>
                  </a:lnTo>
                  <a:lnTo>
                    <a:pt x="557" y="279"/>
                  </a:lnTo>
                  <a:lnTo>
                    <a:pt x="554" y="320"/>
                  </a:lnTo>
                  <a:lnTo>
                    <a:pt x="546" y="359"/>
                  </a:lnTo>
                  <a:lnTo>
                    <a:pt x="531" y="397"/>
                  </a:lnTo>
                  <a:lnTo>
                    <a:pt x="512" y="430"/>
                  </a:lnTo>
                  <a:lnTo>
                    <a:pt x="488" y="461"/>
                  </a:lnTo>
                  <a:lnTo>
                    <a:pt x="462" y="489"/>
                  </a:lnTo>
                  <a:lnTo>
                    <a:pt x="430" y="512"/>
                  </a:lnTo>
                  <a:lnTo>
                    <a:pt x="396" y="532"/>
                  </a:lnTo>
                  <a:lnTo>
                    <a:pt x="359" y="546"/>
                  </a:lnTo>
                  <a:lnTo>
                    <a:pt x="320" y="554"/>
                  </a:lnTo>
                  <a:lnTo>
                    <a:pt x="279" y="557"/>
                  </a:lnTo>
                  <a:lnTo>
                    <a:pt x="238" y="554"/>
                  </a:lnTo>
                  <a:lnTo>
                    <a:pt x="198" y="546"/>
                  </a:lnTo>
                  <a:lnTo>
                    <a:pt x="162" y="532"/>
                  </a:lnTo>
                  <a:lnTo>
                    <a:pt x="128" y="512"/>
                  </a:lnTo>
                  <a:lnTo>
                    <a:pt x="96" y="489"/>
                  </a:lnTo>
                  <a:lnTo>
                    <a:pt x="69" y="461"/>
                  </a:lnTo>
                  <a:lnTo>
                    <a:pt x="45" y="430"/>
                  </a:lnTo>
                  <a:lnTo>
                    <a:pt x="27" y="397"/>
                  </a:lnTo>
                  <a:lnTo>
                    <a:pt x="12" y="359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7" y="162"/>
                  </a:lnTo>
                  <a:lnTo>
                    <a:pt x="45" y="127"/>
                  </a:lnTo>
                  <a:lnTo>
                    <a:pt x="69" y="96"/>
                  </a:lnTo>
                  <a:lnTo>
                    <a:pt x="96" y="69"/>
                  </a:lnTo>
                  <a:lnTo>
                    <a:pt x="128" y="45"/>
                  </a:lnTo>
                  <a:lnTo>
                    <a:pt x="162" y="27"/>
                  </a:lnTo>
                  <a:lnTo>
                    <a:pt x="198" y="12"/>
                  </a:lnTo>
                  <a:lnTo>
                    <a:pt x="238" y="3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0969625" y="2084388"/>
              <a:ext cx="533400" cy="315913"/>
            </a:xfrm>
            <a:custGeom>
              <a:avLst/>
              <a:gdLst>
                <a:gd name="T0" fmla="*/ 154 w 3365"/>
                <a:gd name="T1" fmla="*/ 2 h 1990"/>
                <a:gd name="T2" fmla="*/ 203 w 3365"/>
                <a:gd name="T3" fmla="*/ 22 h 1990"/>
                <a:gd name="T4" fmla="*/ 2497 w 3365"/>
                <a:gd name="T5" fmla="*/ 550 h 1990"/>
                <a:gd name="T6" fmla="*/ 2541 w 3365"/>
                <a:gd name="T7" fmla="*/ 533 h 1990"/>
                <a:gd name="T8" fmla="*/ 2589 w 3365"/>
                <a:gd name="T9" fmla="*/ 532 h 1990"/>
                <a:gd name="T10" fmla="*/ 3279 w 3365"/>
                <a:gd name="T11" fmla="*/ 779 h 1990"/>
                <a:gd name="T12" fmla="*/ 3323 w 3365"/>
                <a:gd name="T13" fmla="*/ 807 h 1990"/>
                <a:gd name="T14" fmla="*/ 3353 w 3365"/>
                <a:gd name="T15" fmla="*/ 847 h 1990"/>
                <a:gd name="T16" fmla="*/ 3365 w 3365"/>
                <a:gd name="T17" fmla="*/ 895 h 1990"/>
                <a:gd name="T18" fmla="*/ 3358 w 3365"/>
                <a:gd name="T19" fmla="*/ 948 h 1990"/>
                <a:gd name="T20" fmla="*/ 3330 w 3365"/>
                <a:gd name="T21" fmla="*/ 991 h 1990"/>
                <a:gd name="T22" fmla="*/ 3290 w 3365"/>
                <a:gd name="T23" fmla="*/ 1021 h 1990"/>
                <a:gd name="T24" fmla="*/ 3241 w 3365"/>
                <a:gd name="T25" fmla="*/ 1033 h 1990"/>
                <a:gd name="T26" fmla="*/ 3190 w 3365"/>
                <a:gd name="T27" fmla="*/ 1026 h 1990"/>
                <a:gd name="T28" fmla="*/ 2449 w 3365"/>
                <a:gd name="T29" fmla="*/ 892 h 1990"/>
                <a:gd name="T30" fmla="*/ 3214 w 3365"/>
                <a:gd name="T31" fmla="*/ 1728 h 1990"/>
                <a:gd name="T32" fmla="*/ 3265 w 3365"/>
                <a:gd name="T33" fmla="*/ 1738 h 1990"/>
                <a:gd name="T34" fmla="*/ 3307 w 3365"/>
                <a:gd name="T35" fmla="*/ 1767 h 1990"/>
                <a:gd name="T36" fmla="*/ 3334 w 3365"/>
                <a:gd name="T37" fmla="*/ 1808 h 1990"/>
                <a:gd name="T38" fmla="*/ 3344 w 3365"/>
                <a:gd name="T39" fmla="*/ 1859 h 1990"/>
                <a:gd name="T40" fmla="*/ 3334 w 3365"/>
                <a:gd name="T41" fmla="*/ 1910 h 1990"/>
                <a:gd name="T42" fmla="*/ 3307 w 3365"/>
                <a:gd name="T43" fmla="*/ 1952 h 1990"/>
                <a:gd name="T44" fmla="*/ 3265 w 3365"/>
                <a:gd name="T45" fmla="*/ 1980 h 1990"/>
                <a:gd name="T46" fmla="*/ 3214 w 3365"/>
                <a:gd name="T47" fmla="*/ 1990 h 1990"/>
                <a:gd name="T48" fmla="*/ 1713 w 3365"/>
                <a:gd name="T49" fmla="*/ 1988 h 1990"/>
                <a:gd name="T50" fmla="*/ 1666 w 3365"/>
                <a:gd name="T51" fmla="*/ 1967 h 1990"/>
                <a:gd name="T52" fmla="*/ 1630 w 3365"/>
                <a:gd name="T53" fmla="*/ 1933 h 1990"/>
                <a:gd name="T54" fmla="*/ 1610 w 3365"/>
                <a:gd name="T55" fmla="*/ 1886 h 1990"/>
                <a:gd name="T56" fmla="*/ 1610 w 3365"/>
                <a:gd name="T57" fmla="*/ 1832 h 1990"/>
                <a:gd name="T58" fmla="*/ 1630 w 3365"/>
                <a:gd name="T59" fmla="*/ 1785 h 1990"/>
                <a:gd name="T60" fmla="*/ 1666 w 3365"/>
                <a:gd name="T61" fmla="*/ 1751 h 1990"/>
                <a:gd name="T62" fmla="*/ 1713 w 3365"/>
                <a:gd name="T63" fmla="*/ 1731 h 1990"/>
                <a:gd name="T64" fmla="*/ 2113 w 3365"/>
                <a:gd name="T65" fmla="*/ 1728 h 1990"/>
                <a:gd name="T66" fmla="*/ 1811 w 3365"/>
                <a:gd name="T67" fmla="*/ 1301 h 1990"/>
                <a:gd name="T68" fmla="*/ 1764 w 3365"/>
                <a:gd name="T69" fmla="*/ 1318 h 1990"/>
                <a:gd name="T70" fmla="*/ 1715 w 3365"/>
                <a:gd name="T71" fmla="*/ 1318 h 1990"/>
                <a:gd name="T72" fmla="*/ 1668 w 3365"/>
                <a:gd name="T73" fmla="*/ 1300 h 1990"/>
                <a:gd name="T74" fmla="*/ 39 w 3365"/>
                <a:gd name="T75" fmla="*/ 224 h 1990"/>
                <a:gd name="T76" fmla="*/ 10 w 3365"/>
                <a:gd name="T77" fmla="*/ 182 h 1990"/>
                <a:gd name="T78" fmla="*/ 0 w 3365"/>
                <a:gd name="T79" fmla="*/ 133 h 1990"/>
                <a:gd name="T80" fmla="*/ 9 w 3365"/>
                <a:gd name="T81" fmla="*/ 83 h 1990"/>
                <a:gd name="T82" fmla="*/ 38 w 3365"/>
                <a:gd name="T83" fmla="*/ 39 h 1990"/>
                <a:gd name="T84" fmla="*/ 81 w 3365"/>
                <a:gd name="T85" fmla="*/ 10 h 1990"/>
                <a:gd name="T86" fmla="*/ 130 w 3365"/>
                <a:gd name="T87" fmla="*/ 0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65" h="1990">
                  <a:moveTo>
                    <a:pt x="130" y="0"/>
                  </a:moveTo>
                  <a:lnTo>
                    <a:pt x="154" y="2"/>
                  </a:lnTo>
                  <a:lnTo>
                    <a:pt x="180" y="9"/>
                  </a:lnTo>
                  <a:lnTo>
                    <a:pt x="203" y="22"/>
                  </a:lnTo>
                  <a:lnTo>
                    <a:pt x="1740" y="1034"/>
                  </a:lnTo>
                  <a:lnTo>
                    <a:pt x="2497" y="550"/>
                  </a:lnTo>
                  <a:lnTo>
                    <a:pt x="2518" y="540"/>
                  </a:lnTo>
                  <a:lnTo>
                    <a:pt x="2541" y="533"/>
                  </a:lnTo>
                  <a:lnTo>
                    <a:pt x="2564" y="530"/>
                  </a:lnTo>
                  <a:lnTo>
                    <a:pt x="2589" y="532"/>
                  </a:lnTo>
                  <a:lnTo>
                    <a:pt x="2612" y="538"/>
                  </a:lnTo>
                  <a:lnTo>
                    <a:pt x="3279" y="779"/>
                  </a:lnTo>
                  <a:lnTo>
                    <a:pt x="3303" y="791"/>
                  </a:lnTo>
                  <a:lnTo>
                    <a:pt x="3323" y="807"/>
                  </a:lnTo>
                  <a:lnTo>
                    <a:pt x="3340" y="825"/>
                  </a:lnTo>
                  <a:lnTo>
                    <a:pt x="3353" y="847"/>
                  </a:lnTo>
                  <a:lnTo>
                    <a:pt x="3362" y="871"/>
                  </a:lnTo>
                  <a:lnTo>
                    <a:pt x="3365" y="895"/>
                  </a:lnTo>
                  <a:lnTo>
                    <a:pt x="3364" y="921"/>
                  </a:lnTo>
                  <a:lnTo>
                    <a:pt x="3358" y="948"/>
                  </a:lnTo>
                  <a:lnTo>
                    <a:pt x="3347" y="971"/>
                  </a:lnTo>
                  <a:lnTo>
                    <a:pt x="3330" y="991"/>
                  </a:lnTo>
                  <a:lnTo>
                    <a:pt x="3312" y="1009"/>
                  </a:lnTo>
                  <a:lnTo>
                    <a:pt x="3290" y="1021"/>
                  </a:lnTo>
                  <a:lnTo>
                    <a:pt x="3267" y="1029"/>
                  </a:lnTo>
                  <a:lnTo>
                    <a:pt x="3241" y="1033"/>
                  </a:lnTo>
                  <a:lnTo>
                    <a:pt x="3216" y="1032"/>
                  </a:lnTo>
                  <a:lnTo>
                    <a:pt x="3190" y="1026"/>
                  </a:lnTo>
                  <a:lnTo>
                    <a:pt x="2584" y="807"/>
                  </a:lnTo>
                  <a:lnTo>
                    <a:pt x="2449" y="892"/>
                  </a:lnTo>
                  <a:lnTo>
                    <a:pt x="2812" y="1728"/>
                  </a:lnTo>
                  <a:lnTo>
                    <a:pt x="3214" y="1728"/>
                  </a:lnTo>
                  <a:lnTo>
                    <a:pt x="3240" y="1731"/>
                  </a:lnTo>
                  <a:lnTo>
                    <a:pt x="3265" y="1738"/>
                  </a:lnTo>
                  <a:lnTo>
                    <a:pt x="3287" y="1751"/>
                  </a:lnTo>
                  <a:lnTo>
                    <a:pt x="3307" y="1767"/>
                  </a:lnTo>
                  <a:lnTo>
                    <a:pt x="3322" y="1785"/>
                  </a:lnTo>
                  <a:lnTo>
                    <a:pt x="3334" y="1808"/>
                  </a:lnTo>
                  <a:lnTo>
                    <a:pt x="3342" y="1832"/>
                  </a:lnTo>
                  <a:lnTo>
                    <a:pt x="3344" y="1859"/>
                  </a:lnTo>
                  <a:lnTo>
                    <a:pt x="3342" y="1886"/>
                  </a:lnTo>
                  <a:lnTo>
                    <a:pt x="3334" y="1910"/>
                  </a:lnTo>
                  <a:lnTo>
                    <a:pt x="3322" y="1933"/>
                  </a:lnTo>
                  <a:lnTo>
                    <a:pt x="3307" y="1952"/>
                  </a:lnTo>
                  <a:lnTo>
                    <a:pt x="3287" y="1967"/>
                  </a:lnTo>
                  <a:lnTo>
                    <a:pt x="3265" y="1980"/>
                  </a:lnTo>
                  <a:lnTo>
                    <a:pt x="3240" y="1988"/>
                  </a:lnTo>
                  <a:lnTo>
                    <a:pt x="3214" y="1990"/>
                  </a:lnTo>
                  <a:lnTo>
                    <a:pt x="1739" y="1990"/>
                  </a:lnTo>
                  <a:lnTo>
                    <a:pt x="1713" y="1988"/>
                  </a:lnTo>
                  <a:lnTo>
                    <a:pt x="1688" y="1980"/>
                  </a:lnTo>
                  <a:lnTo>
                    <a:pt x="1666" y="1967"/>
                  </a:lnTo>
                  <a:lnTo>
                    <a:pt x="1646" y="1952"/>
                  </a:lnTo>
                  <a:lnTo>
                    <a:pt x="1630" y="1933"/>
                  </a:lnTo>
                  <a:lnTo>
                    <a:pt x="1619" y="1910"/>
                  </a:lnTo>
                  <a:lnTo>
                    <a:pt x="1610" y="1886"/>
                  </a:lnTo>
                  <a:lnTo>
                    <a:pt x="1607" y="1859"/>
                  </a:lnTo>
                  <a:lnTo>
                    <a:pt x="1610" y="1832"/>
                  </a:lnTo>
                  <a:lnTo>
                    <a:pt x="1619" y="1808"/>
                  </a:lnTo>
                  <a:lnTo>
                    <a:pt x="1630" y="1785"/>
                  </a:lnTo>
                  <a:lnTo>
                    <a:pt x="1646" y="1767"/>
                  </a:lnTo>
                  <a:lnTo>
                    <a:pt x="1666" y="1751"/>
                  </a:lnTo>
                  <a:lnTo>
                    <a:pt x="1688" y="1738"/>
                  </a:lnTo>
                  <a:lnTo>
                    <a:pt x="1713" y="1731"/>
                  </a:lnTo>
                  <a:lnTo>
                    <a:pt x="1739" y="1728"/>
                  </a:lnTo>
                  <a:lnTo>
                    <a:pt x="2113" y="1728"/>
                  </a:lnTo>
                  <a:lnTo>
                    <a:pt x="1887" y="1251"/>
                  </a:lnTo>
                  <a:lnTo>
                    <a:pt x="1811" y="1301"/>
                  </a:lnTo>
                  <a:lnTo>
                    <a:pt x="1788" y="1312"/>
                  </a:lnTo>
                  <a:lnTo>
                    <a:pt x="1764" y="1318"/>
                  </a:lnTo>
                  <a:lnTo>
                    <a:pt x="1739" y="1322"/>
                  </a:lnTo>
                  <a:lnTo>
                    <a:pt x="1715" y="1318"/>
                  </a:lnTo>
                  <a:lnTo>
                    <a:pt x="1690" y="1311"/>
                  </a:lnTo>
                  <a:lnTo>
                    <a:pt x="1668" y="1300"/>
                  </a:lnTo>
                  <a:lnTo>
                    <a:pt x="59" y="241"/>
                  </a:lnTo>
                  <a:lnTo>
                    <a:pt x="39" y="224"/>
                  </a:lnTo>
                  <a:lnTo>
                    <a:pt x="22" y="205"/>
                  </a:lnTo>
                  <a:lnTo>
                    <a:pt x="10" y="182"/>
                  </a:lnTo>
                  <a:lnTo>
                    <a:pt x="3" y="158"/>
                  </a:lnTo>
                  <a:lnTo>
                    <a:pt x="0" y="133"/>
                  </a:lnTo>
                  <a:lnTo>
                    <a:pt x="2" y="108"/>
                  </a:lnTo>
                  <a:lnTo>
                    <a:pt x="9" y="83"/>
                  </a:lnTo>
                  <a:lnTo>
                    <a:pt x="21" y="60"/>
                  </a:lnTo>
                  <a:lnTo>
                    <a:pt x="38" y="39"/>
                  </a:lnTo>
                  <a:lnTo>
                    <a:pt x="58" y="23"/>
                  </a:lnTo>
                  <a:lnTo>
                    <a:pt x="81" y="10"/>
                  </a:lnTo>
                  <a:lnTo>
                    <a:pt x="104" y="3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109010" y="1927226"/>
            <a:ext cx="384175" cy="533400"/>
            <a:chOff x="10109200" y="1927226"/>
            <a:chExt cx="3841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0220325" y="2001838"/>
              <a:ext cx="80963" cy="80963"/>
            </a:xfrm>
            <a:custGeom>
              <a:avLst/>
              <a:gdLst>
                <a:gd name="T0" fmla="*/ 261 w 514"/>
                <a:gd name="T1" fmla="*/ 0 h 505"/>
                <a:gd name="T2" fmla="*/ 299 w 514"/>
                <a:gd name="T3" fmla="*/ 5 h 505"/>
                <a:gd name="T4" fmla="*/ 336 w 514"/>
                <a:gd name="T5" fmla="*/ 13 h 505"/>
                <a:gd name="T6" fmla="*/ 369 w 514"/>
                <a:gd name="T7" fmla="*/ 26 h 505"/>
                <a:gd name="T8" fmla="*/ 400 w 514"/>
                <a:gd name="T9" fmla="*/ 44 h 505"/>
                <a:gd name="T10" fmla="*/ 429 w 514"/>
                <a:gd name="T11" fmla="*/ 66 h 505"/>
                <a:gd name="T12" fmla="*/ 454 w 514"/>
                <a:gd name="T13" fmla="*/ 92 h 505"/>
                <a:gd name="T14" fmla="*/ 474 w 514"/>
                <a:gd name="T15" fmla="*/ 120 h 505"/>
                <a:gd name="T16" fmla="*/ 491 w 514"/>
                <a:gd name="T17" fmla="*/ 152 h 505"/>
                <a:gd name="T18" fmla="*/ 504 w 514"/>
                <a:gd name="T19" fmla="*/ 185 h 505"/>
                <a:gd name="T20" fmla="*/ 512 w 514"/>
                <a:gd name="T21" fmla="*/ 221 h 505"/>
                <a:gd name="T22" fmla="*/ 514 w 514"/>
                <a:gd name="T23" fmla="*/ 256 h 505"/>
                <a:gd name="T24" fmla="*/ 512 w 514"/>
                <a:gd name="T25" fmla="*/ 294 h 505"/>
                <a:gd name="T26" fmla="*/ 470 w 514"/>
                <a:gd name="T27" fmla="*/ 286 h 505"/>
                <a:gd name="T28" fmla="*/ 431 w 514"/>
                <a:gd name="T29" fmla="*/ 284 h 505"/>
                <a:gd name="T30" fmla="*/ 393 w 514"/>
                <a:gd name="T31" fmla="*/ 287 h 505"/>
                <a:gd name="T32" fmla="*/ 358 w 514"/>
                <a:gd name="T33" fmla="*/ 295 h 505"/>
                <a:gd name="T34" fmla="*/ 325 w 514"/>
                <a:gd name="T35" fmla="*/ 310 h 505"/>
                <a:gd name="T36" fmla="*/ 296 w 514"/>
                <a:gd name="T37" fmla="*/ 327 h 505"/>
                <a:gd name="T38" fmla="*/ 269 w 514"/>
                <a:gd name="T39" fmla="*/ 349 h 505"/>
                <a:gd name="T40" fmla="*/ 246 w 514"/>
                <a:gd name="T41" fmla="*/ 373 h 505"/>
                <a:gd name="T42" fmla="*/ 227 w 514"/>
                <a:gd name="T43" fmla="*/ 401 h 505"/>
                <a:gd name="T44" fmla="*/ 212 w 514"/>
                <a:gd name="T45" fmla="*/ 431 h 505"/>
                <a:gd name="T46" fmla="*/ 200 w 514"/>
                <a:gd name="T47" fmla="*/ 463 h 505"/>
                <a:gd name="T48" fmla="*/ 195 w 514"/>
                <a:gd name="T49" fmla="*/ 484 h 505"/>
                <a:gd name="T50" fmla="*/ 193 w 514"/>
                <a:gd name="T51" fmla="*/ 505 h 505"/>
                <a:gd name="T52" fmla="*/ 156 w 514"/>
                <a:gd name="T53" fmla="*/ 493 h 505"/>
                <a:gd name="T54" fmla="*/ 122 w 514"/>
                <a:gd name="T55" fmla="*/ 476 h 505"/>
                <a:gd name="T56" fmla="*/ 92 w 514"/>
                <a:gd name="T57" fmla="*/ 453 h 505"/>
                <a:gd name="T58" fmla="*/ 65 w 514"/>
                <a:gd name="T59" fmla="*/ 428 h 505"/>
                <a:gd name="T60" fmla="*/ 42 w 514"/>
                <a:gd name="T61" fmla="*/ 398 h 505"/>
                <a:gd name="T62" fmla="*/ 25 w 514"/>
                <a:gd name="T63" fmla="*/ 365 h 505"/>
                <a:gd name="T64" fmla="*/ 12 w 514"/>
                <a:gd name="T65" fmla="*/ 330 h 505"/>
                <a:gd name="T66" fmla="*/ 3 w 514"/>
                <a:gd name="T67" fmla="*/ 293 h 505"/>
                <a:gd name="T68" fmla="*/ 0 w 514"/>
                <a:gd name="T69" fmla="*/ 255 h 505"/>
                <a:gd name="T70" fmla="*/ 4 w 514"/>
                <a:gd name="T71" fmla="*/ 217 h 505"/>
                <a:gd name="T72" fmla="*/ 13 w 514"/>
                <a:gd name="T73" fmla="*/ 180 h 505"/>
                <a:gd name="T74" fmla="*/ 27 w 514"/>
                <a:gd name="T75" fmla="*/ 145 h 505"/>
                <a:gd name="T76" fmla="*/ 45 w 514"/>
                <a:gd name="T77" fmla="*/ 113 h 505"/>
                <a:gd name="T78" fmla="*/ 67 w 514"/>
                <a:gd name="T79" fmla="*/ 85 h 505"/>
                <a:gd name="T80" fmla="*/ 94 w 514"/>
                <a:gd name="T81" fmla="*/ 60 h 505"/>
                <a:gd name="T82" fmla="*/ 122 w 514"/>
                <a:gd name="T83" fmla="*/ 39 h 505"/>
                <a:gd name="T84" fmla="*/ 154 w 514"/>
                <a:gd name="T85" fmla="*/ 23 h 505"/>
                <a:gd name="T86" fmla="*/ 188 w 514"/>
                <a:gd name="T87" fmla="*/ 11 h 505"/>
                <a:gd name="T88" fmla="*/ 224 w 514"/>
                <a:gd name="T89" fmla="*/ 3 h 505"/>
                <a:gd name="T90" fmla="*/ 261 w 514"/>
                <a:gd name="T9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4" h="505">
                  <a:moveTo>
                    <a:pt x="261" y="0"/>
                  </a:moveTo>
                  <a:lnTo>
                    <a:pt x="299" y="5"/>
                  </a:lnTo>
                  <a:lnTo>
                    <a:pt x="336" y="13"/>
                  </a:lnTo>
                  <a:lnTo>
                    <a:pt x="369" y="26"/>
                  </a:lnTo>
                  <a:lnTo>
                    <a:pt x="400" y="44"/>
                  </a:lnTo>
                  <a:lnTo>
                    <a:pt x="429" y="66"/>
                  </a:lnTo>
                  <a:lnTo>
                    <a:pt x="454" y="92"/>
                  </a:lnTo>
                  <a:lnTo>
                    <a:pt x="474" y="120"/>
                  </a:lnTo>
                  <a:lnTo>
                    <a:pt x="491" y="152"/>
                  </a:lnTo>
                  <a:lnTo>
                    <a:pt x="504" y="185"/>
                  </a:lnTo>
                  <a:lnTo>
                    <a:pt x="512" y="221"/>
                  </a:lnTo>
                  <a:lnTo>
                    <a:pt x="514" y="256"/>
                  </a:lnTo>
                  <a:lnTo>
                    <a:pt x="512" y="294"/>
                  </a:lnTo>
                  <a:lnTo>
                    <a:pt x="470" y="286"/>
                  </a:lnTo>
                  <a:lnTo>
                    <a:pt x="431" y="284"/>
                  </a:lnTo>
                  <a:lnTo>
                    <a:pt x="393" y="287"/>
                  </a:lnTo>
                  <a:lnTo>
                    <a:pt x="358" y="295"/>
                  </a:lnTo>
                  <a:lnTo>
                    <a:pt x="325" y="310"/>
                  </a:lnTo>
                  <a:lnTo>
                    <a:pt x="296" y="327"/>
                  </a:lnTo>
                  <a:lnTo>
                    <a:pt x="269" y="349"/>
                  </a:lnTo>
                  <a:lnTo>
                    <a:pt x="246" y="373"/>
                  </a:lnTo>
                  <a:lnTo>
                    <a:pt x="227" y="401"/>
                  </a:lnTo>
                  <a:lnTo>
                    <a:pt x="212" y="431"/>
                  </a:lnTo>
                  <a:lnTo>
                    <a:pt x="200" y="463"/>
                  </a:lnTo>
                  <a:lnTo>
                    <a:pt x="195" y="484"/>
                  </a:lnTo>
                  <a:lnTo>
                    <a:pt x="193" y="505"/>
                  </a:lnTo>
                  <a:lnTo>
                    <a:pt x="156" y="493"/>
                  </a:lnTo>
                  <a:lnTo>
                    <a:pt x="122" y="476"/>
                  </a:lnTo>
                  <a:lnTo>
                    <a:pt x="92" y="453"/>
                  </a:lnTo>
                  <a:lnTo>
                    <a:pt x="65" y="428"/>
                  </a:lnTo>
                  <a:lnTo>
                    <a:pt x="42" y="398"/>
                  </a:lnTo>
                  <a:lnTo>
                    <a:pt x="25" y="365"/>
                  </a:lnTo>
                  <a:lnTo>
                    <a:pt x="12" y="330"/>
                  </a:lnTo>
                  <a:lnTo>
                    <a:pt x="3" y="293"/>
                  </a:lnTo>
                  <a:lnTo>
                    <a:pt x="0" y="255"/>
                  </a:lnTo>
                  <a:lnTo>
                    <a:pt x="4" y="217"/>
                  </a:lnTo>
                  <a:lnTo>
                    <a:pt x="13" y="180"/>
                  </a:lnTo>
                  <a:lnTo>
                    <a:pt x="27" y="145"/>
                  </a:lnTo>
                  <a:lnTo>
                    <a:pt x="45" y="113"/>
                  </a:lnTo>
                  <a:lnTo>
                    <a:pt x="67" y="85"/>
                  </a:lnTo>
                  <a:lnTo>
                    <a:pt x="94" y="60"/>
                  </a:lnTo>
                  <a:lnTo>
                    <a:pt x="122" y="39"/>
                  </a:lnTo>
                  <a:lnTo>
                    <a:pt x="154" y="23"/>
                  </a:lnTo>
                  <a:lnTo>
                    <a:pt x="188" y="11"/>
                  </a:lnTo>
                  <a:lnTo>
                    <a:pt x="224" y="3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109200" y="2095501"/>
              <a:ext cx="219075" cy="365125"/>
            </a:xfrm>
            <a:custGeom>
              <a:avLst/>
              <a:gdLst>
                <a:gd name="T0" fmla="*/ 669 w 1381"/>
                <a:gd name="T1" fmla="*/ 628 h 2304"/>
                <a:gd name="T2" fmla="*/ 694 w 1381"/>
                <a:gd name="T3" fmla="*/ 690 h 2304"/>
                <a:gd name="T4" fmla="*/ 750 w 1381"/>
                <a:gd name="T5" fmla="*/ 731 h 2304"/>
                <a:gd name="T6" fmla="*/ 764 w 1381"/>
                <a:gd name="T7" fmla="*/ 737 h 2304"/>
                <a:gd name="T8" fmla="*/ 813 w 1381"/>
                <a:gd name="T9" fmla="*/ 746 h 2304"/>
                <a:gd name="T10" fmla="*/ 902 w 1381"/>
                <a:gd name="T11" fmla="*/ 754 h 2304"/>
                <a:gd name="T12" fmla="*/ 998 w 1381"/>
                <a:gd name="T13" fmla="*/ 760 h 2304"/>
                <a:gd name="T14" fmla="*/ 1074 w 1381"/>
                <a:gd name="T15" fmla="*/ 763 h 2304"/>
                <a:gd name="T16" fmla="*/ 1104 w 1381"/>
                <a:gd name="T17" fmla="*/ 764 h 2304"/>
                <a:gd name="T18" fmla="*/ 791 w 1381"/>
                <a:gd name="T19" fmla="*/ 634 h 2304"/>
                <a:gd name="T20" fmla="*/ 763 w 1381"/>
                <a:gd name="T21" fmla="*/ 585 h 2304"/>
                <a:gd name="T22" fmla="*/ 749 w 1381"/>
                <a:gd name="T23" fmla="*/ 1 h 2304"/>
                <a:gd name="T24" fmla="*/ 781 w 1381"/>
                <a:gd name="T25" fmla="*/ 6 h 2304"/>
                <a:gd name="T26" fmla="*/ 838 w 1381"/>
                <a:gd name="T27" fmla="*/ 16 h 2304"/>
                <a:gd name="T28" fmla="*/ 889 w 1381"/>
                <a:gd name="T29" fmla="*/ 25 h 2304"/>
                <a:gd name="T30" fmla="*/ 917 w 1381"/>
                <a:gd name="T31" fmla="*/ 57 h 2304"/>
                <a:gd name="T32" fmla="*/ 979 w 1381"/>
                <a:gd name="T33" fmla="*/ 132 h 2304"/>
                <a:gd name="T34" fmla="*/ 1070 w 1381"/>
                <a:gd name="T35" fmla="*/ 178 h 2304"/>
                <a:gd name="T36" fmla="*/ 1127 w 1381"/>
                <a:gd name="T37" fmla="*/ 198 h 2304"/>
                <a:gd name="T38" fmla="*/ 1126 w 1381"/>
                <a:gd name="T39" fmla="*/ 206 h 2304"/>
                <a:gd name="T40" fmla="*/ 1122 w 1381"/>
                <a:gd name="T41" fmla="*/ 228 h 2304"/>
                <a:gd name="T42" fmla="*/ 1115 w 1381"/>
                <a:gd name="T43" fmla="*/ 275 h 2304"/>
                <a:gd name="T44" fmla="*/ 1100 w 1381"/>
                <a:gd name="T45" fmla="*/ 361 h 2304"/>
                <a:gd name="T46" fmla="*/ 989 w 1381"/>
                <a:gd name="T47" fmla="*/ 406 h 2304"/>
                <a:gd name="T48" fmla="*/ 1256 w 1381"/>
                <a:gd name="T49" fmla="*/ 614 h 2304"/>
                <a:gd name="T50" fmla="*/ 1305 w 1381"/>
                <a:gd name="T51" fmla="*/ 656 h 2304"/>
                <a:gd name="T52" fmla="*/ 1318 w 1381"/>
                <a:gd name="T53" fmla="*/ 718 h 2304"/>
                <a:gd name="T54" fmla="*/ 1296 w 1381"/>
                <a:gd name="T55" fmla="*/ 767 h 2304"/>
                <a:gd name="T56" fmla="*/ 1328 w 1381"/>
                <a:gd name="T57" fmla="*/ 796 h 2304"/>
                <a:gd name="T58" fmla="*/ 1371 w 1381"/>
                <a:gd name="T59" fmla="*/ 846 h 2304"/>
                <a:gd name="T60" fmla="*/ 1379 w 1381"/>
                <a:gd name="T61" fmla="*/ 912 h 2304"/>
                <a:gd name="T62" fmla="*/ 1260 w 1381"/>
                <a:gd name="T63" fmla="*/ 1599 h 2304"/>
                <a:gd name="T64" fmla="*/ 1209 w 1381"/>
                <a:gd name="T65" fmla="*/ 1643 h 2304"/>
                <a:gd name="T66" fmla="*/ 1142 w 1381"/>
                <a:gd name="T67" fmla="*/ 1652 h 2304"/>
                <a:gd name="T68" fmla="*/ 1081 w 1381"/>
                <a:gd name="T69" fmla="*/ 1623 h 2304"/>
                <a:gd name="T70" fmla="*/ 1047 w 1381"/>
                <a:gd name="T71" fmla="*/ 1565 h 2304"/>
                <a:gd name="T72" fmla="*/ 1128 w 1381"/>
                <a:gd name="T73" fmla="*/ 1000 h 2304"/>
                <a:gd name="T74" fmla="*/ 1040 w 1381"/>
                <a:gd name="T75" fmla="*/ 1042 h 2304"/>
                <a:gd name="T76" fmla="*/ 1031 w 1381"/>
                <a:gd name="T77" fmla="*/ 1128 h 2304"/>
                <a:gd name="T78" fmla="*/ 976 w 1381"/>
                <a:gd name="T79" fmla="*/ 1194 h 2304"/>
                <a:gd name="T80" fmla="*/ 892 w 1381"/>
                <a:gd name="T81" fmla="*/ 1219 h 2304"/>
                <a:gd name="T82" fmla="*/ 787 w 1381"/>
                <a:gd name="T83" fmla="*/ 2233 h 2304"/>
                <a:gd name="T84" fmla="*/ 755 w 1381"/>
                <a:gd name="T85" fmla="*/ 2283 h 2304"/>
                <a:gd name="T86" fmla="*/ 697 w 1381"/>
                <a:gd name="T87" fmla="*/ 2304 h 2304"/>
                <a:gd name="T88" fmla="*/ 640 w 1381"/>
                <a:gd name="T89" fmla="*/ 2283 h 2304"/>
                <a:gd name="T90" fmla="*/ 608 w 1381"/>
                <a:gd name="T91" fmla="*/ 2233 h 2304"/>
                <a:gd name="T92" fmla="*/ 150 w 1381"/>
                <a:gd name="T93" fmla="*/ 1219 h 2304"/>
                <a:gd name="T94" fmla="*/ 66 w 1381"/>
                <a:gd name="T95" fmla="*/ 1194 h 2304"/>
                <a:gd name="T96" fmla="*/ 11 w 1381"/>
                <a:gd name="T97" fmla="*/ 1128 h 2304"/>
                <a:gd name="T98" fmla="*/ 2 w 1381"/>
                <a:gd name="T99" fmla="*/ 1039 h 2304"/>
                <a:gd name="T100" fmla="*/ 43 w 1381"/>
                <a:gd name="T101" fmla="*/ 963 h 2304"/>
                <a:gd name="T102" fmla="*/ 120 w 1381"/>
                <a:gd name="T103" fmla="*/ 922 h 2304"/>
                <a:gd name="T104" fmla="*/ 495 w 1381"/>
                <a:gd name="T105" fmla="*/ 908 h 2304"/>
                <a:gd name="T106" fmla="*/ 478 w 1381"/>
                <a:gd name="T107" fmla="*/ 869 h 2304"/>
                <a:gd name="T108" fmla="*/ 477 w 1381"/>
                <a:gd name="T109" fmla="*/ 824 h 2304"/>
                <a:gd name="T110" fmla="*/ 481 w 1381"/>
                <a:gd name="T111" fmla="*/ 785 h 2304"/>
                <a:gd name="T112" fmla="*/ 491 w 1381"/>
                <a:gd name="T113" fmla="*/ 709 h 2304"/>
                <a:gd name="T114" fmla="*/ 508 w 1381"/>
                <a:gd name="T115" fmla="*/ 592 h 2304"/>
                <a:gd name="T116" fmla="*/ 533 w 1381"/>
                <a:gd name="T117" fmla="*/ 426 h 2304"/>
                <a:gd name="T118" fmla="*/ 568 w 1381"/>
                <a:gd name="T119" fmla="*/ 207 h 2304"/>
                <a:gd name="T120" fmla="*/ 603 w 1381"/>
                <a:gd name="T121" fmla="*/ 68 h 2304"/>
                <a:gd name="T122" fmla="*/ 664 w 1381"/>
                <a:gd name="T123" fmla="*/ 13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1" h="2304">
                  <a:moveTo>
                    <a:pt x="684" y="226"/>
                  </a:moveTo>
                  <a:lnTo>
                    <a:pt x="668" y="606"/>
                  </a:lnTo>
                  <a:lnTo>
                    <a:pt x="669" y="628"/>
                  </a:lnTo>
                  <a:lnTo>
                    <a:pt x="674" y="651"/>
                  </a:lnTo>
                  <a:lnTo>
                    <a:pt x="682" y="671"/>
                  </a:lnTo>
                  <a:lnTo>
                    <a:pt x="694" y="690"/>
                  </a:lnTo>
                  <a:lnTo>
                    <a:pt x="710" y="707"/>
                  </a:lnTo>
                  <a:lnTo>
                    <a:pt x="728" y="720"/>
                  </a:lnTo>
                  <a:lnTo>
                    <a:pt x="750" y="731"/>
                  </a:lnTo>
                  <a:lnTo>
                    <a:pt x="752" y="732"/>
                  </a:lnTo>
                  <a:lnTo>
                    <a:pt x="757" y="735"/>
                  </a:lnTo>
                  <a:lnTo>
                    <a:pt x="764" y="737"/>
                  </a:lnTo>
                  <a:lnTo>
                    <a:pt x="769" y="739"/>
                  </a:lnTo>
                  <a:lnTo>
                    <a:pt x="789" y="742"/>
                  </a:lnTo>
                  <a:lnTo>
                    <a:pt x="813" y="746"/>
                  </a:lnTo>
                  <a:lnTo>
                    <a:pt x="841" y="749"/>
                  </a:lnTo>
                  <a:lnTo>
                    <a:pt x="871" y="752"/>
                  </a:lnTo>
                  <a:lnTo>
                    <a:pt x="902" y="754"/>
                  </a:lnTo>
                  <a:lnTo>
                    <a:pt x="935" y="756"/>
                  </a:lnTo>
                  <a:lnTo>
                    <a:pt x="967" y="758"/>
                  </a:lnTo>
                  <a:lnTo>
                    <a:pt x="998" y="760"/>
                  </a:lnTo>
                  <a:lnTo>
                    <a:pt x="1026" y="761"/>
                  </a:lnTo>
                  <a:lnTo>
                    <a:pt x="1052" y="762"/>
                  </a:lnTo>
                  <a:lnTo>
                    <a:pt x="1074" y="763"/>
                  </a:lnTo>
                  <a:lnTo>
                    <a:pt x="1090" y="763"/>
                  </a:lnTo>
                  <a:lnTo>
                    <a:pt x="1100" y="764"/>
                  </a:lnTo>
                  <a:lnTo>
                    <a:pt x="1104" y="764"/>
                  </a:lnTo>
                  <a:lnTo>
                    <a:pt x="822" y="655"/>
                  </a:lnTo>
                  <a:lnTo>
                    <a:pt x="805" y="647"/>
                  </a:lnTo>
                  <a:lnTo>
                    <a:pt x="791" y="634"/>
                  </a:lnTo>
                  <a:lnTo>
                    <a:pt x="778" y="620"/>
                  </a:lnTo>
                  <a:lnTo>
                    <a:pt x="769" y="604"/>
                  </a:lnTo>
                  <a:lnTo>
                    <a:pt x="763" y="585"/>
                  </a:lnTo>
                  <a:lnTo>
                    <a:pt x="684" y="226"/>
                  </a:lnTo>
                  <a:close/>
                  <a:moveTo>
                    <a:pt x="720" y="0"/>
                  </a:moveTo>
                  <a:lnTo>
                    <a:pt x="749" y="1"/>
                  </a:lnTo>
                  <a:lnTo>
                    <a:pt x="755" y="2"/>
                  </a:lnTo>
                  <a:lnTo>
                    <a:pt x="766" y="4"/>
                  </a:lnTo>
                  <a:lnTo>
                    <a:pt x="781" y="6"/>
                  </a:lnTo>
                  <a:lnTo>
                    <a:pt x="799" y="9"/>
                  </a:lnTo>
                  <a:lnTo>
                    <a:pt x="818" y="13"/>
                  </a:lnTo>
                  <a:lnTo>
                    <a:pt x="838" y="16"/>
                  </a:lnTo>
                  <a:lnTo>
                    <a:pt x="857" y="19"/>
                  </a:lnTo>
                  <a:lnTo>
                    <a:pt x="875" y="22"/>
                  </a:lnTo>
                  <a:lnTo>
                    <a:pt x="889" y="25"/>
                  </a:lnTo>
                  <a:lnTo>
                    <a:pt x="899" y="26"/>
                  </a:lnTo>
                  <a:lnTo>
                    <a:pt x="903" y="27"/>
                  </a:lnTo>
                  <a:lnTo>
                    <a:pt x="917" y="57"/>
                  </a:lnTo>
                  <a:lnTo>
                    <a:pt x="934" y="84"/>
                  </a:lnTo>
                  <a:lnTo>
                    <a:pt x="955" y="110"/>
                  </a:lnTo>
                  <a:lnTo>
                    <a:pt x="979" y="132"/>
                  </a:lnTo>
                  <a:lnTo>
                    <a:pt x="1006" y="151"/>
                  </a:lnTo>
                  <a:lnTo>
                    <a:pt x="1037" y="167"/>
                  </a:lnTo>
                  <a:lnTo>
                    <a:pt x="1070" y="178"/>
                  </a:lnTo>
                  <a:lnTo>
                    <a:pt x="1127" y="194"/>
                  </a:lnTo>
                  <a:lnTo>
                    <a:pt x="1127" y="196"/>
                  </a:lnTo>
                  <a:lnTo>
                    <a:pt x="1127" y="198"/>
                  </a:lnTo>
                  <a:lnTo>
                    <a:pt x="1126" y="200"/>
                  </a:lnTo>
                  <a:lnTo>
                    <a:pt x="1126" y="202"/>
                  </a:lnTo>
                  <a:lnTo>
                    <a:pt x="1126" y="206"/>
                  </a:lnTo>
                  <a:lnTo>
                    <a:pt x="1125" y="211"/>
                  </a:lnTo>
                  <a:lnTo>
                    <a:pt x="1124" y="218"/>
                  </a:lnTo>
                  <a:lnTo>
                    <a:pt x="1122" y="228"/>
                  </a:lnTo>
                  <a:lnTo>
                    <a:pt x="1120" y="240"/>
                  </a:lnTo>
                  <a:lnTo>
                    <a:pt x="1118" y="255"/>
                  </a:lnTo>
                  <a:lnTo>
                    <a:pt x="1115" y="275"/>
                  </a:lnTo>
                  <a:lnTo>
                    <a:pt x="1111" y="298"/>
                  </a:lnTo>
                  <a:lnTo>
                    <a:pt x="1106" y="327"/>
                  </a:lnTo>
                  <a:lnTo>
                    <a:pt x="1100" y="361"/>
                  </a:lnTo>
                  <a:lnTo>
                    <a:pt x="1094" y="399"/>
                  </a:lnTo>
                  <a:lnTo>
                    <a:pt x="1087" y="444"/>
                  </a:lnTo>
                  <a:lnTo>
                    <a:pt x="989" y="406"/>
                  </a:lnTo>
                  <a:lnTo>
                    <a:pt x="874" y="184"/>
                  </a:lnTo>
                  <a:lnTo>
                    <a:pt x="942" y="492"/>
                  </a:lnTo>
                  <a:lnTo>
                    <a:pt x="1256" y="614"/>
                  </a:lnTo>
                  <a:lnTo>
                    <a:pt x="1277" y="625"/>
                  </a:lnTo>
                  <a:lnTo>
                    <a:pt x="1293" y="638"/>
                  </a:lnTo>
                  <a:lnTo>
                    <a:pt x="1305" y="656"/>
                  </a:lnTo>
                  <a:lnTo>
                    <a:pt x="1314" y="675"/>
                  </a:lnTo>
                  <a:lnTo>
                    <a:pt x="1319" y="697"/>
                  </a:lnTo>
                  <a:lnTo>
                    <a:pt x="1318" y="718"/>
                  </a:lnTo>
                  <a:lnTo>
                    <a:pt x="1312" y="740"/>
                  </a:lnTo>
                  <a:lnTo>
                    <a:pt x="1305" y="755"/>
                  </a:lnTo>
                  <a:lnTo>
                    <a:pt x="1296" y="767"/>
                  </a:lnTo>
                  <a:lnTo>
                    <a:pt x="1285" y="779"/>
                  </a:lnTo>
                  <a:lnTo>
                    <a:pt x="1307" y="785"/>
                  </a:lnTo>
                  <a:lnTo>
                    <a:pt x="1328" y="796"/>
                  </a:lnTo>
                  <a:lnTo>
                    <a:pt x="1345" y="809"/>
                  </a:lnTo>
                  <a:lnTo>
                    <a:pt x="1360" y="827"/>
                  </a:lnTo>
                  <a:lnTo>
                    <a:pt x="1371" y="846"/>
                  </a:lnTo>
                  <a:lnTo>
                    <a:pt x="1378" y="867"/>
                  </a:lnTo>
                  <a:lnTo>
                    <a:pt x="1381" y="889"/>
                  </a:lnTo>
                  <a:lnTo>
                    <a:pt x="1379" y="912"/>
                  </a:lnTo>
                  <a:lnTo>
                    <a:pt x="1277" y="1556"/>
                  </a:lnTo>
                  <a:lnTo>
                    <a:pt x="1271" y="1579"/>
                  </a:lnTo>
                  <a:lnTo>
                    <a:pt x="1260" y="1599"/>
                  </a:lnTo>
                  <a:lnTo>
                    <a:pt x="1246" y="1618"/>
                  </a:lnTo>
                  <a:lnTo>
                    <a:pt x="1229" y="1632"/>
                  </a:lnTo>
                  <a:lnTo>
                    <a:pt x="1209" y="1643"/>
                  </a:lnTo>
                  <a:lnTo>
                    <a:pt x="1188" y="1650"/>
                  </a:lnTo>
                  <a:lnTo>
                    <a:pt x="1166" y="1654"/>
                  </a:lnTo>
                  <a:lnTo>
                    <a:pt x="1142" y="1652"/>
                  </a:lnTo>
                  <a:lnTo>
                    <a:pt x="1120" y="1646"/>
                  </a:lnTo>
                  <a:lnTo>
                    <a:pt x="1098" y="1636"/>
                  </a:lnTo>
                  <a:lnTo>
                    <a:pt x="1081" y="1623"/>
                  </a:lnTo>
                  <a:lnTo>
                    <a:pt x="1066" y="1605"/>
                  </a:lnTo>
                  <a:lnTo>
                    <a:pt x="1054" y="1587"/>
                  </a:lnTo>
                  <a:lnTo>
                    <a:pt x="1047" y="1565"/>
                  </a:lnTo>
                  <a:lnTo>
                    <a:pt x="1044" y="1543"/>
                  </a:lnTo>
                  <a:lnTo>
                    <a:pt x="1045" y="1519"/>
                  </a:lnTo>
                  <a:lnTo>
                    <a:pt x="1128" y="1000"/>
                  </a:lnTo>
                  <a:lnTo>
                    <a:pt x="1020" y="992"/>
                  </a:lnTo>
                  <a:lnTo>
                    <a:pt x="1033" y="1015"/>
                  </a:lnTo>
                  <a:lnTo>
                    <a:pt x="1040" y="1042"/>
                  </a:lnTo>
                  <a:lnTo>
                    <a:pt x="1042" y="1070"/>
                  </a:lnTo>
                  <a:lnTo>
                    <a:pt x="1039" y="1099"/>
                  </a:lnTo>
                  <a:lnTo>
                    <a:pt x="1031" y="1128"/>
                  </a:lnTo>
                  <a:lnTo>
                    <a:pt x="1016" y="1154"/>
                  </a:lnTo>
                  <a:lnTo>
                    <a:pt x="998" y="1175"/>
                  </a:lnTo>
                  <a:lnTo>
                    <a:pt x="976" y="1194"/>
                  </a:lnTo>
                  <a:lnTo>
                    <a:pt x="951" y="1208"/>
                  </a:lnTo>
                  <a:lnTo>
                    <a:pt x="922" y="1216"/>
                  </a:lnTo>
                  <a:lnTo>
                    <a:pt x="892" y="1219"/>
                  </a:lnTo>
                  <a:lnTo>
                    <a:pt x="790" y="1219"/>
                  </a:lnTo>
                  <a:lnTo>
                    <a:pt x="790" y="2213"/>
                  </a:lnTo>
                  <a:lnTo>
                    <a:pt x="787" y="2233"/>
                  </a:lnTo>
                  <a:lnTo>
                    <a:pt x="780" y="2253"/>
                  </a:lnTo>
                  <a:lnTo>
                    <a:pt x="769" y="2270"/>
                  </a:lnTo>
                  <a:lnTo>
                    <a:pt x="755" y="2283"/>
                  </a:lnTo>
                  <a:lnTo>
                    <a:pt x="738" y="2295"/>
                  </a:lnTo>
                  <a:lnTo>
                    <a:pt x="719" y="2302"/>
                  </a:lnTo>
                  <a:lnTo>
                    <a:pt x="697" y="2304"/>
                  </a:lnTo>
                  <a:lnTo>
                    <a:pt x="677" y="2302"/>
                  </a:lnTo>
                  <a:lnTo>
                    <a:pt x="657" y="2295"/>
                  </a:lnTo>
                  <a:lnTo>
                    <a:pt x="640" y="2283"/>
                  </a:lnTo>
                  <a:lnTo>
                    <a:pt x="627" y="2270"/>
                  </a:lnTo>
                  <a:lnTo>
                    <a:pt x="615" y="2253"/>
                  </a:lnTo>
                  <a:lnTo>
                    <a:pt x="608" y="2233"/>
                  </a:lnTo>
                  <a:lnTo>
                    <a:pt x="606" y="2213"/>
                  </a:lnTo>
                  <a:lnTo>
                    <a:pt x="606" y="1219"/>
                  </a:lnTo>
                  <a:lnTo>
                    <a:pt x="150" y="1219"/>
                  </a:lnTo>
                  <a:lnTo>
                    <a:pt x="120" y="1216"/>
                  </a:lnTo>
                  <a:lnTo>
                    <a:pt x="91" y="1208"/>
                  </a:lnTo>
                  <a:lnTo>
                    <a:pt x="66" y="1194"/>
                  </a:lnTo>
                  <a:lnTo>
                    <a:pt x="43" y="1175"/>
                  </a:lnTo>
                  <a:lnTo>
                    <a:pt x="26" y="1154"/>
                  </a:lnTo>
                  <a:lnTo>
                    <a:pt x="11" y="1128"/>
                  </a:lnTo>
                  <a:lnTo>
                    <a:pt x="2" y="1099"/>
                  </a:lnTo>
                  <a:lnTo>
                    <a:pt x="0" y="1070"/>
                  </a:lnTo>
                  <a:lnTo>
                    <a:pt x="2" y="1039"/>
                  </a:lnTo>
                  <a:lnTo>
                    <a:pt x="11" y="1010"/>
                  </a:lnTo>
                  <a:lnTo>
                    <a:pt x="26" y="986"/>
                  </a:lnTo>
                  <a:lnTo>
                    <a:pt x="43" y="963"/>
                  </a:lnTo>
                  <a:lnTo>
                    <a:pt x="66" y="945"/>
                  </a:lnTo>
                  <a:lnTo>
                    <a:pt x="91" y="930"/>
                  </a:lnTo>
                  <a:lnTo>
                    <a:pt x="120" y="922"/>
                  </a:lnTo>
                  <a:lnTo>
                    <a:pt x="150" y="919"/>
                  </a:lnTo>
                  <a:lnTo>
                    <a:pt x="505" y="919"/>
                  </a:lnTo>
                  <a:lnTo>
                    <a:pt x="495" y="908"/>
                  </a:lnTo>
                  <a:lnTo>
                    <a:pt x="488" y="895"/>
                  </a:lnTo>
                  <a:lnTo>
                    <a:pt x="482" y="883"/>
                  </a:lnTo>
                  <a:lnTo>
                    <a:pt x="478" y="869"/>
                  </a:lnTo>
                  <a:lnTo>
                    <a:pt x="477" y="851"/>
                  </a:lnTo>
                  <a:lnTo>
                    <a:pt x="477" y="830"/>
                  </a:lnTo>
                  <a:lnTo>
                    <a:pt x="477" y="824"/>
                  </a:lnTo>
                  <a:lnTo>
                    <a:pt x="478" y="815"/>
                  </a:lnTo>
                  <a:lnTo>
                    <a:pt x="479" y="801"/>
                  </a:lnTo>
                  <a:lnTo>
                    <a:pt x="481" y="785"/>
                  </a:lnTo>
                  <a:lnTo>
                    <a:pt x="484" y="763"/>
                  </a:lnTo>
                  <a:lnTo>
                    <a:pt x="487" y="739"/>
                  </a:lnTo>
                  <a:lnTo>
                    <a:pt x="491" y="709"/>
                  </a:lnTo>
                  <a:lnTo>
                    <a:pt x="496" y="675"/>
                  </a:lnTo>
                  <a:lnTo>
                    <a:pt x="501" y="636"/>
                  </a:lnTo>
                  <a:lnTo>
                    <a:pt x="508" y="592"/>
                  </a:lnTo>
                  <a:lnTo>
                    <a:pt x="516" y="542"/>
                  </a:lnTo>
                  <a:lnTo>
                    <a:pt x="524" y="488"/>
                  </a:lnTo>
                  <a:lnTo>
                    <a:pt x="533" y="426"/>
                  </a:lnTo>
                  <a:lnTo>
                    <a:pt x="543" y="360"/>
                  </a:lnTo>
                  <a:lnTo>
                    <a:pt x="556" y="287"/>
                  </a:lnTo>
                  <a:lnTo>
                    <a:pt x="568" y="207"/>
                  </a:lnTo>
                  <a:lnTo>
                    <a:pt x="582" y="121"/>
                  </a:lnTo>
                  <a:lnTo>
                    <a:pt x="590" y="93"/>
                  </a:lnTo>
                  <a:lnTo>
                    <a:pt x="603" y="68"/>
                  </a:lnTo>
                  <a:lnTo>
                    <a:pt x="619" y="45"/>
                  </a:lnTo>
                  <a:lnTo>
                    <a:pt x="641" y="27"/>
                  </a:lnTo>
                  <a:lnTo>
                    <a:pt x="664" y="13"/>
                  </a:lnTo>
                  <a:lnTo>
                    <a:pt x="691" y="3"/>
                  </a:lnTo>
                  <a:lnTo>
                    <a:pt x="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377488" y="1927226"/>
              <a:ext cx="85725" cy="85725"/>
            </a:xfrm>
            <a:custGeom>
              <a:avLst/>
              <a:gdLst>
                <a:gd name="T0" fmla="*/ 272 w 542"/>
                <a:gd name="T1" fmla="*/ 0 h 542"/>
                <a:gd name="T2" fmla="*/ 312 w 542"/>
                <a:gd name="T3" fmla="*/ 3 h 542"/>
                <a:gd name="T4" fmla="*/ 350 w 542"/>
                <a:gd name="T5" fmla="*/ 11 h 542"/>
                <a:gd name="T6" fmla="*/ 386 w 542"/>
                <a:gd name="T7" fmla="*/ 26 h 542"/>
                <a:gd name="T8" fmla="*/ 419 w 542"/>
                <a:gd name="T9" fmla="*/ 44 h 542"/>
                <a:gd name="T10" fmla="*/ 449 w 542"/>
                <a:gd name="T11" fmla="*/ 67 h 542"/>
                <a:gd name="T12" fmla="*/ 476 w 542"/>
                <a:gd name="T13" fmla="*/ 93 h 542"/>
                <a:gd name="T14" fmla="*/ 499 w 542"/>
                <a:gd name="T15" fmla="*/ 123 h 542"/>
                <a:gd name="T16" fmla="*/ 518 w 542"/>
                <a:gd name="T17" fmla="*/ 157 h 542"/>
                <a:gd name="T18" fmla="*/ 531 w 542"/>
                <a:gd name="T19" fmla="*/ 193 h 542"/>
                <a:gd name="T20" fmla="*/ 540 w 542"/>
                <a:gd name="T21" fmla="*/ 231 h 542"/>
                <a:gd name="T22" fmla="*/ 542 w 542"/>
                <a:gd name="T23" fmla="*/ 272 h 542"/>
                <a:gd name="T24" fmla="*/ 540 w 542"/>
                <a:gd name="T25" fmla="*/ 312 h 542"/>
                <a:gd name="T26" fmla="*/ 531 w 542"/>
                <a:gd name="T27" fmla="*/ 349 h 542"/>
                <a:gd name="T28" fmla="*/ 518 w 542"/>
                <a:gd name="T29" fmla="*/ 385 h 542"/>
                <a:gd name="T30" fmla="*/ 499 w 542"/>
                <a:gd name="T31" fmla="*/ 419 h 542"/>
                <a:gd name="T32" fmla="*/ 476 w 542"/>
                <a:gd name="T33" fmla="*/ 449 h 542"/>
                <a:gd name="T34" fmla="*/ 449 w 542"/>
                <a:gd name="T35" fmla="*/ 475 h 542"/>
                <a:gd name="T36" fmla="*/ 419 w 542"/>
                <a:gd name="T37" fmla="*/ 498 h 542"/>
                <a:gd name="T38" fmla="*/ 386 w 542"/>
                <a:gd name="T39" fmla="*/ 517 h 542"/>
                <a:gd name="T40" fmla="*/ 350 w 542"/>
                <a:gd name="T41" fmla="*/ 531 h 542"/>
                <a:gd name="T42" fmla="*/ 312 w 542"/>
                <a:gd name="T43" fmla="*/ 539 h 542"/>
                <a:gd name="T44" fmla="*/ 272 w 542"/>
                <a:gd name="T45" fmla="*/ 542 h 542"/>
                <a:gd name="T46" fmla="*/ 232 w 542"/>
                <a:gd name="T47" fmla="*/ 539 h 542"/>
                <a:gd name="T48" fmla="*/ 193 w 542"/>
                <a:gd name="T49" fmla="*/ 531 h 542"/>
                <a:gd name="T50" fmla="*/ 157 w 542"/>
                <a:gd name="T51" fmla="*/ 517 h 542"/>
                <a:gd name="T52" fmla="*/ 124 w 542"/>
                <a:gd name="T53" fmla="*/ 498 h 542"/>
                <a:gd name="T54" fmla="*/ 93 w 542"/>
                <a:gd name="T55" fmla="*/ 475 h 542"/>
                <a:gd name="T56" fmla="*/ 67 w 542"/>
                <a:gd name="T57" fmla="*/ 449 h 542"/>
                <a:gd name="T58" fmla="*/ 44 w 542"/>
                <a:gd name="T59" fmla="*/ 419 h 542"/>
                <a:gd name="T60" fmla="*/ 26 w 542"/>
                <a:gd name="T61" fmla="*/ 385 h 542"/>
                <a:gd name="T62" fmla="*/ 11 w 542"/>
                <a:gd name="T63" fmla="*/ 349 h 542"/>
                <a:gd name="T64" fmla="*/ 3 w 542"/>
                <a:gd name="T65" fmla="*/ 312 h 542"/>
                <a:gd name="T66" fmla="*/ 0 w 542"/>
                <a:gd name="T67" fmla="*/ 272 h 542"/>
                <a:gd name="T68" fmla="*/ 3 w 542"/>
                <a:gd name="T69" fmla="*/ 231 h 542"/>
                <a:gd name="T70" fmla="*/ 11 w 542"/>
                <a:gd name="T71" fmla="*/ 193 h 542"/>
                <a:gd name="T72" fmla="*/ 26 w 542"/>
                <a:gd name="T73" fmla="*/ 157 h 542"/>
                <a:gd name="T74" fmla="*/ 44 w 542"/>
                <a:gd name="T75" fmla="*/ 123 h 542"/>
                <a:gd name="T76" fmla="*/ 67 w 542"/>
                <a:gd name="T77" fmla="*/ 93 h 542"/>
                <a:gd name="T78" fmla="*/ 93 w 542"/>
                <a:gd name="T79" fmla="*/ 67 h 542"/>
                <a:gd name="T80" fmla="*/ 124 w 542"/>
                <a:gd name="T81" fmla="*/ 44 h 542"/>
                <a:gd name="T82" fmla="*/ 157 w 542"/>
                <a:gd name="T83" fmla="*/ 26 h 542"/>
                <a:gd name="T84" fmla="*/ 193 w 542"/>
                <a:gd name="T85" fmla="*/ 11 h 542"/>
                <a:gd name="T86" fmla="*/ 232 w 542"/>
                <a:gd name="T87" fmla="*/ 3 h 542"/>
                <a:gd name="T88" fmla="*/ 272 w 542"/>
                <a:gd name="T8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2">
                  <a:moveTo>
                    <a:pt x="272" y="0"/>
                  </a:moveTo>
                  <a:lnTo>
                    <a:pt x="312" y="3"/>
                  </a:lnTo>
                  <a:lnTo>
                    <a:pt x="350" y="11"/>
                  </a:lnTo>
                  <a:lnTo>
                    <a:pt x="386" y="26"/>
                  </a:lnTo>
                  <a:lnTo>
                    <a:pt x="419" y="44"/>
                  </a:lnTo>
                  <a:lnTo>
                    <a:pt x="449" y="67"/>
                  </a:lnTo>
                  <a:lnTo>
                    <a:pt x="476" y="93"/>
                  </a:lnTo>
                  <a:lnTo>
                    <a:pt x="499" y="123"/>
                  </a:lnTo>
                  <a:lnTo>
                    <a:pt x="518" y="157"/>
                  </a:lnTo>
                  <a:lnTo>
                    <a:pt x="531" y="193"/>
                  </a:lnTo>
                  <a:lnTo>
                    <a:pt x="540" y="231"/>
                  </a:lnTo>
                  <a:lnTo>
                    <a:pt x="542" y="272"/>
                  </a:lnTo>
                  <a:lnTo>
                    <a:pt x="540" y="312"/>
                  </a:lnTo>
                  <a:lnTo>
                    <a:pt x="531" y="349"/>
                  </a:lnTo>
                  <a:lnTo>
                    <a:pt x="518" y="385"/>
                  </a:lnTo>
                  <a:lnTo>
                    <a:pt x="499" y="419"/>
                  </a:lnTo>
                  <a:lnTo>
                    <a:pt x="476" y="449"/>
                  </a:lnTo>
                  <a:lnTo>
                    <a:pt x="449" y="475"/>
                  </a:lnTo>
                  <a:lnTo>
                    <a:pt x="419" y="498"/>
                  </a:lnTo>
                  <a:lnTo>
                    <a:pt x="386" y="517"/>
                  </a:lnTo>
                  <a:lnTo>
                    <a:pt x="350" y="531"/>
                  </a:lnTo>
                  <a:lnTo>
                    <a:pt x="312" y="539"/>
                  </a:lnTo>
                  <a:lnTo>
                    <a:pt x="272" y="542"/>
                  </a:lnTo>
                  <a:lnTo>
                    <a:pt x="232" y="539"/>
                  </a:lnTo>
                  <a:lnTo>
                    <a:pt x="193" y="531"/>
                  </a:lnTo>
                  <a:lnTo>
                    <a:pt x="157" y="517"/>
                  </a:lnTo>
                  <a:lnTo>
                    <a:pt x="124" y="498"/>
                  </a:lnTo>
                  <a:lnTo>
                    <a:pt x="93" y="475"/>
                  </a:lnTo>
                  <a:lnTo>
                    <a:pt x="67" y="449"/>
                  </a:lnTo>
                  <a:lnTo>
                    <a:pt x="44" y="419"/>
                  </a:lnTo>
                  <a:lnTo>
                    <a:pt x="26" y="385"/>
                  </a:lnTo>
                  <a:lnTo>
                    <a:pt x="11" y="349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1"/>
                  </a:lnTo>
                  <a:lnTo>
                    <a:pt x="11" y="193"/>
                  </a:lnTo>
                  <a:lnTo>
                    <a:pt x="26" y="157"/>
                  </a:lnTo>
                  <a:lnTo>
                    <a:pt x="44" y="123"/>
                  </a:lnTo>
                  <a:lnTo>
                    <a:pt x="67" y="93"/>
                  </a:lnTo>
                  <a:lnTo>
                    <a:pt x="93" y="67"/>
                  </a:lnTo>
                  <a:lnTo>
                    <a:pt x="124" y="44"/>
                  </a:lnTo>
                  <a:lnTo>
                    <a:pt x="157" y="26"/>
                  </a:lnTo>
                  <a:lnTo>
                    <a:pt x="193" y="11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267950" y="2033588"/>
              <a:ext cx="225425" cy="427038"/>
            </a:xfrm>
            <a:custGeom>
              <a:avLst/>
              <a:gdLst>
                <a:gd name="T0" fmla="*/ 1223 w 1415"/>
                <a:gd name="T1" fmla="*/ 2 h 2691"/>
                <a:gd name="T2" fmla="*/ 1289 w 1415"/>
                <a:gd name="T3" fmla="*/ 26 h 2691"/>
                <a:gd name="T4" fmla="*/ 1341 w 1415"/>
                <a:gd name="T5" fmla="*/ 69 h 2691"/>
                <a:gd name="T6" fmla="*/ 1376 w 1415"/>
                <a:gd name="T7" fmla="*/ 126 h 2691"/>
                <a:gd name="T8" fmla="*/ 1389 w 1415"/>
                <a:gd name="T9" fmla="*/ 196 h 2691"/>
                <a:gd name="T10" fmla="*/ 1260 w 1415"/>
                <a:gd name="T11" fmla="*/ 1751 h 2691"/>
                <a:gd name="T12" fmla="*/ 1415 w 1415"/>
                <a:gd name="T13" fmla="*/ 2530 h 2691"/>
                <a:gd name="T14" fmla="*/ 1406 w 1415"/>
                <a:gd name="T15" fmla="*/ 2584 h 2691"/>
                <a:gd name="T16" fmla="*/ 1380 w 1415"/>
                <a:gd name="T17" fmla="*/ 2631 h 2691"/>
                <a:gd name="T18" fmla="*/ 1340 w 1415"/>
                <a:gd name="T19" fmla="*/ 2667 h 2691"/>
                <a:gd name="T20" fmla="*/ 1288 w 1415"/>
                <a:gd name="T21" fmla="*/ 2688 h 2691"/>
                <a:gd name="T22" fmla="*/ 1231 w 1415"/>
                <a:gd name="T23" fmla="*/ 2689 h 2691"/>
                <a:gd name="T24" fmla="*/ 1180 w 1415"/>
                <a:gd name="T25" fmla="*/ 2671 h 2691"/>
                <a:gd name="T26" fmla="*/ 1138 w 1415"/>
                <a:gd name="T27" fmla="*/ 2638 h 2691"/>
                <a:gd name="T28" fmla="*/ 1109 w 1415"/>
                <a:gd name="T29" fmla="*/ 2591 h 2691"/>
                <a:gd name="T30" fmla="*/ 943 w 1415"/>
                <a:gd name="T31" fmla="*/ 1780 h 2691"/>
                <a:gd name="T32" fmla="*/ 944 w 1415"/>
                <a:gd name="T33" fmla="*/ 1714 h 2691"/>
                <a:gd name="T34" fmla="*/ 980 w 1415"/>
                <a:gd name="T35" fmla="*/ 1218 h 2691"/>
                <a:gd name="T36" fmla="*/ 839 w 1415"/>
                <a:gd name="T37" fmla="*/ 2535 h 2691"/>
                <a:gd name="T38" fmla="*/ 825 w 1415"/>
                <a:gd name="T39" fmla="*/ 2597 h 2691"/>
                <a:gd name="T40" fmla="*/ 791 w 1415"/>
                <a:gd name="T41" fmla="*/ 2646 h 2691"/>
                <a:gd name="T42" fmla="*/ 741 w 1415"/>
                <a:gd name="T43" fmla="*/ 2678 h 2691"/>
                <a:gd name="T44" fmla="*/ 681 w 1415"/>
                <a:gd name="T45" fmla="*/ 2691 h 2691"/>
                <a:gd name="T46" fmla="*/ 650 w 1415"/>
                <a:gd name="T47" fmla="*/ 2688 h 2691"/>
                <a:gd name="T48" fmla="*/ 599 w 1415"/>
                <a:gd name="T49" fmla="*/ 2668 h 2691"/>
                <a:gd name="T50" fmla="*/ 558 w 1415"/>
                <a:gd name="T51" fmla="*/ 2632 h 2691"/>
                <a:gd name="T52" fmla="*/ 531 w 1415"/>
                <a:gd name="T53" fmla="*/ 2585 h 2691"/>
                <a:gd name="T54" fmla="*/ 523 w 1415"/>
                <a:gd name="T55" fmla="*/ 2530 h 2691"/>
                <a:gd name="T56" fmla="*/ 537 w 1415"/>
                <a:gd name="T57" fmla="*/ 1683 h 2691"/>
                <a:gd name="T58" fmla="*/ 652 w 1415"/>
                <a:gd name="T59" fmla="*/ 1222 h 2691"/>
                <a:gd name="T60" fmla="*/ 645 w 1415"/>
                <a:gd name="T61" fmla="*/ 722 h 2691"/>
                <a:gd name="T62" fmla="*/ 703 w 1415"/>
                <a:gd name="T63" fmla="*/ 737 h 2691"/>
                <a:gd name="T64" fmla="*/ 748 w 1415"/>
                <a:gd name="T65" fmla="*/ 733 h 2691"/>
                <a:gd name="T66" fmla="*/ 790 w 1415"/>
                <a:gd name="T67" fmla="*/ 716 h 2691"/>
                <a:gd name="T68" fmla="*/ 1114 w 1415"/>
                <a:gd name="T69" fmla="*/ 418 h 2691"/>
                <a:gd name="T70" fmla="*/ 735 w 1415"/>
                <a:gd name="T71" fmla="*/ 610 h 2691"/>
                <a:gd name="T72" fmla="*/ 687 w 1415"/>
                <a:gd name="T73" fmla="*/ 615 h 2691"/>
                <a:gd name="T74" fmla="*/ 97 w 1415"/>
                <a:gd name="T75" fmla="*/ 456 h 2691"/>
                <a:gd name="T76" fmla="*/ 50 w 1415"/>
                <a:gd name="T77" fmla="*/ 433 h 2691"/>
                <a:gd name="T78" fmla="*/ 17 w 1415"/>
                <a:gd name="T79" fmla="*/ 394 h 2691"/>
                <a:gd name="T80" fmla="*/ 1 w 1415"/>
                <a:gd name="T81" fmla="*/ 347 h 2691"/>
                <a:gd name="T82" fmla="*/ 4 w 1415"/>
                <a:gd name="T83" fmla="*/ 295 h 2691"/>
                <a:gd name="T84" fmla="*/ 28 w 1415"/>
                <a:gd name="T85" fmla="*/ 248 h 2691"/>
                <a:gd name="T86" fmla="*/ 66 w 1415"/>
                <a:gd name="T87" fmla="*/ 215 h 2691"/>
                <a:gd name="T88" fmla="*/ 114 w 1415"/>
                <a:gd name="T89" fmla="*/ 199 h 2691"/>
                <a:gd name="T90" fmla="*/ 166 w 1415"/>
                <a:gd name="T91" fmla="*/ 202 h 2691"/>
                <a:gd name="T92" fmla="*/ 993 w 1415"/>
                <a:gd name="T93" fmla="*/ 183 h 2691"/>
                <a:gd name="T94" fmla="*/ 638 w 1415"/>
                <a:gd name="T95" fmla="*/ 213 h 2691"/>
                <a:gd name="T96" fmla="*/ 646 w 1415"/>
                <a:gd name="T97" fmla="*/ 148 h 2691"/>
                <a:gd name="T98" fmla="*/ 670 w 1415"/>
                <a:gd name="T99" fmla="*/ 93 h 2691"/>
                <a:gd name="T100" fmla="*/ 707 w 1415"/>
                <a:gd name="T101" fmla="*/ 51 h 2691"/>
                <a:gd name="T102" fmla="*/ 755 w 1415"/>
                <a:gd name="T103" fmla="*/ 22 h 2691"/>
                <a:gd name="T104" fmla="*/ 807 w 1415"/>
                <a:gd name="T105" fmla="*/ 6 h 2691"/>
                <a:gd name="T106" fmla="*/ 1188 w 1415"/>
                <a:gd name="T107" fmla="*/ 0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15" h="2691">
                  <a:moveTo>
                    <a:pt x="1188" y="0"/>
                  </a:moveTo>
                  <a:lnTo>
                    <a:pt x="1223" y="2"/>
                  </a:lnTo>
                  <a:lnTo>
                    <a:pt x="1257" y="11"/>
                  </a:lnTo>
                  <a:lnTo>
                    <a:pt x="1289" y="26"/>
                  </a:lnTo>
                  <a:lnTo>
                    <a:pt x="1316" y="45"/>
                  </a:lnTo>
                  <a:lnTo>
                    <a:pt x="1341" y="69"/>
                  </a:lnTo>
                  <a:lnTo>
                    <a:pt x="1361" y="95"/>
                  </a:lnTo>
                  <a:lnTo>
                    <a:pt x="1376" y="126"/>
                  </a:lnTo>
                  <a:lnTo>
                    <a:pt x="1385" y="160"/>
                  </a:lnTo>
                  <a:lnTo>
                    <a:pt x="1389" y="196"/>
                  </a:lnTo>
                  <a:lnTo>
                    <a:pt x="1382" y="1213"/>
                  </a:lnTo>
                  <a:lnTo>
                    <a:pt x="1260" y="1751"/>
                  </a:lnTo>
                  <a:lnTo>
                    <a:pt x="1412" y="2501"/>
                  </a:lnTo>
                  <a:lnTo>
                    <a:pt x="1415" y="2530"/>
                  </a:lnTo>
                  <a:lnTo>
                    <a:pt x="1413" y="2558"/>
                  </a:lnTo>
                  <a:lnTo>
                    <a:pt x="1406" y="2584"/>
                  </a:lnTo>
                  <a:lnTo>
                    <a:pt x="1395" y="2609"/>
                  </a:lnTo>
                  <a:lnTo>
                    <a:pt x="1380" y="2631"/>
                  </a:lnTo>
                  <a:lnTo>
                    <a:pt x="1362" y="2651"/>
                  </a:lnTo>
                  <a:lnTo>
                    <a:pt x="1340" y="2667"/>
                  </a:lnTo>
                  <a:lnTo>
                    <a:pt x="1315" y="2680"/>
                  </a:lnTo>
                  <a:lnTo>
                    <a:pt x="1288" y="2688"/>
                  </a:lnTo>
                  <a:lnTo>
                    <a:pt x="1259" y="2691"/>
                  </a:lnTo>
                  <a:lnTo>
                    <a:pt x="1231" y="2689"/>
                  </a:lnTo>
                  <a:lnTo>
                    <a:pt x="1205" y="2683"/>
                  </a:lnTo>
                  <a:lnTo>
                    <a:pt x="1180" y="2671"/>
                  </a:lnTo>
                  <a:lnTo>
                    <a:pt x="1158" y="2656"/>
                  </a:lnTo>
                  <a:lnTo>
                    <a:pt x="1138" y="2638"/>
                  </a:lnTo>
                  <a:lnTo>
                    <a:pt x="1122" y="2616"/>
                  </a:lnTo>
                  <a:lnTo>
                    <a:pt x="1109" y="2591"/>
                  </a:lnTo>
                  <a:lnTo>
                    <a:pt x="1101" y="2564"/>
                  </a:lnTo>
                  <a:lnTo>
                    <a:pt x="943" y="1780"/>
                  </a:lnTo>
                  <a:lnTo>
                    <a:pt x="940" y="1746"/>
                  </a:lnTo>
                  <a:lnTo>
                    <a:pt x="944" y="1714"/>
                  </a:lnTo>
                  <a:lnTo>
                    <a:pt x="1056" y="1217"/>
                  </a:lnTo>
                  <a:lnTo>
                    <a:pt x="980" y="1218"/>
                  </a:lnTo>
                  <a:lnTo>
                    <a:pt x="852" y="1725"/>
                  </a:lnTo>
                  <a:lnTo>
                    <a:pt x="839" y="2535"/>
                  </a:lnTo>
                  <a:lnTo>
                    <a:pt x="836" y="2567"/>
                  </a:lnTo>
                  <a:lnTo>
                    <a:pt x="825" y="2597"/>
                  </a:lnTo>
                  <a:lnTo>
                    <a:pt x="811" y="2622"/>
                  </a:lnTo>
                  <a:lnTo>
                    <a:pt x="791" y="2646"/>
                  </a:lnTo>
                  <a:lnTo>
                    <a:pt x="768" y="2664"/>
                  </a:lnTo>
                  <a:lnTo>
                    <a:pt x="741" y="2678"/>
                  </a:lnTo>
                  <a:lnTo>
                    <a:pt x="713" y="2688"/>
                  </a:lnTo>
                  <a:lnTo>
                    <a:pt x="681" y="2691"/>
                  </a:lnTo>
                  <a:lnTo>
                    <a:pt x="678" y="2691"/>
                  </a:lnTo>
                  <a:lnTo>
                    <a:pt x="650" y="2688"/>
                  </a:lnTo>
                  <a:lnTo>
                    <a:pt x="623" y="2681"/>
                  </a:lnTo>
                  <a:lnTo>
                    <a:pt x="599" y="2668"/>
                  </a:lnTo>
                  <a:lnTo>
                    <a:pt x="577" y="2652"/>
                  </a:lnTo>
                  <a:lnTo>
                    <a:pt x="558" y="2632"/>
                  </a:lnTo>
                  <a:lnTo>
                    <a:pt x="542" y="2611"/>
                  </a:lnTo>
                  <a:lnTo>
                    <a:pt x="531" y="2585"/>
                  </a:lnTo>
                  <a:lnTo>
                    <a:pt x="525" y="2559"/>
                  </a:lnTo>
                  <a:lnTo>
                    <a:pt x="523" y="2530"/>
                  </a:lnTo>
                  <a:lnTo>
                    <a:pt x="535" y="1701"/>
                  </a:lnTo>
                  <a:lnTo>
                    <a:pt x="537" y="1683"/>
                  </a:lnTo>
                  <a:lnTo>
                    <a:pt x="540" y="1666"/>
                  </a:lnTo>
                  <a:lnTo>
                    <a:pt x="652" y="1222"/>
                  </a:lnTo>
                  <a:lnTo>
                    <a:pt x="651" y="1222"/>
                  </a:lnTo>
                  <a:lnTo>
                    <a:pt x="645" y="722"/>
                  </a:lnTo>
                  <a:lnTo>
                    <a:pt x="682" y="732"/>
                  </a:lnTo>
                  <a:lnTo>
                    <a:pt x="703" y="737"/>
                  </a:lnTo>
                  <a:lnTo>
                    <a:pt x="726" y="737"/>
                  </a:lnTo>
                  <a:lnTo>
                    <a:pt x="748" y="733"/>
                  </a:lnTo>
                  <a:lnTo>
                    <a:pt x="770" y="726"/>
                  </a:lnTo>
                  <a:lnTo>
                    <a:pt x="790" y="716"/>
                  </a:lnTo>
                  <a:lnTo>
                    <a:pt x="809" y="701"/>
                  </a:lnTo>
                  <a:lnTo>
                    <a:pt x="1114" y="418"/>
                  </a:lnTo>
                  <a:lnTo>
                    <a:pt x="758" y="600"/>
                  </a:lnTo>
                  <a:lnTo>
                    <a:pt x="735" y="610"/>
                  </a:lnTo>
                  <a:lnTo>
                    <a:pt x="710" y="615"/>
                  </a:lnTo>
                  <a:lnTo>
                    <a:pt x="687" y="615"/>
                  </a:lnTo>
                  <a:lnTo>
                    <a:pt x="662" y="611"/>
                  </a:lnTo>
                  <a:lnTo>
                    <a:pt x="97" y="456"/>
                  </a:lnTo>
                  <a:lnTo>
                    <a:pt x="72" y="447"/>
                  </a:lnTo>
                  <a:lnTo>
                    <a:pt x="50" y="433"/>
                  </a:lnTo>
                  <a:lnTo>
                    <a:pt x="32" y="415"/>
                  </a:lnTo>
                  <a:lnTo>
                    <a:pt x="17" y="394"/>
                  </a:lnTo>
                  <a:lnTo>
                    <a:pt x="7" y="372"/>
                  </a:lnTo>
                  <a:lnTo>
                    <a:pt x="1" y="347"/>
                  </a:lnTo>
                  <a:lnTo>
                    <a:pt x="0" y="321"/>
                  </a:lnTo>
                  <a:lnTo>
                    <a:pt x="4" y="295"/>
                  </a:lnTo>
                  <a:lnTo>
                    <a:pt x="14" y="269"/>
                  </a:lnTo>
                  <a:lnTo>
                    <a:pt x="28" y="248"/>
                  </a:lnTo>
                  <a:lnTo>
                    <a:pt x="45" y="230"/>
                  </a:lnTo>
                  <a:lnTo>
                    <a:pt x="66" y="215"/>
                  </a:lnTo>
                  <a:lnTo>
                    <a:pt x="89" y="205"/>
                  </a:lnTo>
                  <a:lnTo>
                    <a:pt x="114" y="199"/>
                  </a:lnTo>
                  <a:lnTo>
                    <a:pt x="140" y="198"/>
                  </a:lnTo>
                  <a:lnTo>
                    <a:pt x="166" y="202"/>
                  </a:lnTo>
                  <a:lnTo>
                    <a:pt x="683" y="343"/>
                  </a:lnTo>
                  <a:lnTo>
                    <a:pt x="993" y="183"/>
                  </a:lnTo>
                  <a:lnTo>
                    <a:pt x="726" y="238"/>
                  </a:lnTo>
                  <a:lnTo>
                    <a:pt x="638" y="213"/>
                  </a:lnTo>
                  <a:lnTo>
                    <a:pt x="640" y="179"/>
                  </a:lnTo>
                  <a:lnTo>
                    <a:pt x="646" y="148"/>
                  </a:lnTo>
                  <a:lnTo>
                    <a:pt x="657" y="119"/>
                  </a:lnTo>
                  <a:lnTo>
                    <a:pt x="670" y="93"/>
                  </a:lnTo>
                  <a:lnTo>
                    <a:pt x="688" y="71"/>
                  </a:lnTo>
                  <a:lnTo>
                    <a:pt x="707" y="51"/>
                  </a:lnTo>
                  <a:lnTo>
                    <a:pt x="730" y="35"/>
                  </a:lnTo>
                  <a:lnTo>
                    <a:pt x="755" y="22"/>
                  </a:lnTo>
                  <a:lnTo>
                    <a:pt x="780" y="12"/>
                  </a:lnTo>
                  <a:lnTo>
                    <a:pt x="807" y="6"/>
                  </a:lnTo>
                  <a:lnTo>
                    <a:pt x="834" y="4"/>
                  </a:lnTo>
                  <a:lnTo>
                    <a:pt x="1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049043" y="1967811"/>
            <a:ext cx="633120" cy="452228"/>
            <a:chOff x="9097963" y="2003425"/>
            <a:chExt cx="533400" cy="381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9140825" y="2101850"/>
              <a:ext cx="119062" cy="53975"/>
            </a:xfrm>
            <a:custGeom>
              <a:avLst/>
              <a:gdLst>
                <a:gd name="T0" fmla="*/ 616 w 749"/>
                <a:gd name="T1" fmla="*/ 0 h 334"/>
                <a:gd name="T2" fmla="*/ 644 w 749"/>
                <a:gd name="T3" fmla="*/ 1 h 334"/>
                <a:gd name="T4" fmla="*/ 670 w 749"/>
                <a:gd name="T5" fmla="*/ 9 h 334"/>
                <a:gd name="T6" fmla="*/ 749 w 749"/>
                <a:gd name="T7" fmla="*/ 36 h 334"/>
                <a:gd name="T8" fmla="*/ 729 w 749"/>
                <a:gd name="T9" fmla="*/ 90 h 334"/>
                <a:gd name="T10" fmla="*/ 715 w 749"/>
                <a:gd name="T11" fmla="*/ 146 h 334"/>
                <a:gd name="T12" fmla="*/ 707 w 749"/>
                <a:gd name="T13" fmla="*/ 201 h 334"/>
                <a:gd name="T14" fmla="*/ 706 w 749"/>
                <a:gd name="T15" fmla="*/ 257 h 334"/>
                <a:gd name="T16" fmla="*/ 712 w 749"/>
                <a:gd name="T17" fmla="*/ 312 h 334"/>
                <a:gd name="T18" fmla="*/ 635 w 749"/>
                <a:gd name="T19" fmla="*/ 285 h 334"/>
                <a:gd name="T20" fmla="*/ 538 w 749"/>
                <a:gd name="T21" fmla="*/ 334 h 334"/>
                <a:gd name="T22" fmla="*/ 479 w 749"/>
                <a:gd name="T23" fmla="*/ 331 h 334"/>
                <a:gd name="T24" fmla="*/ 419 w 749"/>
                <a:gd name="T25" fmla="*/ 326 h 334"/>
                <a:gd name="T26" fmla="*/ 358 w 749"/>
                <a:gd name="T27" fmla="*/ 322 h 334"/>
                <a:gd name="T28" fmla="*/ 298 w 749"/>
                <a:gd name="T29" fmla="*/ 319 h 334"/>
                <a:gd name="T30" fmla="*/ 240 w 749"/>
                <a:gd name="T31" fmla="*/ 315 h 334"/>
                <a:gd name="T32" fmla="*/ 183 w 749"/>
                <a:gd name="T33" fmla="*/ 312 h 334"/>
                <a:gd name="T34" fmla="*/ 130 w 749"/>
                <a:gd name="T35" fmla="*/ 308 h 334"/>
                <a:gd name="T36" fmla="*/ 81 w 749"/>
                <a:gd name="T37" fmla="*/ 305 h 334"/>
                <a:gd name="T38" fmla="*/ 37 w 749"/>
                <a:gd name="T39" fmla="*/ 303 h 334"/>
                <a:gd name="T40" fmla="*/ 0 w 749"/>
                <a:gd name="T41" fmla="*/ 300 h 334"/>
                <a:gd name="T42" fmla="*/ 564 w 749"/>
                <a:gd name="T43" fmla="*/ 15 h 334"/>
                <a:gd name="T44" fmla="*/ 590 w 749"/>
                <a:gd name="T45" fmla="*/ 6 h 334"/>
                <a:gd name="T46" fmla="*/ 616 w 749"/>
                <a:gd name="T4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9" h="334">
                  <a:moveTo>
                    <a:pt x="616" y="0"/>
                  </a:moveTo>
                  <a:lnTo>
                    <a:pt x="644" y="1"/>
                  </a:lnTo>
                  <a:lnTo>
                    <a:pt x="670" y="9"/>
                  </a:lnTo>
                  <a:lnTo>
                    <a:pt x="749" y="36"/>
                  </a:lnTo>
                  <a:lnTo>
                    <a:pt x="729" y="90"/>
                  </a:lnTo>
                  <a:lnTo>
                    <a:pt x="715" y="146"/>
                  </a:lnTo>
                  <a:lnTo>
                    <a:pt x="707" y="201"/>
                  </a:lnTo>
                  <a:lnTo>
                    <a:pt x="706" y="257"/>
                  </a:lnTo>
                  <a:lnTo>
                    <a:pt x="712" y="312"/>
                  </a:lnTo>
                  <a:lnTo>
                    <a:pt x="635" y="285"/>
                  </a:lnTo>
                  <a:lnTo>
                    <a:pt x="538" y="334"/>
                  </a:lnTo>
                  <a:lnTo>
                    <a:pt x="479" y="331"/>
                  </a:lnTo>
                  <a:lnTo>
                    <a:pt x="419" y="326"/>
                  </a:lnTo>
                  <a:lnTo>
                    <a:pt x="358" y="322"/>
                  </a:lnTo>
                  <a:lnTo>
                    <a:pt x="298" y="319"/>
                  </a:lnTo>
                  <a:lnTo>
                    <a:pt x="240" y="315"/>
                  </a:lnTo>
                  <a:lnTo>
                    <a:pt x="183" y="312"/>
                  </a:lnTo>
                  <a:lnTo>
                    <a:pt x="130" y="308"/>
                  </a:lnTo>
                  <a:lnTo>
                    <a:pt x="81" y="305"/>
                  </a:lnTo>
                  <a:lnTo>
                    <a:pt x="37" y="303"/>
                  </a:lnTo>
                  <a:lnTo>
                    <a:pt x="0" y="300"/>
                  </a:lnTo>
                  <a:lnTo>
                    <a:pt x="564" y="15"/>
                  </a:lnTo>
                  <a:lnTo>
                    <a:pt x="590" y="6"/>
                  </a:lnTo>
                  <a:lnTo>
                    <a:pt x="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9507538" y="2003425"/>
              <a:ext cx="79375" cy="79375"/>
            </a:xfrm>
            <a:custGeom>
              <a:avLst/>
              <a:gdLst>
                <a:gd name="T0" fmla="*/ 250 w 501"/>
                <a:gd name="T1" fmla="*/ 0 h 502"/>
                <a:gd name="T2" fmla="*/ 286 w 501"/>
                <a:gd name="T3" fmla="*/ 3 h 502"/>
                <a:gd name="T4" fmla="*/ 322 w 501"/>
                <a:gd name="T5" fmla="*/ 11 h 502"/>
                <a:gd name="T6" fmla="*/ 356 w 501"/>
                <a:gd name="T7" fmla="*/ 24 h 502"/>
                <a:gd name="T8" fmla="*/ 387 w 501"/>
                <a:gd name="T9" fmla="*/ 41 h 502"/>
                <a:gd name="T10" fmla="*/ 414 w 501"/>
                <a:gd name="T11" fmla="*/ 61 h 502"/>
                <a:gd name="T12" fmla="*/ 439 w 501"/>
                <a:gd name="T13" fmla="*/ 87 h 502"/>
                <a:gd name="T14" fmla="*/ 460 w 501"/>
                <a:gd name="T15" fmla="*/ 114 h 502"/>
                <a:gd name="T16" fmla="*/ 477 w 501"/>
                <a:gd name="T17" fmla="*/ 145 h 502"/>
                <a:gd name="T18" fmla="*/ 490 w 501"/>
                <a:gd name="T19" fmla="*/ 179 h 502"/>
                <a:gd name="T20" fmla="*/ 498 w 501"/>
                <a:gd name="T21" fmla="*/ 214 h 502"/>
                <a:gd name="T22" fmla="*/ 501 w 501"/>
                <a:gd name="T23" fmla="*/ 251 h 502"/>
                <a:gd name="T24" fmla="*/ 498 w 501"/>
                <a:gd name="T25" fmla="*/ 288 h 502"/>
                <a:gd name="T26" fmla="*/ 490 w 501"/>
                <a:gd name="T27" fmla="*/ 323 h 502"/>
                <a:gd name="T28" fmla="*/ 477 w 501"/>
                <a:gd name="T29" fmla="*/ 357 h 502"/>
                <a:gd name="T30" fmla="*/ 460 w 501"/>
                <a:gd name="T31" fmla="*/ 387 h 502"/>
                <a:gd name="T32" fmla="*/ 439 w 501"/>
                <a:gd name="T33" fmla="*/ 416 h 502"/>
                <a:gd name="T34" fmla="*/ 414 w 501"/>
                <a:gd name="T35" fmla="*/ 441 h 502"/>
                <a:gd name="T36" fmla="*/ 387 w 501"/>
                <a:gd name="T37" fmla="*/ 461 h 502"/>
                <a:gd name="T38" fmla="*/ 356 w 501"/>
                <a:gd name="T39" fmla="*/ 478 h 502"/>
                <a:gd name="T40" fmla="*/ 322 w 501"/>
                <a:gd name="T41" fmla="*/ 492 h 502"/>
                <a:gd name="T42" fmla="*/ 286 w 501"/>
                <a:gd name="T43" fmla="*/ 499 h 502"/>
                <a:gd name="T44" fmla="*/ 250 w 501"/>
                <a:gd name="T45" fmla="*/ 502 h 502"/>
                <a:gd name="T46" fmla="*/ 213 w 501"/>
                <a:gd name="T47" fmla="*/ 499 h 502"/>
                <a:gd name="T48" fmla="*/ 177 w 501"/>
                <a:gd name="T49" fmla="*/ 492 h 502"/>
                <a:gd name="T50" fmla="*/ 145 w 501"/>
                <a:gd name="T51" fmla="*/ 478 h 502"/>
                <a:gd name="T52" fmla="*/ 114 w 501"/>
                <a:gd name="T53" fmla="*/ 461 h 502"/>
                <a:gd name="T54" fmla="*/ 85 w 501"/>
                <a:gd name="T55" fmla="*/ 441 h 502"/>
                <a:gd name="T56" fmla="*/ 61 w 501"/>
                <a:gd name="T57" fmla="*/ 416 h 502"/>
                <a:gd name="T58" fmla="*/ 39 w 501"/>
                <a:gd name="T59" fmla="*/ 387 h 502"/>
                <a:gd name="T60" fmla="*/ 23 w 501"/>
                <a:gd name="T61" fmla="*/ 357 h 502"/>
                <a:gd name="T62" fmla="*/ 10 w 501"/>
                <a:gd name="T63" fmla="*/ 323 h 502"/>
                <a:gd name="T64" fmla="*/ 3 w 501"/>
                <a:gd name="T65" fmla="*/ 288 h 502"/>
                <a:gd name="T66" fmla="*/ 0 w 501"/>
                <a:gd name="T67" fmla="*/ 251 h 502"/>
                <a:gd name="T68" fmla="*/ 3 w 501"/>
                <a:gd name="T69" fmla="*/ 214 h 502"/>
                <a:gd name="T70" fmla="*/ 10 w 501"/>
                <a:gd name="T71" fmla="*/ 179 h 502"/>
                <a:gd name="T72" fmla="*/ 23 w 501"/>
                <a:gd name="T73" fmla="*/ 145 h 502"/>
                <a:gd name="T74" fmla="*/ 39 w 501"/>
                <a:gd name="T75" fmla="*/ 114 h 502"/>
                <a:gd name="T76" fmla="*/ 61 w 501"/>
                <a:gd name="T77" fmla="*/ 87 h 502"/>
                <a:gd name="T78" fmla="*/ 85 w 501"/>
                <a:gd name="T79" fmla="*/ 61 h 502"/>
                <a:gd name="T80" fmla="*/ 114 w 501"/>
                <a:gd name="T81" fmla="*/ 41 h 502"/>
                <a:gd name="T82" fmla="*/ 145 w 501"/>
                <a:gd name="T83" fmla="*/ 24 h 502"/>
                <a:gd name="T84" fmla="*/ 177 w 501"/>
                <a:gd name="T85" fmla="*/ 11 h 502"/>
                <a:gd name="T86" fmla="*/ 213 w 501"/>
                <a:gd name="T87" fmla="*/ 3 h 502"/>
                <a:gd name="T88" fmla="*/ 250 w 501"/>
                <a:gd name="T8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1" h="502">
                  <a:moveTo>
                    <a:pt x="250" y="0"/>
                  </a:moveTo>
                  <a:lnTo>
                    <a:pt x="286" y="3"/>
                  </a:lnTo>
                  <a:lnTo>
                    <a:pt x="322" y="11"/>
                  </a:lnTo>
                  <a:lnTo>
                    <a:pt x="356" y="24"/>
                  </a:lnTo>
                  <a:lnTo>
                    <a:pt x="387" y="41"/>
                  </a:lnTo>
                  <a:lnTo>
                    <a:pt x="414" y="61"/>
                  </a:lnTo>
                  <a:lnTo>
                    <a:pt x="439" y="87"/>
                  </a:lnTo>
                  <a:lnTo>
                    <a:pt x="460" y="114"/>
                  </a:lnTo>
                  <a:lnTo>
                    <a:pt x="477" y="145"/>
                  </a:lnTo>
                  <a:lnTo>
                    <a:pt x="490" y="179"/>
                  </a:lnTo>
                  <a:lnTo>
                    <a:pt x="498" y="214"/>
                  </a:lnTo>
                  <a:lnTo>
                    <a:pt x="501" y="251"/>
                  </a:lnTo>
                  <a:lnTo>
                    <a:pt x="498" y="288"/>
                  </a:lnTo>
                  <a:lnTo>
                    <a:pt x="490" y="323"/>
                  </a:lnTo>
                  <a:lnTo>
                    <a:pt x="477" y="357"/>
                  </a:lnTo>
                  <a:lnTo>
                    <a:pt x="460" y="387"/>
                  </a:lnTo>
                  <a:lnTo>
                    <a:pt x="439" y="416"/>
                  </a:lnTo>
                  <a:lnTo>
                    <a:pt x="414" y="441"/>
                  </a:lnTo>
                  <a:lnTo>
                    <a:pt x="387" y="461"/>
                  </a:lnTo>
                  <a:lnTo>
                    <a:pt x="356" y="478"/>
                  </a:lnTo>
                  <a:lnTo>
                    <a:pt x="322" y="492"/>
                  </a:lnTo>
                  <a:lnTo>
                    <a:pt x="286" y="499"/>
                  </a:lnTo>
                  <a:lnTo>
                    <a:pt x="250" y="502"/>
                  </a:lnTo>
                  <a:lnTo>
                    <a:pt x="213" y="499"/>
                  </a:lnTo>
                  <a:lnTo>
                    <a:pt x="177" y="492"/>
                  </a:lnTo>
                  <a:lnTo>
                    <a:pt x="145" y="478"/>
                  </a:lnTo>
                  <a:lnTo>
                    <a:pt x="114" y="461"/>
                  </a:lnTo>
                  <a:lnTo>
                    <a:pt x="85" y="441"/>
                  </a:lnTo>
                  <a:lnTo>
                    <a:pt x="61" y="416"/>
                  </a:lnTo>
                  <a:lnTo>
                    <a:pt x="39" y="387"/>
                  </a:lnTo>
                  <a:lnTo>
                    <a:pt x="23" y="357"/>
                  </a:lnTo>
                  <a:lnTo>
                    <a:pt x="10" y="323"/>
                  </a:lnTo>
                  <a:lnTo>
                    <a:pt x="3" y="288"/>
                  </a:lnTo>
                  <a:lnTo>
                    <a:pt x="0" y="251"/>
                  </a:lnTo>
                  <a:lnTo>
                    <a:pt x="3" y="214"/>
                  </a:lnTo>
                  <a:lnTo>
                    <a:pt x="10" y="179"/>
                  </a:lnTo>
                  <a:lnTo>
                    <a:pt x="23" y="145"/>
                  </a:lnTo>
                  <a:lnTo>
                    <a:pt x="39" y="114"/>
                  </a:lnTo>
                  <a:lnTo>
                    <a:pt x="61" y="87"/>
                  </a:lnTo>
                  <a:lnTo>
                    <a:pt x="85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7" y="11"/>
                  </a:lnTo>
                  <a:lnTo>
                    <a:pt x="213" y="3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9124950" y="2043113"/>
              <a:ext cx="393700" cy="171450"/>
            </a:xfrm>
            <a:custGeom>
              <a:avLst/>
              <a:gdLst>
                <a:gd name="T0" fmla="*/ 1476 w 2479"/>
                <a:gd name="T1" fmla="*/ 21 h 1078"/>
                <a:gd name="T2" fmla="*/ 2131 w 2479"/>
                <a:gd name="T3" fmla="*/ 254 h 1078"/>
                <a:gd name="T4" fmla="*/ 2057 w 2479"/>
                <a:gd name="T5" fmla="*/ 247 h 1078"/>
                <a:gd name="T6" fmla="*/ 1946 w 2479"/>
                <a:gd name="T7" fmla="*/ 237 h 1078"/>
                <a:gd name="T8" fmla="*/ 1857 w 2479"/>
                <a:gd name="T9" fmla="*/ 229 h 1078"/>
                <a:gd name="T10" fmla="*/ 1709 w 2479"/>
                <a:gd name="T11" fmla="*/ 58 h 1078"/>
                <a:gd name="T12" fmla="*/ 1799 w 2479"/>
                <a:gd name="T13" fmla="*/ 12 h 1078"/>
                <a:gd name="T14" fmla="*/ 1911 w 2479"/>
                <a:gd name="T15" fmla="*/ 33 h 1078"/>
                <a:gd name="T16" fmla="*/ 1983 w 2479"/>
                <a:gd name="T17" fmla="*/ 121 h 1078"/>
                <a:gd name="T18" fmla="*/ 2110 w 2479"/>
                <a:gd name="T19" fmla="*/ 51 h 1078"/>
                <a:gd name="T20" fmla="*/ 2222 w 2479"/>
                <a:gd name="T21" fmla="*/ 75 h 1078"/>
                <a:gd name="T22" fmla="*/ 2460 w 2479"/>
                <a:gd name="T23" fmla="*/ 366 h 1078"/>
                <a:gd name="T24" fmla="*/ 2477 w 2479"/>
                <a:gd name="T25" fmla="*/ 474 h 1078"/>
                <a:gd name="T26" fmla="*/ 2426 w 2479"/>
                <a:gd name="T27" fmla="*/ 570 h 1078"/>
                <a:gd name="T28" fmla="*/ 2384 w 2479"/>
                <a:gd name="T29" fmla="*/ 600 h 1078"/>
                <a:gd name="T30" fmla="*/ 2306 w 2479"/>
                <a:gd name="T31" fmla="*/ 652 h 1078"/>
                <a:gd name="T32" fmla="*/ 2187 w 2479"/>
                <a:gd name="T33" fmla="*/ 731 h 1078"/>
                <a:gd name="T34" fmla="*/ 2042 w 2479"/>
                <a:gd name="T35" fmla="*/ 827 h 1078"/>
                <a:gd name="T36" fmla="*/ 1891 w 2479"/>
                <a:gd name="T37" fmla="*/ 927 h 1078"/>
                <a:gd name="T38" fmla="*/ 1749 w 2479"/>
                <a:gd name="T39" fmla="*/ 1020 h 1078"/>
                <a:gd name="T40" fmla="*/ 135 w 2479"/>
                <a:gd name="T41" fmla="*/ 1078 h 1078"/>
                <a:gd name="T42" fmla="*/ 39 w 2479"/>
                <a:gd name="T43" fmla="*/ 1038 h 1078"/>
                <a:gd name="T44" fmla="*/ 0 w 2479"/>
                <a:gd name="T45" fmla="*/ 942 h 1078"/>
                <a:gd name="T46" fmla="*/ 39 w 2479"/>
                <a:gd name="T47" fmla="*/ 845 h 1078"/>
                <a:gd name="T48" fmla="*/ 135 w 2479"/>
                <a:gd name="T49" fmla="*/ 805 h 1078"/>
                <a:gd name="T50" fmla="*/ 1483 w 2479"/>
                <a:gd name="T51" fmla="*/ 801 h 1078"/>
                <a:gd name="T52" fmla="*/ 1378 w 2479"/>
                <a:gd name="T53" fmla="*/ 786 h 1078"/>
                <a:gd name="T54" fmla="*/ 1232 w 2479"/>
                <a:gd name="T55" fmla="*/ 767 h 1078"/>
                <a:gd name="T56" fmla="*/ 1084 w 2479"/>
                <a:gd name="T57" fmla="*/ 746 h 1078"/>
                <a:gd name="T58" fmla="*/ 972 w 2479"/>
                <a:gd name="T59" fmla="*/ 731 h 1078"/>
                <a:gd name="T60" fmla="*/ 924 w 2479"/>
                <a:gd name="T61" fmla="*/ 681 h 1078"/>
                <a:gd name="T62" fmla="*/ 935 w 2479"/>
                <a:gd name="T63" fmla="*/ 497 h 1078"/>
                <a:gd name="T64" fmla="*/ 1031 w 2479"/>
                <a:gd name="T65" fmla="*/ 328 h 1078"/>
                <a:gd name="T66" fmla="*/ 1195 w 2479"/>
                <a:gd name="T67" fmla="*/ 199 h 1078"/>
                <a:gd name="T68" fmla="*/ 1283 w 2479"/>
                <a:gd name="T69" fmla="*/ 316 h 1078"/>
                <a:gd name="T70" fmla="*/ 1408 w 2479"/>
                <a:gd name="T71" fmla="*/ 447 h 1078"/>
                <a:gd name="T72" fmla="*/ 1487 w 2479"/>
                <a:gd name="T73" fmla="*/ 531 h 1078"/>
                <a:gd name="T74" fmla="*/ 1534 w 2479"/>
                <a:gd name="T75" fmla="*/ 579 h 1078"/>
                <a:gd name="T76" fmla="*/ 1559 w 2479"/>
                <a:gd name="T77" fmla="*/ 604 h 1078"/>
                <a:gd name="T78" fmla="*/ 1572 w 2479"/>
                <a:gd name="T79" fmla="*/ 619 h 1078"/>
                <a:gd name="T80" fmla="*/ 1586 w 2479"/>
                <a:gd name="T81" fmla="*/ 633 h 1078"/>
                <a:gd name="T82" fmla="*/ 1659 w 2479"/>
                <a:gd name="T83" fmla="*/ 679 h 1078"/>
                <a:gd name="T84" fmla="*/ 1765 w 2479"/>
                <a:gd name="T85" fmla="*/ 671 h 1078"/>
                <a:gd name="T86" fmla="*/ 1700 w 2479"/>
                <a:gd name="T87" fmla="*/ 553 h 1078"/>
                <a:gd name="T88" fmla="*/ 1329 w 2479"/>
                <a:gd name="T89" fmla="*/ 193 h 1078"/>
                <a:gd name="T90" fmla="*/ 1297 w 2479"/>
                <a:gd name="T91" fmla="*/ 112 h 1078"/>
                <a:gd name="T92" fmla="*/ 1333 w 2479"/>
                <a:gd name="T93" fmla="*/ 32 h 1078"/>
                <a:gd name="T94" fmla="*/ 1414 w 2479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79" h="1078">
                  <a:moveTo>
                    <a:pt x="1414" y="0"/>
                  </a:moveTo>
                  <a:lnTo>
                    <a:pt x="1435" y="3"/>
                  </a:lnTo>
                  <a:lnTo>
                    <a:pt x="1457" y="10"/>
                  </a:lnTo>
                  <a:lnTo>
                    <a:pt x="1476" y="21"/>
                  </a:lnTo>
                  <a:lnTo>
                    <a:pt x="1494" y="36"/>
                  </a:lnTo>
                  <a:lnTo>
                    <a:pt x="1764" y="320"/>
                  </a:lnTo>
                  <a:lnTo>
                    <a:pt x="2136" y="254"/>
                  </a:lnTo>
                  <a:lnTo>
                    <a:pt x="2131" y="254"/>
                  </a:lnTo>
                  <a:lnTo>
                    <a:pt x="2119" y="253"/>
                  </a:lnTo>
                  <a:lnTo>
                    <a:pt x="2102" y="251"/>
                  </a:lnTo>
                  <a:lnTo>
                    <a:pt x="2082" y="249"/>
                  </a:lnTo>
                  <a:lnTo>
                    <a:pt x="2057" y="247"/>
                  </a:lnTo>
                  <a:lnTo>
                    <a:pt x="2031" y="245"/>
                  </a:lnTo>
                  <a:lnTo>
                    <a:pt x="2002" y="243"/>
                  </a:lnTo>
                  <a:lnTo>
                    <a:pt x="1974" y="240"/>
                  </a:lnTo>
                  <a:lnTo>
                    <a:pt x="1946" y="237"/>
                  </a:lnTo>
                  <a:lnTo>
                    <a:pt x="1918" y="234"/>
                  </a:lnTo>
                  <a:lnTo>
                    <a:pt x="1895" y="232"/>
                  </a:lnTo>
                  <a:lnTo>
                    <a:pt x="1873" y="230"/>
                  </a:lnTo>
                  <a:lnTo>
                    <a:pt x="1857" y="229"/>
                  </a:lnTo>
                  <a:lnTo>
                    <a:pt x="1846" y="228"/>
                  </a:lnTo>
                  <a:lnTo>
                    <a:pt x="1840" y="228"/>
                  </a:lnTo>
                  <a:lnTo>
                    <a:pt x="1694" y="75"/>
                  </a:lnTo>
                  <a:lnTo>
                    <a:pt x="1709" y="58"/>
                  </a:lnTo>
                  <a:lnTo>
                    <a:pt x="1726" y="42"/>
                  </a:lnTo>
                  <a:lnTo>
                    <a:pt x="1749" y="28"/>
                  </a:lnTo>
                  <a:lnTo>
                    <a:pt x="1772" y="18"/>
                  </a:lnTo>
                  <a:lnTo>
                    <a:pt x="1799" y="12"/>
                  </a:lnTo>
                  <a:lnTo>
                    <a:pt x="1826" y="9"/>
                  </a:lnTo>
                  <a:lnTo>
                    <a:pt x="1856" y="12"/>
                  </a:lnTo>
                  <a:lnTo>
                    <a:pt x="1885" y="20"/>
                  </a:lnTo>
                  <a:lnTo>
                    <a:pt x="1911" y="33"/>
                  </a:lnTo>
                  <a:lnTo>
                    <a:pt x="1935" y="49"/>
                  </a:lnTo>
                  <a:lnTo>
                    <a:pt x="1955" y="71"/>
                  </a:lnTo>
                  <a:lnTo>
                    <a:pt x="1971" y="94"/>
                  </a:lnTo>
                  <a:lnTo>
                    <a:pt x="1983" y="121"/>
                  </a:lnTo>
                  <a:lnTo>
                    <a:pt x="2029" y="85"/>
                  </a:lnTo>
                  <a:lnTo>
                    <a:pt x="2054" y="69"/>
                  </a:lnTo>
                  <a:lnTo>
                    <a:pt x="2082" y="58"/>
                  </a:lnTo>
                  <a:lnTo>
                    <a:pt x="2110" y="51"/>
                  </a:lnTo>
                  <a:lnTo>
                    <a:pt x="2139" y="49"/>
                  </a:lnTo>
                  <a:lnTo>
                    <a:pt x="2168" y="54"/>
                  </a:lnTo>
                  <a:lnTo>
                    <a:pt x="2195" y="62"/>
                  </a:lnTo>
                  <a:lnTo>
                    <a:pt x="2222" y="75"/>
                  </a:lnTo>
                  <a:lnTo>
                    <a:pt x="2245" y="92"/>
                  </a:lnTo>
                  <a:lnTo>
                    <a:pt x="2267" y="115"/>
                  </a:lnTo>
                  <a:lnTo>
                    <a:pt x="2443" y="343"/>
                  </a:lnTo>
                  <a:lnTo>
                    <a:pt x="2460" y="366"/>
                  </a:lnTo>
                  <a:lnTo>
                    <a:pt x="2471" y="393"/>
                  </a:lnTo>
                  <a:lnTo>
                    <a:pt x="2477" y="419"/>
                  </a:lnTo>
                  <a:lnTo>
                    <a:pt x="2479" y="447"/>
                  </a:lnTo>
                  <a:lnTo>
                    <a:pt x="2477" y="474"/>
                  </a:lnTo>
                  <a:lnTo>
                    <a:pt x="2471" y="500"/>
                  </a:lnTo>
                  <a:lnTo>
                    <a:pt x="2460" y="526"/>
                  </a:lnTo>
                  <a:lnTo>
                    <a:pt x="2445" y="549"/>
                  </a:lnTo>
                  <a:lnTo>
                    <a:pt x="2426" y="570"/>
                  </a:lnTo>
                  <a:lnTo>
                    <a:pt x="2403" y="588"/>
                  </a:lnTo>
                  <a:lnTo>
                    <a:pt x="2401" y="589"/>
                  </a:lnTo>
                  <a:lnTo>
                    <a:pt x="2394" y="594"/>
                  </a:lnTo>
                  <a:lnTo>
                    <a:pt x="2384" y="600"/>
                  </a:lnTo>
                  <a:lnTo>
                    <a:pt x="2370" y="611"/>
                  </a:lnTo>
                  <a:lnTo>
                    <a:pt x="2351" y="622"/>
                  </a:lnTo>
                  <a:lnTo>
                    <a:pt x="2331" y="636"/>
                  </a:lnTo>
                  <a:lnTo>
                    <a:pt x="2306" y="652"/>
                  </a:lnTo>
                  <a:lnTo>
                    <a:pt x="2280" y="670"/>
                  </a:lnTo>
                  <a:lnTo>
                    <a:pt x="2251" y="689"/>
                  </a:lnTo>
                  <a:lnTo>
                    <a:pt x="2220" y="710"/>
                  </a:lnTo>
                  <a:lnTo>
                    <a:pt x="2187" y="731"/>
                  </a:lnTo>
                  <a:lnTo>
                    <a:pt x="2152" y="755"/>
                  </a:lnTo>
                  <a:lnTo>
                    <a:pt x="2116" y="778"/>
                  </a:lnTo>
                  <a:lnTo>
                    <a:pt x="2080" y="803"/>
                  </a:lnTo>
                  <a:lnTo>
                    <a:pt x="2042" y="827"/>
                  </a:lnTo>
                  <a:lnTo>
                    <a:pt x="2004" y="852"/>
                  </a:lnTo>
                  <a:lnTo>
                    <a:pt x="1966" y="877"/>
                  </a:lnTo>
                  <a:lnTo>
                    <a:pt x="1929" y="903"/>
                  </a:lnTo>
                  <a:lnTo>
                    <a:pt x="1891" y="927"/>
                  </a:lnTo>
                  <a:lnTo>
                    <a:pt x="1853" y="952"/>
                  </a:lnTo>
                  <a:lnTo>
                    <a:pt x="1817" y="975"/>
                  </a:lnTo>
                  <a:lnTo>
                    <a:pt x="1783" y="998"/>
                  </a:lnTo>
                  <a:lnTo>
                    <a:pt x="1749" y="1020"/>
                  </a:lnTo>
                  <a:lnTo>
                    <a:pt x="1717" y="1041"/>
                  </a:lnTo>
                  <a:lnTo>
                    <a:pt x="1688" y="1060"/>
                  </a:lnTo>
                  <a:lnTo>
                    <a:pt x="1660" y="1078"/>
                  </a:lnTo>
                  <a:lnTo>
                    <a:pt x="135" y="1078"/>
                  </a:lnTo>
                  <a:lnTo>
                    <a:pt x="108" y="1075"/>
                  </a:lnTo>
                  <a:lnTo>
                    <a:pt x="82" y="1067"/>
                  </a:lnTo>
                  <a:lnTo>
                    <a:pt x="59" y="1054"/>
                  </a:lnTo>
                  <a:lnTo>
                    <a:pt x="39" y="1038"/>
                  </a:lnTo>
                  <a:lnTo>
                    <a:pt x="22" y="1017"/>
                  </a:lnTo>
                  <a:lnTo>
                    <a:pt x="10" y="995"/>
                  </a:lnTo>
                  <a:lnTo>
                    <a:pt x="2" y="968"/>
                  </a:lnTo>
                  <a:lnTo>
                    <a:pt x="0" y="942"/>
                  </a:lnTo>
                  <a:lnTo>
                    <a:pt x="2" y="914"/>
                  </a:lnTo>
                  <a:lnTo>
                    <a:pt x="10" y="889"/>
                  </a:lnTo>
                  <a:lnTo>
                    <a:pt x="22" y="865"/>
                  </a:lnTo>
                  <a:lnTo>
                    <a:pt x="39" y="845"/>
                  </a:lnTo>
                  <a:lnTo>
                    <a:pt x="59" y="828"/>
                  </a:lnTo>
                  <a:lnTo>
                    <a:pt x="82" y="816"/>
                  </a:lnTo>
                  <a:lnTo>
                    <a:pt x="108" y="808"/>
                  </a:lnTo>
                  <a:lnTo>
                    <a:pt x="135" y="805"/>
                  </a:lnTo>
                  <a:lnTo>
                    <a:pt x="1511" y="805"/>
                  </a:lnTo>
                  <a:lnTo>
                    <a:pt x="1508" y="805"/>
                  </a:lnTo>
                  <a:lnTo>
                    <a:pt x="1498" y="803"/>
                  </a:lnTo>
                  <a:lnTo>
                    <a:pt x="1483" y="801"/>
                  </a:lnTo>
                  <a:lnTo>
                    <a:pt x="1463" y="799"/>
                  </a:lnTo>
                  <a:lnTo>
                    <a:pt x="1438" y="795"/>
                  </a:lnTo>
                  <a:lnTo>
                    <a:pt x="1410" y="791"/>
                  </a:lnTo>
                  <a:lnTo>
                    <a:pt x="1378" y="786"/>
                  </a:lnTo>
                  <a:lnTo>
                    <a:pt x="1343" y="782"/>
                  </a:lnTo>
                  <a:lnTo>
                    <a:pt x="1308" y="777"/>
                  </a:lnTo>
                  <a:lnTo>
                    <a:pt x="1270" y="772"/>
                  </a:lnTo>
                  <a:lnTo>
                    <a:pt x="1232" y="767"/>
                  </a:lnTo>
                  <a:lnTo>
                    <a:pt x="1193" y="761"/>
                  </a:lnTo>
                  <a:lnTo>
                    <a:pt x="1156" y="756"/>
                  </a:lnTo>
                  <a:lnTo>
                    <a:pt x="1119" y="751"/>
                  </a:lnTo>
                  <a:lnTo>
                    <a:pt x="1084" y="746"/>
                  </a:lnTo>
                  <a:lnTo>
                    <a:pt x="1050" y="741"/>
                  </a:lnTo>
                  <a:lnTo>
                    <a:pt x="1021" y="737"/>
                  </a:lnTo>
                  <a:lnTo>
                    <a:pt x="994" y="734"/>
                  </a:lnTo>
                  <a:lnTo>
                    <a:pt x="972" y="731"/>
                  </a:lnTo>
                  <a:lnTo>
                    <a:pt x="954" y="729"/>
                  </a:lnTo>
                  <a:lnTo>
                    <a:pt x="942" y="727"/>
                  </a:lnTo>
                  <a:lnTo>
                    <a:pt x="936" y="727"/>
                  </a:lnTo>
                  <a:lnTo>
                    <a:pt x="924" y="681"/>
                  </a:lnTo>
                  <a:lnTo>
                    <a:pt x="918" y="634"/>
                  </a:lnTo>
                  <a:lnTo>
                    <a:pt x="919" y="588"/>
                  </a:lnTo>
                  <a:lnTo>
                    <a:pt x="924" y="542"/>
                  </a:lnTo>
                  <a:lnTo>
                    <a:pt x="935" y="497"/>
                  </a:lnTo>
                  <a:lnTo>
                    <a:pt x="952" y="452"/>
                  </a:lnTo>
                  <a:lnTo>
                    <a:pt x="974" y="409"/>
                  </a:lnTo>
                  <a:lnTo>
                    <a:pt x="1000" y="368"/>
                  </a:lnTo>
                  <a:lnTo>
                    <a:pt x="1031" y="328"/>
                  </a:lnTo>
                  <a:lnTo>
                    <a:pt x="1067" y="292"/>
                  </a:lnTo>
                  <a:lnTo>
                    <a:pt x="1105" y="257"/>
                  </a:lnTo>
                  <a:lnTo>
                    <a:pt x="1148" y="226"/>
                  </a:lnTo>
                  <a:lnTo>
                    <a:pt x="1195" y="199"/>
                  </a:lnTo>
                  <a:lnTo>
                    <a:pt x="1208" y="225"/>
                  </a:lnTo>
                  <a:lnTo>
                    <a:pt x="1224" y="251"/>
                  </a:lnTo>
                  <a:lnTo>
                    <a:pt x="1243" y="274"/>
                  </a:lnTo>
                  <a:lnTo>
                    <a:pt x="1283" y="316"/>
                  </a:lnTo>
                  <a:lnTo>
                    <a:pt x="1319" y="354"/>
                  </a:lnTo>
                  <a:lnTo>
                    <a:pt x="1352" y="388"/>
                  </a:lnTo>
                  <a:lnTo>
                    <a:pt x="1381" y="419"/>
                  </a:lnTo>
                  <a:lnTo>
                    <a:pt x="1408" y="447"/>
                  </a:lnTo>
                  <a:lnTo>
                    <a:pt x="1432" y="472"/>
                  </a:lnTo>
                  <a:lnTo>
                    <a:pt x="1453" y="494"/>
                  </a:lnTo>
                  <a:lnTo>
                    <a:pt x="1471" y="513"/>
                  </a:lnTo>
                  <a:lnTo>
                    <a:pt x="1487" y="531"/>
                  </a:lnTo>
                  <a:lnTo>
                    <a:pt x="1502" y="545"/>
                  </a:lnTo>
                  <a:lnTo>
                    <a:pt x="1514" y="558"/>
                  </a:lnTo>
                  <a:lnTo>
                    <a:pt x="1525" y="570"/>
                  </a:lnTo>
                  <a:lnTo>
                    <a:pt x="1534" y="579"/>
                  </a:lnTo>
                  <a:lnTo>
                    <a:pt x="1542" y="587"/>
                  </a:lnTo>
                  <a:lnTo>
                    <a:pt x="1549" y="594"/>
                  </a:lnTo>
                  <a:lnTo>
                    <a:pt x="1554" y="599"/>
                  </a:lnTo>
                  <a:lnTo>
                    <a:pt x="1559" y="604"/>
                  </a:lnTo>
                  <a:lnTo>
                    <a:pt x="1562" y="609"/>
                  </a:lnTo>
                  <a:lnTo>
                    <a:pt x="1566" y="613"/>
                  </a:lnTo>
                  <a:lnTo>
                    <a:pt x="1569" y="616"/>
                  </a:lnTo>
                  <a:lnTo>
                    <a:pt x="1572" y="619"/>
                  </a:lnTo>
                  <a:lnTo>
                    <a:pt x="1575" y="622"/>
                  </a:lnTo>
                  <a:lnTo>
                    <a:pt x="1578" y="625"/>
                  </a:lnTo>
                  <a:lnTo>
                    <a:pt x="1582" y="629"/>
                  </a:lnTo>
                  <a:lnTo>
                    <a:pt x="1586" y="633"/>
                  </a:lnTo>
                  <a:lnTo>
                    <a:pt x="1592" y="639"/>
                  </a:lnTo>
                  <a:lnTo>
                    <a:pt x="1611" y="657"/>
                  </a:lnTo>
                  <a:lnTo>
                    <a:pt x="1634" y="670"/>
                  </a:lnTo>
                  <a:lnTo>
                    <a:pt x="1659" y="679"/>
                  </a:lnTo>
                  <a:lnTo>
                    <a:pt x="1686" y="684"/>
                  </a:lnTo>
                  <a:lnTo>
                    <a:pt x="1712" y="685"/>
                  </a:lnTo>
                  <a:lnTo>
                    <a:pt x="1739" y="680"/>
                  </a:lnTo>
                  <a:lnTo>
                    <a:pt x="1765" y="671"/>
                  </a:lnTo>
                  <a:lnTo>
                    <a:pt x="2176" y="478"/>
                  </a:lnTo>
                  <a:lnTo>
                    <a:pt x="1745" y="554"/>
                  </a:lnTo>
                  <a:lnTo>
                    <a:pt x="1722" y="556"/>
                  </a:lnTo>
                  <a:lnTo>
                    <a:pt x="1700" y="553"/>
                  </a:lnTo>
                  <a:lnTo>
                    <a:pt x="1679" y="546"/>
                  </a:lnTo>
                  <a:lnTo>
                    <a:pt x="1660" y="536"/>
                  </a:lnTo>
                  <a:lnTo>
                    <a:pt x="1643" y="521"/>
                  </a:lnTo>
                  <a:lnTo>
                    <a:pt x="1329" y="193"/>
                  </a:lnTo>
                  <a:lnTo>
                    <a:pt x="1315" y="175"/>
                  </a:lnTo>
                  <a:lnTo>
                    <a:pt x="1305" y="155"/>
                  </a:lnTo>
                  <a:lnTo>
                    <a:pt x="1300" y="133"/>
                  </a:lnTo>
                  <a:lnTo>
                    <a:pt x="1297" y="112"/>
                  </a:lnTo>
                  <a:lnTo>
                    <a:pt x="1301" y="90"/>
                  </a:lnTo>
                  <a:lnTo>
                    <a:pt x="1307" y="69"/>
                  </a:lnTo>
                  <a:lnTo>
                    <a:pt x="1318" y="49"/>
                  </a:lnTo>
                  <a:lnTo>
                    <a:pt x="1333" y="32"/>
                  </a:lnTo>
                  <a:lnTo>
                    <a:pt x="1351" y="18"/>
                  </a:lnTo>
                  <a:lnTo>
                    <a:pt x="1371" y="9"/>
                  </a:lnTo>
                  <a:lnTo>
                    <a:pt x="1392" y="2"/>
                  </a:lnTo>
                  <a:lnTo>
                    <a:pt x="1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9097963" y="2089150"/>
              <a:ext cx="533400" cy="295275"/>
            </a:xfrm>
            <a:custGeom>
              <a:avLst/>
              <a:gdLst>
                <a:gd name="T0" fmla="*/ 3289 w 3362"/>
                <a:gd name="T1" fmla="*/ 9 h 1865"/>
                <a:gd name="T2" fmla="*/ 3342 w 3362"/>
                <a:gd name="T3" fmla="*/ 53 h 1865"/>
                <a:gd name="T4" fmla="*/ 3362 w 3362"/>
                <a:gd name="T5" fmla="*/ 118 h 1865"/>
                <a:gd name="T6" fmla="*/ 3341 w 3362"/>
                <a:gd name="T7" fmla="*/ 183 h 1865"/>
                <a:gd name="T8" fmla="*/ 3213 w 3362"/>
                <a:gd name="T9" fmla="*/ 279 h 1865"/>
                <a:gd name="T10" fmla="*/ 2951 w 3362"/>
                <a:gd name="T11" fmla="*/ 450 h 1865"/>
                <a:gd name="T12" fmla="*/ 2730 w 3362"/>
                <a:gd name="T13" fmla="*/ 596 h 1865"/>
                <a:gd name="T14" fmla="*/ 2543 w 3362"/>
                <a:gd name="T15" fmla="*/ 720 h 1865"/>
                <a:gd name="T16" fmla="*/ 2388 w 3362"/>
                <a:gd name="T17" fmla="*/ 821 h 1865"/>
                <a:gd name="T18" fmla="*/ 2263 w 3362"/>
                <a:gd name="T19" fmla="*/ 904 h 1865"/>
                <a:gd name="T20" fmla="*/ 2163 w 3362"/>
                <a:gd name="T21" fmla="*/ 969 h 1865"/>
                <a:gd name="T22" fmla="*/ 2086 w 3362"/>
                <a:gd name="T23" fmla="*/ 1020 h 1865"/>
                <a:gd name="T24" fmla="*/ 2030 w 3362"/>
                <a:gd name="T25" fmla="*/ 1057 h 1865"/>
                <a:gd name="T26" fmla="*/ 1991 w 3362"/>
                <a:gd name="T27" fmla="*/ 1083 h 1865"/>
                <a:gd name="T28" fmla="*/ 1965 w 3362"/>
                <a:gd name="T29" fmla="*/ 1100 h 1865"/>
                <a:gd name="T30" fmla="*/ 1951 w 3362"/>
                <a:gd name="T31" fmla="*/ 1110 h 1865"/>
                <a:gd name="T32" fmla="*/ 1943 w 3362"/>
                <a:gd name="T33" fmla="*/ 1115 h 1865"/>
                <a:gd name="T34" fmla="*/ 1940 w 3362"/>
                <a:gd name="T35" fmla="*/ 1116 h 1865"/>
                <a:gd name="T36" fmla="*/ 1939 w 3362"/>
                <a:gd name="T37" fmla="*/ 1117 h 1865"/>
                <a:gd name="T38" fmla="*/ 2741 w 3362"/>
                <a:gd name="T39" fmla="*/ 1402 h 1865"/>
                <a:gd name="T40" fmla="*/ 2822 w 3362"/>
                <a:gd name="T41" fmla="*/ 1426 h 1865"/>
                <a:gd name="T42" fmla="*/ 2874 w 3362"/>
                <a:gd name="T43" fmla="*/ 1490 h 1865"/>
                <a:gd name="T44" fmla="*/ 2882 w 3362"/>
                <a:gd name="T45" fmla="*/ 1576 h 1865"/>
                <a:gd name="T46" fmla="*/ 2843 w 3362"/>
                <a:gd name="T47" fmla="*/ 1648 h 1865"/>
                <a:gd name="T48" fmla="*/ 2771 w 3362"/>
                <a:gd name="T49" fmla="*/ 1687 h 1865"/>
                <a:gd name="T50" fmla="*/ 2516 w 3362"/>
                <a:gd name="T51" fmla="*/ 1708 h 1865"/>
                <a:gd name="T52" fmla="*/ 2507 w 3362"/>
                <a:gd name="T53" fmla="*/ 1782 h 1865"/>
                <a:gd name="T54" fmla="*/ 2457 w 3362"/>
                <a:gd name="T55" fmla="*/ 1841 h 1865"/>
                <a:gd name="T56" fmla="*/ 2380 w 3362"/>
                <a:gd name="T57" fmla="*/ 1865 h 1865"/>
                <a:gd name="T58" fmla="*/ 2305 w 3362"/>
                <a:gd name="T59" fmla="*/ 1841 h 1865"/>
                <a:gd name="T60" fmla="*/ 2255 w 3362"/>
                <a:gd name="T61" fmla="*/ 1782 h 1865"/>
                <a:gd name="T62" fmla="*/ 2246 w 3362"/>
                <a:gd name="T63" fmla="*/ 1708 h 1865"/>
                <a:gd name="T64" fmla="*/ 1028 w 3362"/>
                <a:gd name="T65" fmla="*/ 1708 h 1865"/>
                <a:gd name="T66" fmla="*/ 1019 w 3362"/>
                <a:gd name="T67" fmla="*/ 1782 h 1865"/>
                <a:gd name="T68" fmla="*/ 970 w 3362"/>
                <a:gd name="T69" fmla="*/ 1841 h 1865"/>
                <a:gd name="T70" fmla="*/ 894 w 3362"/>
                <a:gd name="T71" fmla="*/ 1865 h 1865"/>
                <a:gd name="T72" fmla="*/ 817 w 3362"/>
                <a:gd name="T73" fmla="*/ 1841 h 1865"/>
                <a:gd name="T74" fmla="*/ 768 w 3362"/>
                <a:gd name="T75" fmla="*/ 1782 h 1865"/>
                <a:gd name="T76" fmla="*/ 759 w 3362"/>
                <a:gd name="T77" fmla="*/ 1708 h 1865"/>
                <a:gd name="T78" fmla="*/ 504 w 3362"/>
                <a:gd name="T79" fmla="*/ 1687 h 1865"/>
                <a:gd name="T80" fmla="*/ 431 w 3362"/>
                <a:gd name="T81" fmla="*/ 1648 h 1865"/>
                <a:gd name="T82" fmla="*/ 392 w 3362"/>
                <a:gd name="T83" fmla="*/ 1576 h 1865"/>
                <a:gd name="T84" fmla="*/ 400 w 3362"/>
                <a:gd name="T85" fmla="*/ 1490 h 1865"/>
                <a:gd name="T86" fmla="*/ 452 w 3362"/>
                <a:gd name="T87" fmla="*/ 1426 h 1865"/>
                <a:gd name="T88" fmla="*/ 533 w 3362"/>
                <a:gd name="T89" fmla="*/ 1402 h 1865"/>
                <a:gd name="T90" fmla="*/ 117 w 3362"/>
                <a:gd name="T91" fmla="*/ 1129 h 1865"/>
                <a:gd name="T92" fmla="*/ 44 w 3362"/>
                <a:gd name="T93" fmla="*/ 1102 h 1865"/>
                <a:gd name="T94" fmla="*/ 3 w 3362"/>
                <a:gd name="T95" fmla="*/ 1038 h 1865"/>
                <a:gd name="T96" fmla="*/ 3 w 3362"/>
                <a:gd name="T97" fmla="*/ 984 h 1865"/>
                <a:gd name="T98" fmla="*/ 44 w 3362"/>
                <a:gd name="T99" fmla="*/ 918 h 1865"/>
                <a:gd name="T100" fmla="*/ 117 w 3362"/>
                <a:gd name="T101" fmla="*/ 893 h 1865"/>
                <a:gd name="T102" fmla="*/ 3200 w 3362"/>
                <a:gd name="T103" fmla="*/ 8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2" h="1865">
                  <a:moveTo>
                    <a:pt x="3245" y="0"/>
                  </a:moveTo>
                  <a:lnTo>
                    <a:pt x="3268" y="2"/>
                  </a:lnTo>
                  <a:lnTo>
                    <a:pt x="3289" y="9"/>
                  </a:lnTo>
                  <a:lnTo>
                    <a:pt x="3309" y="19"/>
                  </a:lnTo>
                  <a:lnTo>
                    <a:pt x="3327" y="34"/>
                  </a:lnTo>
                  <a:lnTo>
                    <a:pt x="3342" y="53"/>
                  </a:lnTo>
                  <a:lnTo>
                    <a:pt x="3354" y="73"/>
                  </a:lnTo>
                  <a:lnTo>
                    <a:pt x="3360" y="96"/>
                  </a:lnTo>
                  <a:lnTo>
                    <a:pt x="3362" y="118"/>
                  </a:lnTo>
                  <a:lnTo>
                    <a:pt x="3359" y="141"/>
                  </a:lnTo>
                  <a:lnTo>
                    <a:pt x="3353" y="163"/>
                  </a:lnTo>
                  <a:lnTo>
                    <a:pt x="3341" y="183"/>
                  </a:lnTo>
                  <a:lnTo>
                    <a:pt x="3327" y="201"/>
                  </a:lnTo>
                  <a:lnTo>
                    <a:pt x="3309" y="216"/>
                  </a:lnTo>
                  <a:lnTo>
                    <a:pt x="3213" y="279"/>
                  </a:lnTo>
                  <a:lnTo>
                    <a:pt x="3121" y="339"/>
                  </a:lnTo>
                  <a:lnTo>
                    <a:pt x="3034" y="396"/>
                  </a:lnTo>
                  <a:lnTo>
                    <a:pt x="2951" y="450"/>
                  </a:lnTo>
                  <a:lnTo>
                    <a:pt x="2874" y="502"/>
                  </a:lnTo>
                  <a:lnTo>
                    <a:pt x="2799" y="550"/>
                  </a:lnTo>
                  <a:lnTo>
                    <a:pt x="2730" y="596"/>
                  </a:lnTo>
                  <a:lnTo>
                    <a:pt x="2663" y="640"/>
                  </a:lnTo>
                  <a:lnTo>
                    <a:pt x="2601" y="681"/>
                  </a:lnTo>
                  <a:lnTo>
                    <a:pt x="2543" y="720"/>
                  </a:lnTo>
                  <a:lnTo>
                    <a:pt x="2488" y="756"/>
                  </a:lnTo>
                  <a:lnTo>
                    <a:pt x="2437" y="790"/>
                  </a:lnTo>
                  <a:lnTo>
                    <a:pt x="2388" y="821"/>
                  </a:lnTo>
                  <a:lnTo>
                    <a:pt x="2343" y="851"/>
                  </a:lnTo>
                  <a:lnTo>
                    <a:pt x="2301" y="879"/>
                  </a:lnTo>
                  <a:lnTo>
                    <a:pt x="2263" y="904"/>
                  </a:lnTo>
                  <a:lnTo>
                    <a:pt x="2226" y="928"/>
                  </a:lnTo>
                  <a:lnTo>
                    <a:pt x="2194" y="950"/>
                  </a:lnTo>
                  <a:lnTo>
                    <a:pt x="2163" y="969"/>
                  </a:lnTo>
                  <a:lnTo>
                    <a:pt x="2135" y="988"/>
                  </a:lnTo>
                  <a:lnTo>
                    <a:pt x="2110" y="1005"/>
                  </a:lnTo>
                  <a:lnTo>
                    <a:pt x="2086" y="1020"/>
                  </a:lnTo>
                  <a:lnTo>
                    <a:pt x="2066" y="1034"/>
                  </a:lnTo>
                  <a:lnTo>
                    <a:pt x="2048" y="1046"/>
                  </a:lnTo>
                  <a:lnTo>
                    <a:pt x="2030" y="1057"/>
                  </a:lnTo>
                  <a:lnTo>
                    <a:pt x="2016" y="1067"/>
                  </a:lnTo>
                  <a:lnTo>
                    <a:pt x="2003" y="1076"/>
                  </a:lnTo>
                  <a:lnTo>
                    <a:pt x="1991" y="1083"/>
                  </a:lnTo>
                  <a:lnTo>
                    <a:pt x="1981" y="1089"/>
                  </a:lnTo>
                  <a:lnTo>
                    <a:pt x="1972" y="1095"/>
                  </a:lnTo>
                  <a:lnTo>
                    <a:pt x="1965" y="1100"/>
                  </a:lnTo>
                  <a:lnTo>
                    <a:pt x="1959" y="1103"/>
                  </a:lnTo>
                  <a:lnTo>
                    <a:pt x="1955" y="1107"/>
                  </a:lnTo>
                  <a:lnTo>
                    <a:pt x="1951" y="1110"/>
                  </a:lnTo>
                  <a:lnTo>
                    <a:pt x="1947" y="1112"/>
                  </a:lnTo>
                  <a:lnTo>
                    <a:pt x="1944" y="1113"/>
                  </a:lnTo>
                  <a:lnTo>
                    <a:pt x="1943" y="1115"/>
                  </a:lnTo>
                  <a:lnTo>
                    <a:pt x="1941" y="1115"/>
                  </a:lnTo>
                  <a:lnTo>
                    <a:pt x="1941" y="1116"/>
                  </a:lnTo>
                  <a:lnTo>
                    <a:pt x="1940" y="1116"/>
                  </a:lnTo>
                  <a:lnTo>
                    <a:pt x="1940" y="1116"/>
                  </a:lnTo>
                  <a:lnTo>
                    <a:pt x="1939" y="1116"/>
                  </a:lnTo>
                  <a:lnTo>
                    <a:pt x="1939" y="1117"/>
                  </a:lnTo>
                  <a:lnTo>
                    <a:pt x="1938" y="1117"/>
                  </a:lnTo>
                  <a:lnTo>
                    <a:pt x="1938" y="1402"/>
                  </a:lnTo>
                  <a:lnTo>
                    <a:pt x="2741" y="1402"/>
                  </a:lnTo>
                  <a:lnTo>
                    <a:pt x="2771" y="1405"/>
                  </a:lnTo>
                  <a:lnTo>
                    <a:pt x="2797" y="1413"/>
                  </a:lnTo>
                  <a:lnTo>
                    <a:pt x="2822" y="1426"/>
                  </a:lnTo>
                  <a:lnTo>
                    <a:pt x="2843" y="1445"/>
                  </a:lnTo>
                  <a:lnTo>
                    <a:pt x="2860" y="1465"/>
                  </a:lnTo>
                  <a:lnTo>
                    <a:pt x="2874" y="1490"/>
                  </a:lnTo>
                  <a:lnTo>
                    <a:pt x="2882" y="1517"/>
                  </a:lnTo>
                  <a:lnTo>
                    <a:pt x="2885" y="1546"/>
                  </a:lnTo>
                  <a:lnTo>
                    <a:pt x="2882" y="1576"/>
                  </a:lnTo>
                  <a:lnTo>
                    <a:pt x="2874" y="1602"/>
                  </a:lnTo>
                  <a:lnTo>
                    <a:pt x="2860" y="1627"/>
                  </a:lnTo>
                  <a:lnTo>
                    <a:pt x="2843" y="1648"/>
                  </a:lnTo>
                  <a:lnTo>
                    <a:pt x="2822" y="1666"/>
                  </a:lnTo>
                  <a:lnTo>
                    <a:pt x="2797" y="1679"/>
                  </a:lnTo>
                  <a:lnTo>
                    <a:pt x="2771" y="1687"/>
                  </a:lnTo>
                  <a:lnTo>
                    <a:pt x="2741" y="1690"/>
                  </a:lnTo>
                  <a:lnTo>
                    <a:pt x="2512" y="1690"/>
                  </a:lnTo>
                  <a:lnTo>
                    <a:pt x="2516" y="1708"/>
                  </a:lnTo>
                  <a:lnTo>
                    <a:pt x="2517" y="1728"/>
                  </a:lnTo>
                  <a:lnTo>
                    <a:pt x="2514" y="1755"/>
                  </a:lnTo>
                  <a:lnTo>
                    <a:pt x="2507" y="1782"/>
                  </a:lnTo>
                  <a:lnTo>
                    <a:pt x="2494" y="1805"/>
                  </a:lnTo>
                  <a:lnTo>
                    <a:pt x="2477" y="1825"/>
                  </a:lnTo>
                  <a:lnTo>
                    <a:pt x="2457" y="1841"/>
                  </a:lnTo>
                  <a:lnTo>
                    <a:pt x="2435" y="1855"/>
                  </a:lnTo>
                  <a:lnTo>
                    <a:pt x="2408" y="1863"/>
                  </a:lnTo>
                  <a:lnTo>
                    <a:pt x="2380" y="1865"/>
                  </a:lnTo>
                  <a:lnTo>
                    <a:pt x="2353" y="1863"/>
                  </a:lnTo>
                  <a:lnTo>
                    <a:pt x="2327" y="1855"/>
                  </a:lnTo>
                  <a:lnTo>
                    <a:pt x="2305" y="1841"/>
                  </a:lnTo>
                  <a:lnTo>
                    <a:pt x="2284" y="1825"/>
                  </a:lnTo>
                  <a:lnTo>
                    <a:pt x="2268" y="1805"/>
                  </a:lnTo>
                  <a:lnTo>
                    <a:pt x="2255" y="1782"/>
                  </a:lnTo>
                  <a:lnTo>
                    <a:pt x="2247" y="1755"/>
                  </a:lnTo>
                  <a:lnTo>
                    <a:pt x="2245" y="1728"/>
                  </a:lnTo>
                  <a:lnTo>
                    <a:pt x="2246" y="1708"/>
                  </a:lnTo>
                  <a:lnTo>
                    <a:pt x="2250" y="1690"/>
                  </a:lnTo>
                  <a:lnTo>
                    <a:pt x="1024" y="1690"/>
                  </a:lnTo>
                  <a:lnTo>
                    <a:pt x="1028" y="1708"/>
                  </a:lnTo>
                  <a:lnTo>
                    <a:pt x="1030" y="1728"/>
                  </a:lnTo>
                  <a:lnTo>
                    <a:pt x="1027" y="1755"/>
                  </a:lnTo>
                  <a:lnTo>
                    <a:pt x="1019" y="1782"/>
                  </a:lnTo>
                  <a:lnTo>
                    <a:pt x="1007" y="1805"/>
                  </a:lnTo>
                  <a:lnTo>
                    <a:pt x="991" y="1825"/>
                  </a:lnTo>
                  <a:lnTo>
                    <a:pt x="970" y="1841"/>
                  </a:lnTo>
                  <a:lnTo>
                    <a:pt x="947" y="1855"/>
                  </a:lnTo>
                  <a:lnTo>
                    <a:pt x="921" y="1863"/>
                  </a:lnTo>
                  <a:lnTo>
                    <a:pt x="894" y="1865"/>
                  </a:lnTo>
                  <a:lnTo>
                    <a:pt x="866" y="1863"/>
                  </a:lnTo>
                  <a:lnTo>
                    <a:pt x="840" y="1855"/>
                  </a:lnTo>
                  <a:lnTo>
                    <a:pt x="817" y="1841"/>
                  </a:lnTo>
                  <a:lnTo>
                    <a:pt x="797" y="1825"/>
                  </a:lnTo>
                  <a:lnTo>
                    <a:pt x="780" y="1805"/>
                  </a:lnTo>
                  <a:lnTo>
                    <a:pt x="768" y="1782"/>
                  </a:lnTo>
                  <a:lnTo>
                    <a:pt x="760" y="1755"/>
                  </a:lnTo>
                  <a:lnTo>
                    <a:pt x="757" y="1728"/>
                  </a:lnTo>
                  <a:lnTo>
                    <a:pt x="759" y="1708"/>
                  </a:lnTo>
                  <a:lnTo>
                    <a:pt x="763" y="1690"/>
                  </a:lnTo>
                  <a:lnTo>
                    <a:pt x="533" y="1690"/>
                  </a:lnTo>
                  <a:lnTo>
                    <a:pt x="504" y="1687"/>
                  </a:lnTo>
                  <a:lnTo>
                    <a:pt x="477" y="1679"/>
                  </a:lnTo>
                  <a:lnTo>
                    <a:pt x="452" y="1666"/>
                  </a:lnTo>
                  <a:lnTo>
                    <a:pt x="431" y="1648"/>
                  </a:lnTo>
                  <a:lnTo>
                    <a:pt x="414" y="1627"/>
                  </a:lnTo>
                  <a:lnTo>
                    <a:pt x="400" y="1602"/>
                  </a:lnTo>
                  <a:lnTo>
                    <a:pt x="392" y="1576"/>
                  </a:lnTo>
                  <a:lnTo>
                    <a:pt x="389" y="1546"/>
                  </a:lnTo>
                  <a:lnTo>
                    <a:pt x="392" y="1517"/>
                  </a:lnTo>
                  <a:lnTo>
                    <a:pt x="400" y="1490"/>
                  </a:lnTo>
                  <a:lnTo>
                    <a:pt x="414" y="1465"/>
                  </a:lnTo>
                  <a:lnTo>
                    <a:pt x="431" y="1445"/>
                  </a:lnTo>
                  <a:lnTo>
                    <a:pt x="452" y="1426"/>
                  </a:lnTo>
                  <a:lnTo>
                    <a:pt x="477" y="1413"/>
                  </a:lnTo>
                  <a:lnTo>
                    <a:pt x="504" y="1405"/>
                  </a:lnTo>
                  <a:lnTo>
                    <a:pt x="533" y="1402"/>
                  </a:lnTo>
                  <a:lnTo>
                    <a:pt x="1336" y="1402"/>
                  </a:lnTo>
                  <a:lnTo>
                    <a:pt x="1336" y="1129"/>
                  </a:lnTo>
                  <a:lnTo>
                    <a:pt x="117" y="1129"/>
                  </a:lnTo>
                  <a:lnTo>
                    <a:pt x="91" y="1126"/>
                  </a:lnTo>
                  <a:lnTo>
                    <a:pt x="66" y="1117"/>
                  </a:lnTo>
                  <a:lnTo>
                    <a:pt x="44" y="1102"/>
                  </a:lnTo>
                  <a:lnTo>
                    <a:pt x="26" y="1084"/>
                  </a:lnTo>
                  <a:lnTo>
                    <a:pt x="12" y="1062"/>
                  </a:lnTo>
                  <a:lnTo>
                    <a:pt x="3" y="1038"/>
                  </a:lnTo>
                  <a:lnTo>
                    <a:pt x="0" y="1010"/>
                  </a:lnTo>
                  <a:lnTo>
                    <a:pt x="0" y="1010"/>
                  </a:lnTo>
                  <a:lnTo>
                    <a:pt x="3" y="984"/>
                  </a:lnTo>
                  <a:lnTo>
                    <a:pt x="12" y="958"/>
                  </a:lnTo>
                  <a:lnTo>
                    <a:pt x="26" y="937"/>
                  </a:lnTo>
                  <a:lnTo>
                    <a:pt x="44" y="918"/>
                  </a:lnTo>
                  <a:lnTo>
                    <a:pt x="66" y="905"/>
                  </a:lnTo>
                  <a:lnTo>
                    <a:pt x="91" y="896"/>
                  </a:lnTo>
                  <a:lnTo>
                    <a:pt x="117" y="893"/>
                  </a:lnTo>
                  <a:lnTo>
                    <a:pt x="1851" y="893"/>
                  </a:lnTo>
                  <a:lnTo>
                    <a:pt x="3179" y="19"/>
                  </a:lnTo>
                  <a:lnTo>
                    <a:pt x="3200" y="8"/>
                  </a:lnTo>
                  <a:lnTo>
                    <a:pt x="3222" y="2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8085226" y="1996441"/>
            <a:ext cx="689766" cy="393382"/>
            <a:chOff x="8128000" y="2019300"/>
            <a:chExt cx="609600" cy="347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8323263" y="2127250"/>
              <a:ext cx="344488" cy="155575"/>
            </a:xfrm>
            <a:custGeom>
              <a:avLst/>
              <a:gdLst>
                <a:gd name="T0" fmla="*/ 1740 w 1946"/>
                <a:gd name="T1" fmla="*/ 6 h 885"/>
                <a:gd name="T2" fmla="*/ 1791 w 1946"/>
                <a:gd name="T3" fmla="*/ 44 h 885"/>
                <a:gd name="T4" fmla="*/ 1942 w 1946"/>
                <a:gd name="T5" fmla="*/ 260 h 885"/>
                <a:gd name="T6" fmla="*/ 1939 w 1946"/>
                <a:gd name="T7" fmla="*/ 322 h 885"/>
                <a:gd name="T8" fmla="*/ 1901 w 1946"/>
                <a:gd name="T9" fmla="*/ 374 h 885"/>
                <a:gd name="T10" fmla="*/ 1674 w 1946"/>
                <a:gd name="T11" fmla="*/ 560 h 885"/>
                <a:gd name="T12" fmla="*/ 1632 w 1946"/>
                <a:gd name="T13" fmla="*/ 606 h 885"/>
                <a:gd name="T14" fmla="*/ 1250 w 1946"/>
                <a:gd name="T15" fmla="*/ 692 h 885"/>
                <a:gd name="T16" fmla="*/ 1198 w 1946"/>
                <a:gd name="T17" fmla="*/ 673 h 885"/>
                <a:gd name="T18" fmla="*/ 1166 w 1946"/>
                <a:gd name="T19" fmla="*/ 626 h 885"/>
                <a:gd name="T20" fmla="*/ 1165 w 1946"/>
                <a:gd name="T21" fmla="*/ 584 h 885"/>
                <a:gd name="T22" fmla="*/ 1196 w 1946"/>
                <a:gd name="T23" fmla="*/ 536 h 885"/>
                <a:gd name="T24" fmla="*/ 1267 w 1946"/>
                <a:gd name="T25" fmla="*/ 511 h 885"/>
                <a:gd name="T26" fmla="*/ 1344 w 1946"/>
                <a:gd name="T27" fmla="*/ 493 h 885"/>
                <a:gd name="T28" fmla="*/ 1397 w 1946"/>
                <a:gd name="T29" fmla="*/ 482 h 885"/>
                <a:gd name="T30" fmla="*/ 1451 w 1946"/>
                <a:gd name="T31" fmla="*/ 470 h 885"/>
                <a:gd name="T32" fmla="*/ 1528 w 1946"/>
                <a:gd name="T33" fmla="*/ 452 h 885"/>
                <a:gd name="T34" fmla="*/ 1214 w 1946"/>
                <a:gd name="T35" fmla="*/ 437 h 885"/>
                <a:gd name="T36" fmla="*/ 1134 w 1946"/>
                <a:gd name="T37" fmla="*/ 479 h 885"/>
                <a:gd name="T38" fmla="*/ 1088 w 1946"/>
                <a:gd name="T39" fmla="*/ 552 h 885"/>
                <a:gd name="T40" fmla="*/ 1083 w 1946"/>
                <a:gd name="T41" fmla="*/ 641 h 885"/>
                <a:gd name="T42" fmla="*/ 1125 w 1946"/>
                <a:gd name="T43" fmla="*/ 721 h 885"/>
                <a:gd name="T44" fmla="*/ 1199 w 1946"/>
                <a:gd name="T45" fmla="*/ 767 h 885"/>
                <a:gd name="T46" fmla="*/ 1288 w 1946"/>
                <a:gd name="T47" fmla="*/ 772 h 885"/>
                <a:gd name="T48" fmla="*/ 1330 w 1946"/>
                <a:gd name="T49" fmla="*/ 762 h 885"/>
                <a:gd name="T50" fmla="*/ 1355 w 1946"/>
                <a:gd name="T51" fmla="*/ 757 h 885"/>
                <a:gd name="T52" fmla="*/ 1398 w 1946"/>
                <a:gd name="T53" fmla="*/ 746 h 885"/>
                <a:gd name="T54" fmla="*/ 1350 w 1946"/>
                <a:gd name="T55" fmla="*/ 783 h 885"/>
                <a:gd name="T56" fmla="*/ 1325 w 1946"/>
                <a:gd name="T57" fmla="*/ 801 h 885"/>
                <a:gd name="T58" fmla="*/ 1307 w 1946"/>
                <a:gd name="T59" fmla="*/ 812 h 885"/>
                <a:gd name="T60" fmla="*/ 1262 w 1946"/>
                <a:gd name="T61" fmla="*/ 834 h 885"/>
                <a:gd name="T62" fmla="*/ 1196 w 1946"/>
                <a:gd name="T63" fmla="*/ 831 h 885"/>
                <a:gd name="T64" fmla="*/ 1151 w 1946"/>
                <a:gd name="T65" fmla="*/ 815 h 885"/>
                <a:gd name="T66" fmla="*/ 1070 w 1946"/>
                <a:gd name="T67" fmla="*/ 785 h 885"/>
                <a:gd name="T68" fmla="*/ 969 w 1946"/>
                <a:gd name="T69" fmla="*/ 750 h 885"/>
                <a:gd name="T70" fmla="*/ 865 w 1946"/>
                <a:gd name="T71" fmla="*/ 712 h 885"/>
                <a:gd name="T72" fmla="*/ 773 w 1946"/>
                <a:gd name="T73" fmla="*/ 678 h 885"/>
                <a:gd name="T74" fmla="*/ 711 w 1946"/>
                <a:gd name="T75" fmla="*/ 655 h 885"/>
                <a:gd name="T76" fmla="*/ 132 w 1946"/>
                <a:gd name="T77" fmla="*/ 883 h 885"/>
                <a:gd name="T78" fmla="*/ 68 w 1946"/>
                <a:gd name="T79" fmla="*/ 877 h 885"/>
                <a:gd name="T80" fmla="*/ 19 w 1946"/>
                <a:gd name="T81" fmla="*/ 837 h 885"/>
                <a:gd name="T82" fmla="*/ 0 w 1946"/>
                <a:gd name="T83" fmla="*/ 774 h 885"/>
                <a:gd name="T84" fmla="*/ 19 w 1946"/>
                <a:gd name="T85" fmla="*/ 713 h 885"/>
                <a:gd name="T86" fmla="*/ 69 w 1946"/>
                <a:gd name="T87" fmla="*/ 672 h 885"/>
                <a:gd name="T88" fmla="*/ 694 w 1946"/>
                <a:gd name="T89" fmla="*/ 422 h 885"/>
                <a:gd name="T90" fmla="*/ 765 w 1946"/>
                <a:gd name="T91" fmla="*/ 440 h 885"/>
                <a:gd name="T92" fmla="*/ 831 w 1946"/>
                <a:gd name="T93" fmla="*/ 464 h 885"/>
                <a:gd name="T94" fmla="*/ 871 w 1946"/>
                <a:gd name="T95" fmla="*/ 478 h 885"/>
                <a:gd name="T96" fmla="*/ 905 w 1946"/>
                <a:gd name="T97" fmla="*/ 490 h 885"/>
                <a:gd name="T98" fmla="*/ 953 w 1946"/>
                <a:gd name="T99" fmla="*/ 508 h 885"/>
                <a:gd name="T100" fmla="*/ 1637 w 1946"/>
                <a:gd name="T101" fmla="*/ 24 h 885"/>
                <a:gd name="T102" fmla="*/ 1698 w 1946"/>
                <a:gd name="T103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6" h="885">
                  <a:moveTo>
                    <a:pt x="1698" y="0"/>
                  </a:moveTo>
                  <a:lnTo>
                    <a:pt x="1719" y="1"/>
                  </a:lnTo>
                  <a:lnTo>
                    <a:pt x="1740" y="6"/>
                  </a:lnTo>
                  <a:lnTo>
                    <a:pt x="1759" y="15"/>
                  </a:lnTo>
                  <a:lnTo>
                    <a:pt x="1776" y="27"/>
                  </a:lnTo>
                  <a:lnTo>
                    <a:pt x="1791" y="44"/>
                  </a:lnTo>
                  <a:lnTo>
                    <a:pt x="1923" y="222"/>
                  </a:lnTo>
                  <a:lnTo>
                    <a:pt x="1935" y="240"/>
                  </a:lnTo>
                  <a:lnTo>
                    <a:pt x="1942" y="260"/>
                  </a:lnTo>
                  <a:lnTo>
                    <a:pt x="1946" y="281"/>
                  </a:lnTo>
                  <a:lnTo>
                    <a:pt x="1944" y="302"/>
                  </a:lnTo>
                  <a:lnTo>
                    <a:pt x="1939" y="322"/>
                  </a:lnTo>
                  <a:lnTo>
                    <a:pt x="1931" y="341"/>
                  </a:lnTo>
                  <a:lnTo>
                    <a:pt x="1918" y="359"/>
                  </a:lnTo>
                  <a:lnTo>
                    <a:pt x="1901" y="374"/>
                  </a:lnTo>
                  <a:lnTo>
                    <a:pt x="1771" y="470"/>
                  </a:lnTo>
                  <a:lnTo>
                    <a:pt x="1806" y="216"/>
                  </a:lnTo>
                  <a:lnTo>
                    <a:pt x="1674" y="560"/>
                  </a:lnTo>
                  <a:lnTo>
                    <a:pt x="1664" y="578"/>
                  </a:lnTo>
                  <a:lnTo>
                    <a:pt x="1649" y="594"/>
                  </a:lnTo>
                  <a:lnTo>
                    <a:pt x="1632" y="606"/>
                  </a:lnTo>
                  <a:lnTo>
                    <a:pt x="1612" y="613"/>
                  </a:lnTo>
                  <a:lnTo>
                    <a:pt x="1270" y="690"/>
                  </a:lnTo>
                  <a:lnTo>
                    <a:pt x="1250" y="692"/>
                  </a:lnTo>
                  <a:lnTo>
                    <a:pt x="1232" y="690"/>
                  </a:lnTo>
                  <a:lnTo>
                    <a:pt x="1214" y="683"/>
                  </a:lnTo>
                  <a:lnTo>
                    <a:pt x="1198" y="673"/>
                  </a:lnTo>
                  <a:lnTo>
                    <a:pt x="1184" y="660"/>
                  </a:lnTo>
                  <a:lnTo>
                    <a:pt x="1173" y="645"/>
                  </a:lnTo>
                  <a:lnTo>
                    <a:pt x="1166" y="626"/>
                  </a:lnTo>
                  <a:lnTo>
                    <a:pt x="1165" y="624"/>
                  </a:lnTo>
                  <a:lnTo>
                    <a:pt x="1163" y="604"/>
                  </a:lnTo>
                  <a:lnTo>
                    <a:pt x="1165" y="584"/>
                  </a:lnTo>
                  <a:lnTo>
                    <a:pt x="1173" y="566"/>
                  </a:lnTo>
                  <a:lnTo>
                    <a:pt x="1182" y="550"/>
                  </a:lnTo>
                  <a:lnTo>
                    <a:pt x="1196" y="536"/>
                  </a:lnTo>
                  <a:lnTo>
                    <a:pt x="1213" y="526"/>
                  </a:lnTo>
                  <a:lnTo>
                    <a:pt x="1232" y="519"/>
                  </a:lnTo>
                  <a:lnTo>
                    <a:pt x="1267" y="511"/>
                  </a:lnTo>
                  <a:lnTo>
                    <a:pt x="1297" y="504"/>
                  </a:lnTo>
                  <a:lnTo>
                    <a:pt x="1322" y="499"/>
                  </a:lnTo>
                  <a:lnTo>
                    <a:pt x="1344" y="493"/>
                  </a:lnTo>
                  <a:lnTo>
                    <a:pt x="1364" y="489"/>
                  </a:lnTo>
                  <a:lnTo>
                    <a:pt x="1381" y="485"/>
                  </a:lnTo>
                  <a:lnTo>
                    <a:pt x="1397" y="482"/>
                  </a:lnTo>
                  <a:lnTo>
                    <a:pt x="1414" y="478"/>
                  </a:lnTo>
                  <a:lnTo>
                    <a:pt x="1432" y="475"/>
                  </a:lnTo>
                  <a:lnTo>
                    <a:pt x="1451" y="470"/>
                  </a:lnTo>
                  <a:lnTo>
                    <a:pt x="1473" y="465"/>
                  </a:lnTo>
                  <a:lnTo>
                    <a:pt x="1498" y="460"/>
                  </a:lnTo>
                  <a:lnTo>
                    <a:pt x="1528" y="452"/>
                  </a:lnTo>
                  <a:lnTo>
                    <a:pt x="1646" y="142"/>
                  </a:lnTo>
                  <a:lnTo>
                    <a:pt x="1478" y="378"/>
                  </a:lnTo>
                  <a:lnTo>
                    <a:pt x="1214" y="437"/>
                  </a:lnTo>
                  <a:lnTo>
                    <a:pt x="1184" y="446"/>
                  </a:lnTo>
                  <a:lnTo>
                    <a:pt x="1158" y="461"/>
                  </a:lnTo>
                  <a:lnTo>
                    <a:pt x="1134" y="479"/>
                  </a:lnTo>
                  <a:lnTo>
                    <a:pt x="1115" y="501"/>
                  </a:lnTo>
                  <a:lnTo>
                    <a:pt x="1099" y="525"/>
                  </a:lnTo>
                  <a:lnTo>
                    <a:pt x="1088" y="552"/>
                  </a:lnTo>
                  <a:lnTo>
                    <a:pt x="1081" y="581"/>
                  </a:lnTo>
                  <a:lnTo>
                    <a:pt x="1079" y="611"/>
                  </a:lnTo>
                  <a:lnTo>
                    <a:pt x="1083" y="641"/>
                  </a:lnTo>
                  <a:lnTo>
                    <a:pt x="1093" y="671"/>
                  </a:lnTo>
                  <a:lnTo>
                    <a:pt x="1108" y="698"/>
                  </a:lnTo>
                  <a:lnTo>
                    <a:pt x="1125" y="721"/>
                  </a:lnTo>
                  <a:lnTo>
                    <a:pt x="1148" y="741"/>
                  </a:lnTo>
                  <a:lnTo>
                    <a:pt x="1172" y="756"/>
                  </a:lnTo>
                  <a:lnTo>
                    <a:pt x="1199" y="767"/>
                  </a:lnTo>
                  <a:lnTo>
                    <a:pt x="1227" y="774"/>
                  </a:lnTo>
                  <a:lnTo>
                    <a:pt x="1258" y="776"/>
                  </a:lnTo>
                  <a:lnTo>
                    <a:pt x="1288" y="772"/>
                  </a:lnTo>
                  <a:lnTo>
                    <a:pt x="1306" y="767"/>
                  </a:lnTo>
                  <a:lnTo>
                    <a:pt x="1320" y="764"/>
                  </a:lnTo>
                  <a:lnTo>
                    <a:pt x="1330" y="762"/>
                  </a:lnTo>
                  <a:lnTo>
                    <a:pt x="1340" y="760"/>
                  </a:lnTo>
                  <a:lnTo>
                    <a:pt x="1347" y="758"/>
                  </a:lnTo>
                  <a:lnTo>
                    <a:pt x="1355" y="757"/>
                  </a:lnTo>
                  <a:lnTo>
                    <a:pt x="1367" y="754"/>
                  </a:lnTo>
                  <a:lnTo>
                    <a:pt x="1381" y="751"/>
                  </a:lnTo>
                  <a:lnTo>
                    <a:pt x="1398" y="746"/>
                  </a:lnTo>
                  <a:lnTo>
                    <a:pt x="1380" y="761"/>
                  </a:lnTo>
                  <a:lnTo>
                    <a:pt x="1364" y="774"/>
                  </a:lnTo>
                  <a:lnTo>
                    <a:pt x="1350" y="783"/>
                  </a:lnTo>
                  <a:lnTo>
                    <a:pt x="1340" y="791"/>
                  </a:lnTo>
                  <a:lnTo>
                    <a:pt x="1331" y="797"/>
                  </a:lnTo>
                  <a:lnTo>
                    <a:pt x="1325" y="801"/>
                  </a:lnTo>
                  <a:lnTo>
                    <a:pt x="1319" y="805"/>
                  </a:lnTo>
                  <a:lnTo>
                    <a:pt x="1313" y="808"/>
                  </a:lnTo>
                  <a:lnTo>
                    <a:pt x="1307" y="812"/>
                  </a:lnTo>
                  <a:lnTo>
                    <a:pt x="1302" y="814"/>
                  </a:lnTo>
                  <a:lnTo>
                    <a:pt x="1283" y="826"/>
                  </a:lnTo>
                  <a:lnTo>
                    <a:pt x="1262" y="834"/>
                  </a:lnTo>
                  <a:lnTo>
                    <a:pt x="1241" y="838"/>
                  </a:lnTo>
                  <a:lnTo>
                    <a:pt x="1218" y="837"/>
                  </a:lnTo>
                  <a:lnTo>
                    <a:pt x="1196" y="831"/>
                  </a:lnTo>
                  <a:lnTo>
                    <a:pt x="1186" y="827"/>
                  </a:lnTo>
                  <a:lnTo>
                    <a:pt x="1171" y="822"/>
                  </a:lnTo>
                  <a:lnTo>
                    <a:pt x="1151" y="815"/>
                  </a:lnTo>
                  <a:lnTo>
                    <a:pt x="1128" y="806"/>
                  </a:lnTo>
                  <a:lnTo>
                    <a:pt x="1100" y="797"/>
                  </a:lnTo>
                  <a:lnTo>
                    <a:pt x="1070" y="785"/>
                  </a:lnTo>
                  <a:lnTo>
                    <a:pt x="1038" y="774"/>
                  </a:lnTo>
                  <a:lnTo>
                    <a:pt x="1004" y="762"/>
                  </a:lnTo>
                  <a:lnTo>
                    <a:pt x="969" y="750"/>
                  </a:lnTo>
                  <a:lnTo>
                    <a:pt x="934" y="736"/>
                  </a:lnTo>
                  <a:lnTo>
                    <a:pt x="899" y="723"/>
                  </a:lnTo>
                  <a:lnTo>
                    <a:pt x="865" y="712"/>
                  </a:lnTo>
                  <a:lnTo>
                    <a:pt x="833" y="699"/>
                  </a:lnTo>
                  <a:lnTo>
                    <a:pt x="801" y="689"/>
                  </a:lnTo>
                  <a:lnTo>
                    <a:pt x="773" y="678"/>
                  </a:lnTo>
                  <a:lnTo>
                    <a:pt x="749" y="670"/>
                  </a:lnTo>
                  <a:lnTo>
                    <a:pt x="728" y="661"/>
                  </a:lnTo>
                  <a:lnTo>
                    <a:pt x="711" y="655"/>
                  </a:lnTo>
                  <a:lnTo>
                    <a:pt x="698" y="651"/>
                  </a:lnTo>
                  <a:lnTo>
                    <a:pt x="153" y="877"/>
                  </a:lnTo>
                  <a:lnTo>
                    <a:pt x="132" y="883"/>
                  </a:lnTo>
                  <a:lnTo>
                    <a:pt x="110" y="885"/>
                  </a:lnTo>
                  <a:lnTo>
                    <a:pt x="89" y="883"/>
                  </a:lnTo>
                  <a:lnTo>
                    <a:pt x="68" y="877"/>
                  </a:lnTo>
                  <a:lnTo>
                    <a:pt x="50" y="866"/>
                  </a:lnTo>
                  <a:lnTo>
                    <a:pt x="33" y="854"/>
                  </a:lnTo>
                  <a:lnTo>
                    <a:pt x="19" y="837"/>
                  </a:lnTo>
                  <a:lnTo>
                    <a:pt x="8" y="817"/>
                  </a:lnTo>
                  <a:lnTo>
                    <a:pt x="2" y="795"/>
                  </a:lnTo>
                  <a:lnTo>
                    <a:pt x="0" y="774"/>
                  </a:lnTo>
                  <a:lnTo>
                    <a:pt x="2" y="752"/>
                  </a:lnTo>
                  <a:lnTo>
                    <a:pt x="8" y="732"/>
                  </a:lnTo>
                  <a:lnTo>
                    <a:pt x="19" y="713"/>
                  </a:lnTo>
                  <a:lnTo>
                    <a:pt x="32" y="696"/>
                  </a:lnTo>
                  <a:lnTo>
                    <a:pt x="49" y="682"/>
                  </a:lnTo>
                  <a:lnTo>
                    <a:pt x="69" y="672"/>
                  </a:lnTo>
                  <a:lnTo>
                    <a:pt x="654" y="430"/>
                  </a:lnTo>
                  <a:lnTo>
                    <a:pt x="673" y="424"/>
                  </a:lnTo>
                  <a:lnTo>
                    <a:pt x="694" y="422"/>
                  </a:lnTo>
                  <a:lnTo>
                    <a:pt x="714" y="423"/>
                  </a:lnTo>
                  <a:lnTo>
                    <a:pt x="734" y="428"/>
                  </a:lnTo>
                  <a:lnTo>
                    <a:pt x="765" y="440"/>
                  </a:lnTo>
                  <a:lnTo>
                    <a:pt x="792" y="449"/>
                  </a:lnTo>
                  <a:lnTo>
                    <a:pt x="814" y="457"/>
                  </a:lnTo>
                  <a:lnTo>
                    <a:pt x="831" y="464"/>
                  </a:lnTo>
                  <a:lnTo>
                    <a:pt x="847" y="469"/>
                  </a:lnTo>
                  <a:lnTo>
                    <a:pt x="860" y="473"/>
                  </a:lnTo>
                  <a:lnTo>
                    <a:pt x="871" y="478"/>
                  </a:lnTo>
                  <a:lnTo>
                    <a:pt x="883" y="482"/>
                  </a:lnTo>
                  <a:lnTo>
                    <a:pt x="893" y="486"/>
                  </a:lnTo>
                  <a:lnTo>
                    <a:pt x="905" y="490"/>
                  </a:lnTo>
                  <a:lnTo>
                    <a:pt x="919" y="496"/>
                  </a:lnTo>
                  <a:lnTo>
                    <a:pt x="934" y="501"/>
                  </a:lnTo>
                  <a:lnTo>
                    <a:pt x="953" y="508"/>
                  </a:lnTo>
                  <a:lnTo>
                    <a:pt x="976" y="515"/>
                  </a:lnTo>
                  <a:lnTo>
                    <a:pt x="1004" y="526"/>
                  </a:lnTo>
                  <a:lnTo>
                    <a:pt x="1637" y="24"/>
                  </a:lnTo>
                  <a:lnTo>
                    <a:pt x="1656" y="12"/>
                  </a:lnTo>
                  <a:lnTo>
                    <a:pt x="1677" y="4"/>
                  </a:lnTo>
                  <a:lnTo>
                    <a:pt x="1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0"/>
            <p:cNvSpPr>
              <a:spLocks/>
            </p:cNvSpPr>
            <p:nvPr/>
          </p:nvSpPr>
          <p:spPr bwMode="auto">
            <a:xfrm>
              <a:off x="8632825" y="2051050"/>
              <a:ext cx="71438" cy="73025"/>
            </a:xfrm>
            <a:custGeom>
              <a:avLst/>
              <a:gdLst>
                <a:gd name="T0" fmla="*/ 204 w 411"/>
                <a:gd name="T1" fmla="*/ 0 h 411"/>
                <a:gd name="T2" fmla="*/ 235 w 411"/>
                <a:gd name="T3" fmla="*/ 3 h 411"/>
                <a:gd name="T4" fmla="*/ 266 w 411"/>
                <a:gd name="T5" fmla="*/ 9 h 411"/>
                <a:gd name="T6" fmla="*/ 295 w 411"/>
                <a:gd name="T7" fmla="*/ 21 h 411"/>
                <a:gd name="T8" fmla="*/ 322 w 411"/>
                <a:gd name="T9" fmla="*/ 38 h 411"/>
                <a:gd name="T10" fmla="*/ 348 w 411"/>
                <a:gd name="T11" fmla="*/ 57 h 411"/>
                <a:gd name="T12" fmla="*/ 370 w 411"/>
                <a:gd name="T13" fmla="*/ 83 h 411"/>
                <a:gd name="T14" fmla="*/ 388 w 411"/>
                <a:gd name="T15" fmla="*/ 111 h 411"/>
                <a:gd name="T16" fmla="*/ 400 w 411"/>
                <a:gd name="T17" fmla="*/ 141 h 411"/>
                <a:gd name="T18" fmla="*/ 408 w 411"/>
                <a:gd name="T19" fmla="*/ 173 h 411"/>
                <a:gd name="T20" fmla="*/ 411 w 411"/>
                <a:gd name="T21" fmla="*/ 204 h 411"/>
                <a:gd name="T22" fmla="*/ 409 w 411"/>
                <a:gd name="T23" fmla="*/ 236 h 411"/>
                <a:gd name="T24" fmla="*/ 401 w 411"/>
                <a:gd name="T25" fmla="*/ 266 h 411"/>
                <a:gd name="T26" fmla="*/ 390 w 411"/>
                <a:gd name="T27" fmla="*/ 296 h 411"/>
                <a:gd name="T28" fmla="*/ 374 w 411"/>
                <a:gd name="T29" fmla="*/ 323 h 411"/>
                <a:gd name="T30" fmla="*/ 353 w 411"/>
                <a:gd name="T31" fmla="*/ 348 h 411"/>
                <a:gd name="T32" fmla="*/ 328 w 411"/>
                <a:gd name="T33" fmla="*/ 370 h 411"/>
                <a:gd name="T34" fmla="*/ 300 w 411"/>
                <a:gd name="T35" fmla="*/ 388 h 411"/>
                <a:gd name="T36" fmla="*/ 271 w 411"/>
                <a:gd name="T37" fmla="*/ 400 h 411"/>
                <a:gd name="T38" fmla="*/ 241 w 411"/>
                <a:gd name="T39" fmla="*/ 408 h 411"/>
                <a:gd name="T40" fmla="*/ 210 w 411"/>
                <a:gd name="T41" fmla="*/ 411 h 411"/>
                <a:gd name="T42" fmla="*/ 180 w 411"/>
                <a:gd name="T43" fmla="*/ 409 h 411"/>
                <a:gd name="T44" fmla="*/ 149 w 411"/>
                <a:gd name="T45" fmla="*/ 403 h 411"/>
                <a:gd name="T46" fmla="*/ 121 w 411"/>
                <a:gd name="T47" fmla="*/ 392 h 411"/>
                <a:gd name="T48" fmla="*/ 94 w 411"/>
                <a:gd name="T49" fmla="*/ 378 h 411"/>
                <a:gd name="T50" fmla="*/ 68 w 411"/>
                <a:gd name="T51" fmla="*/ 359 h 411"/>
                <a:gd name="T52" fmla="*/ 46 w 411"/>
                <a:gd name="T53" fmla="*/ 336 h 411"/>
                <a:gd name="T54" fmla="*/ 28 w 411"/>
                <a:gd name="T55" fmla="*/ 310 h 411"/>
                <a:gd name="T56" fmla="*/ 15 w 411"/>
                <a:gd name="T57" fmla="*/ 284 h 411"/>
                <a:gd name="T58" fmla="*/ 5 w 411"/>
                <a:gd name="T59" fmla="*/ 255 h 411"/>
                <a:gd name="T60" fmla="*/ 1 w 411"/>
                <a:gd name="T61" fmla="*/ 226 h 411"/>
                <a:gd name="T62" fmla="*/ 0 w 411"/>
                <a:gd name="T63" fmla="*/ 196 h 411"/>
                <a:gd name="T64" fmla="*/ 3 w 411"/>
                <a:gd name="T65" fmla="*/ 167 h 411"/>
                <a:gd name="T66" fmla="*/ 11 w 411"/>
                <a:gd name="T67" fmla="*/ 138 h 411"/>
                <a:gd name="T68" fmla="*/ 22 w 411"/>
                <a:gd name="T69" fmla="*/ 111 h 411"/>
                <a:gd name="T70" fmla="*/ 39 w 411"/>
                <a:gd name="T71" fmla="*/ 85 h 411"/>
                <a:gd name="T72" fmla="*/ 59 w 411"/>
                <a:gd name="T73" fmla="*/ 62 h 411"/>
                <a:gd name="T74" fmla="*/ 82 w 411"/>
                <a:gd name="T75" fmla="*/ 41 h 411"/>
                <a:gd name="T76" fmla="*/ 110 w 411"/>
                <a:gd name="T77" fmla="*/ 23 h 411"/>
                <a:gd name="T78" fmla="*/ 141 w 411"/>
                <a:gd name="T79" fmla="*/ 10 h 411"/>
                <a:gd name="T80" fmla="*/ 172 w 411"/>
                <a:gd name="T81" fmla="*/ 3 h 411"/>
                <a:gd name="T82" fmla="*/ 204 w 411"/>
                <a:gd name="T8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1" h="411">
                  <a:moveTo>
                    <a:pt x="204" y="0"/>
                  </a:moveTo>
                  <a:lnTo>
                    <a:pt x="235" y="3"/>
                  </a:lnTo>
                  <a:lnTo>
                    <a:pt x="266" y="9"/>
                  </a:lnTo>
                  <a:lnTo>
                    <a:pt x="295" y="21"/>
                  </a:lnTo>
                  <a:lnTo>
                    <a:pt x="322" y="38"/>
                  </a:lnTo>
                  <a:lnTo>
                    <a:pt x="348" y="57"/>
                  </a:lnTo>
                  <a:lnTo>
                    <a:pt x="370" y="83"/>
                  </a:lnTo>
                  <a:lnTo>
                    <a:pt x="388" y="111"/>
                  </a:lnTo>
                  <a:lnTo>
                    <a:pt x="400" y="141"/>
                  </a:lnTo>
                  <a:lnTo>
                    <a:pt x="408" y="173"/>
                  </a:lnTo>
                  <a:lnTo>
                    <a:pt x="411" y="204"/>
                  </a:lnTo>
                  <a:lnTo>
                    <a:pt x="409" y="236"/>
                  </a:lnTo>
                  <a:lnTo>
                    <a:pt x="401" y="266"/>
                  </a:lnTo>
                  <a:lnTo>
                    <a:pt x="390" y="296"/>
                  </a:lnTo>
                  <a:lnTo>
                    <a:pt x="374" y="323"/>
                  </a:lnTo>
                  <a:lnTo>
                    <a:pt x="353" y="348"/>
                  </a:lnTo>
                  <a:lnTo>
                    <a:pt x="328" y="370"/>
                  </a:lnTo>
                  <a:lnTo>
                    <a:pt x="300" y="388"/>
                  </a:lnTo>
                  <a:lnTo>
                    <a:pt x="271" y="400"/>
                  </a:lnTo>
                  <a:lnTo>
                    <a:pt x="241" y="408"/>
                  </a:lnTo>
                  <a:lnTo>
                    <a:pt x="210" y="411"/>
                  </a:lnTo>
                  <a:lnTo>
                    <a:pt x="180" y="409"/>
                  </a:lnTo>
                  <a:lnTo>
                    <a:pt x="149" y="403"/>
                  </a:lnTo>
                  <a:lnTo>
                    <a:pt x="121" y="392"/>
                  </a:lnTo>
                  <a:lnTo>
                    <a:pt x="94" y="378"/>
                  </a:lnTo>
                  <a:lnTo>
                    <a:pt x="68" y="359"/>
                  </a:lnTo>
                  <a:lnTo>
                    <a:pt x="46" y="336"/>
                  </a:lnTo>
                  <a:lnTo>
                    <a:pt x="28" y="310"/>
                  </a:lnTo>
                  <a:lnTo>
                    <a:pt x="15" y="284"/>
                  </a:lnTo>
                  <a:lnTo>
                    <a:pt x="5" y="255"/>
                  </a:lnTo>
                  <a:lnTo>
                    <a:pt x="1" y="226"/>
                  </a:lnTo>
                  <a:lnTo>
                    <a:pt x="0" y="196"/>
                  </a:lnTo>
                  <a:lnTo>
                    <a:pt x="3" y="167"/>
                  </a:lnTo>
                  <a:lnTo>
                    <a:pt x="11" y="138"/>
                  </a:lnTo>
                  <a:lnTo>
                    <a:pt x="22" y="111"/>
                  </a:lnTo>
                  <a:lnTo>
                    <a:pt x="39" y="85"/>
                  </a:lnTo>
                  <a:lnTo>
                    <a:pt x="59" y="62"/>
                  </a:lnTo>
                  <a:lnTo>
                    <a:pt x="82" y="41"/>
                  </a:lnTo>
                  <a:lnTo>
                    <a:pt x="110" y="23"/>
                  </a:lnTo>
                  <a:lnTo>
                    <a:pt x="141" y="10"/>
                  </a:lnTo>
                  <a:lnTo>
                    <a:pt x="172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1"/>
            <p:cNvSpPr>
              <a:spLocks/>
            </p:cNvSpPr>
            <p:nvPr/>
          </p:nvSpPr>
          <p:spPr bwMode="auto">
            <a:xfrm>
              <a:off x="8350250" y="2178050"/>
              <a:ext cx="387350" cy="188913"/>
            </a:xfrm>
            <a:custGeom>
              <a:avLst/>
              <a:gdLst>
                <a:gd name="T0" fmla="*/ 2085 w 2198"/>
                <a:gd name="T1" fmla="*/ 0 h 1072"/>
                <a:gd name="T2" fmla="*/ 2132 w 2198"/>
                <a:gd name="T3" fmla="*/ 14 h 1072"/>
                <a:gd name="T4" fmla="*/ 2170 w 2198"/>
                <a:gd name="T5" fmla="*/ 46 h 1072"/>
                <a:gd name="T6" fmla="*/ 2194 w 2198"/>
                <a:gd name="T7" fmla="*/ 91 h 1072"/>
                <a:gd name="T8" fmla="*/ 2197 w 2198"/>
                <a:gd name="T9" fmla="*/ 138 h 1072"/>
                <a:gd name="T10" fmla="*/ 2183 w 2198"/>
                <a:gd name="T11" fmla="*/ 184 h 1072"/>
                <a:gd name="T12" fmla="*/ 2150 w 2198"/>
                <a:gd name="T13" fmla="*/ 223 h 1072"/>
                <a:gd name="T14" fmla="*/ 1326 w 2198"/>
                <a:gd name="T15" fmla="*/ 884 h 1072"/>
                <a:gd name="T16" fmla="*/ 1286 w 2198"/>
                <a:gd name="T17" fmla="*/ 897 h 1072"/>
                <a:gd name="T18" fmla="*/ 1232 w 2198"/>
                <a:gd name="T19" fmla="*/ 899 h 1072"/>
                <a:gd name="T20" fmla="*/ 1229 w 2198"/>
                <a:gd name="T21" fmla="*/ 1010 h 1072"/>
                <a:gd name="T22" fmla="*/ 1207 w 2198"/>
                <a:gd name="T23" fmla="*/ 1046 h 1072"/>
                <a:gd name="T24" fmla="*/ 1170 w 2198"/>
                <a:gd name="T25" fmla="*/ 1068 h 1072"/>
                <a:gd name="T26" fmla="*/ 1125 w 2198"/>
                <a:gd name="T27" fmla="*/ 1068 h 1072"/>
                <a:gd name="T28" fmla="*/ 1088 w 2198"/>
                <a:gd name="T29" fmla="*/ 1046 h 1072"/>
                <a:gd name="T30" fmla="*/ 1066 w 2198"/>
                <a:gd name="T31" fmla="*/ 1010 h 1072"/>
                <a:gd name="T32" fmla="*/ 1063 w 2198"/>
                <a:gd name="T33" fmla="*/ 899 h 1072"/>
                <a:gd name="T34" fmla="*/ 343 w 2198"/>
                <a:gd name="T35" fmla="*/ 987 h 1072"/>
                <a:gd name="T36" fmla="*/ 332 w 2198"/>
                <a:gd name="T37" fmla="*/ 1030 h 1072"/>
                <a:gd name="T38" fmla="*/ 302 w 2198"/>
                <a:gd name="T39" fmla="*/ 1060 h 1072"/>
                <a:gd name="T40" fmla="*/ 259 w 2198"/>
                <a:gd name="T41" fmla="*/ 1072 h 1072"/>
                <a:gd name="T42" fmla="*/ 217 w 2198"/>
                <a:gd name="T43" fmla="*/ 1060 h 1072"/>
                <a:gd name="T44" fmla="*/ 187 w 2198"/>
                <a:gd name="T45" fmla="*/ 1030 h 1072"/>
                <a:gd name="T46" fmla="*/ 175 w 2198"/>
                <a:gd name="T47" fmla="*/ 987 h 1072"/>
                <a:gd name="T48" fmla="*/ 126 w 2198"/>
                <a:gd name="T49" fmla="*/ 899 h 1072"/>
                <a:gd name="T50" fmla="*/ 78 w 2198"/>
                <a:gd name="T51" fmla="*/ 890 h 1072"/>
                <a:gd name="T52" fmla="*/ 37 w 2198"/>
                <a:gd name="T53" fmla="*/ 863 h 1072"/>
                <a:gd name="T54" fmla="*/ 11 w 2198"/>
                <a:gd name="T55" fmla="*/ 823 h 1072"/>
                <a:gd name="T56" fmla="*/ 0 w 2198"/>
                <a:gd name="T57" fmla="*/ 773 h 1072"/>
                <a:gd name="T58" fmla="*/ 11 w 2198"/>
                <a:gd name="T59" fmla="*/ 724 h 1072"/>
                <a:gd name="T60" fmla="*/ 37 w 2198"/>
                <a:gd name="T61" fmla="*/ 684 h 1072"/>
                <a:gd name="T62" fmla="*/ 78 w 2198"/>
                <a:gd name="T63" fmla="*/ 658 h 1072"/>
                <a:gd name="T64" fmla="*/ 126 w 2198"/>
                <a:gd name="T65" fmla="*/ 647 h 1072"/>
                <a:gd name="T66" fmla="*/ 1993 w 2198"/>
                <a:gd name="T67" fmla="*/ 27 h 1072"/>
                <a:gd name="T68" fmla="*/ 2037 w 2198"/>
                <a:gd name="T69" fmla="*/ 4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8" h="1072">
                  <a:moveTo>
                    <a:pt x="2061" y="0"/>
                  </a:moveTo>
                  <a:lnTo>
                    <a:pt x="2085" y="0"/>
                  </a:lnTo>
                  <a:lnTo>
                    <a:pt x="2110" y="5"/>
                  </a:lnTo>
                  <a:lnTo>
                    <a:pt x="2132" y="14"/>
                  </a:lnTo>
                  <a:lnTo>
                    <a:pt x="2153" y="28"/>
                  </a:lnTo>
                  <a:lnTo>
                    <a:pt x="2170" y="46"/>
                  </a:lnTo>
                  <a:lnTo>
                    <a:pt x="2184" y="68"/>
                  </a:lnTo>
                  <a:lnTo>
                    <a:pt x="2194" y="91"/>
                  </a:lnTo>
                  <a:lnTo>
                    <a:pt x="2198" y="114"/>
                  </a:lnTo>
                  <a:lnTo>
                    <a:pt x="2197" y="138"/>
                  </a:lnTo>
                  <a:lnTo>
                    <a:pt x="2192" y="162"/>
                  </a:lnTo>
                  <a:lnTo>
                    <a:pt x="2183" y="184"/>
                  </a:lnTo>
                  <a:lnTo>
                    <a:pt x="2169" y="205"/>
                  </a:lnTo>
                  <a:lnTo>
                    <a:pt x="2150" y="223"/>
                  </a:lnTo>
                  <a:lnTo>
                    <a:pt x="1344" y="872"/>
                  </a:lnTo>
                  <a:lnTo>
                    <a:pt x="1326" y="884"/>
                  </a:lnTo>
                  <a:lnTo>
                    <a:pt x="1307" y="892"/>
                  </a:lnTo>
                  <a:lnTo>
                    <a:pt x="1286" y="897"/>
                  </a:lnTo>
                  <a:lnTo>
                    <a:pt x="1265" y="899"/>
                  </a:lnTo>
                  <a:lnTo>
                    <a:pt x="1232" y="899"/>
                  </a:lnTo>
                  <a:lnTo>
                    <a:pt x="1232" y="987"/>
                  </a:lnTo>
                  <a:lnTo>
                    <a:pt x="1229" y="1010"/>
                  </a:lnTo>
                  <a:lnTo>
                    <a:pt x="1220" y="1030"/>
                  </a:lnTo>
                  <a:lnTo>
                    <a:pt x="1207" y="1046"/>
                  </a:lnTo>
                  <a:lnTo>
                    <a:pt x="1190" y="1060"/>
                  </a:lnTo>
                  <a:lnTo>
                    <a:pt x="1170" y="1068"/>
                  </a:lnTo>
                  <a:lnTo>
                    <a:pt x="1147" y="1072"/>
                  </a:lnTo>
                  <a:lnTo>
                    <a:pt x="1125" y="1068"/>
                  </a:lnTo>
                  <a:lnTo>
                    <a:pt x="1105" y="1060"/>
                  </a:lnTo>
                  <a:lnTo>
                    <a:pt x="1088" y="1046"/>
                  </a:lnTo>
                  <a:lnTo>
                    <a:pt x="1074" y="1030"/>
                  </a:lnTo>
                  <a:lnTo>
                    <a:pt x="1066" y="1010"/>
                  </a:lnTo>
                  <a:lnTo>
                    <a:pt x="1063" y="987"/>
                  </a:lnTo>
                  <a:lnTo>
                    <a:pt x="1063" y="899"/>
                  </a:lnTo>
                  <a:lnTo>
                    <a:pt x="343" y="899"/>
                  </a:lnTo>
                  <a:lnTo>
                    <a:pt x="343" y="987"/>
                  </a:lnTo>
                  <a:lnTo>
                    <a:pt x="341" y="1010"/>
                  </a:lnTo>
                  <a:lnTo>
                    <a:pt x="332" y="1030"/>
                  </a:lnTo>
                  <a:lnTo>
                    <a:pt x="319" y="1046"/>
                  </a:lnTo>
                  <a:lnTo>
                    <a:pt x="302" y="1060"/>
                  </a:lnTo>
                  <a:lnTo>
                    <a:pt x="283" y="1068"/>
                  </a:lnTo>
                  <a:lnTo>
                    <a:pt x="259" y="1072"/>
                  </a:lnTo>
                  <a:lnTo>
                    <a:pt x="237" y="1068"/>
                  </a:lnTo>
                  <a:lnTo>
                    <a:pt x="217" y="1060"/>
                  </a:lnTo>
                  <a:lnTo>
                    <a:pt x="200" y="1046"/>
                  </a:lnTo>
                  <a:lnTo>
                    <a:pt x="187" y="1030"/>
                  </a:lnTo>
                  <a:lnTo>
                    <a:pt x="179" y="1010"/>
                  </a:lnTo>
                  <a:lnTo>
                    <a:pt x="175" y="987"/>
                  </a:lnTo>
                  <a:lnTo>
                    <a:pt x="175" y="899"/>
                  </a:lnTo>
                  <a:lnTo>
                    <a:pt x="126" y="899"/>
                  </a:lnTo>
                  <a:lnTo>
                    <a:pt x="101" y="897"/>
                  </a:lnTo>
                  <a:lnTo>
                    <a:pt x="78" y="890"/>
                  </a:lnTo>
                  <a:lnTo>
                    <a:pt x="56" y="878"/>
                  </a:lnTo>
                  <a:lnTo>
                    <a:pt x="37" y="863"/>
                  </a:lnTo>
                  <a:lnTo>
                    <a:pt x="22" y="844"/>
                  </a:lnTo>
                  <a:lnTo>
                    <a:pt x="11" y="823"/>
                  </a:lnTo>
                  <a:lnTo>
                    <a:pt x="3" y="799"/>
                  </a:lnTo>
                  <a:lnTo>
                    <a:pt x="0" y="773"/>
                  </a:lnTo>
                  <a:lnTo>
                    <a:pt x="3" y="748"/>
                  </a:lnTo>
                  <a:lnTo>
                    <a:pt x="11" y="724"/>
                  </a:lnTo>
                  <a:lnTo>
                    <a:pt x="22" y="703"/>
                  </a:lnTo>
                  <a:lnTo>
                    <a:pt x="37" y="684"/>
                  </a:lnTo>
                  <a:lnTo>
                    <a:pt x="56" y="670"/>
                  </a:lnTo>
                  <a:lnTo>
                    <a:pt x="78" y="658"/>
                  </a:lnTo>
                  <a:lnTo>
                    <a:pt x="101" y="651"/>
                  </a:lnTo>
                  <a:lnTo>
                    <a:pt x="126" y="647"/>
                  </a:lnTo>
                  <a:lnTo>
                    <a:pt x="1220" y="647"/>
                  </a:lnTo>
                  <a:lnTo>
                    <a:pt x="1993" y="27"/>
                  </a:lnTo>
                  <a:lnTo>
                    <a:pt x="2014" y="13"/>
                  </a:lnTo>
                  <a:lnTo>
                    <a:pt x="2037" y="4"/>
                  </a:lnTo>
                  <a:lnTo>
                    <a:pt x="20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8201025" y="2019300"/>
              <a:ext cx="69850" cy="69850"/>
            </a:xfrm>
            <a:custGeom>
              <a:avLst/>
              <a:gdLst>
                <a:gd name="T0" fmla="*/ 195 w 391"/>
                <a:gd name="T1" fmla="*/ 0 h 392"/>
                <a:gd name="T2" fmla="*/ 231 w 391"/>
                <a:gd name="T3" fmla="*/ 3 h 392"/>
                <a:gd name="T4" fmla="*/ 263 w 391"/>
                <a:gd name="T5" fmla="*/ 12 h 392"/>
                <a:gd name="T6" fmla="*/ 294 w 391"/>
                <a:gd name="T7" fmla="*/ 26 h 392"/>
                <a:gd name="T8" fmla="*/ 321 w 391"/>
                <a:gd name="T9" fmla="*/ 46 h 392"/>
                <a:gd name="T10" fmla="*/ 345 w 391"/>
                <a:gd name="T11" fmla="*/ 69 h 392"/>
                <a:gd name="T12" fmla="*/ 364 w 391"/>
                <a:gd name="T13" fmla="*/ 97 h 392"/>
                <a:gd name="T14" fmla="*/ 379 w 391"/>
                <a:gd name="T15" fmla="*/ 127 h 392"/>
                <a:gd name="T16" fmla="*/ 388 w 391"/>
                <a:gd name="T17" fmla="*/ 161 h 392"/>
                <a:gd name="T18" fmla="*/ 391 w 391"/>
                <a:gd name="T19" fmla="*/ 195 h 392"/>
                <a:gd name="T20" fmla="*/ 388 w 391"/>
                <a:gd name="T21" fmla="*/ 231 h 392"/>
                <a:gd name="T22" fmla="*/ 379 w 391"/>
                <a:gd name="T23" fmla="*/ 264 h 392"/>
                <a:gd name="T24" fmla="*/ 364 w 391"/>
                <a:gd name="T25" fmla="*/ 295 h 392"/>
                <a:gd name="T26" fmla="*/ 345 w 391"/>
                <a:gd name="T27" fmla="*/ 322 h 392"/>
                <a:gd name="T28" fmla="*/ 321 w 391"/>
                <a:gd name="T29" fmla="*/ 346 h 392"/>
                <a:gd name="T30" fmla="*/ 294 w 391"/>
                <a:gd name="T31" fmla="*/ 364 h 392"/>
                <a:gd name="T32" fmla="*/ 263 w 391"/>
                <a:gd name="T33" fmla="*/ 379 h 392"/>
                <a:gd name="T34" fmla="*/ 231 w 391"/>
                <a:gd name="T35" fmla="*/ 389 h 392"/>
                <a:gd name="T36" fmla="*/ 195 w 391"/>
                <a:gd name="T37" fmla="*/ 392 h 392"/>
                <a:gd name="T38" fmla="*/ 160 w 391"/>
                <a:gd name="T39" fmla="*/ 389 h 392"/>
                <a:gd name="T40" fmla="*/ 127 w 391"/>
                <a:gd name="T41" fmla="*/ 379 h 392"/>
                <a:gd name="T42" fmla="*/ 96 w 391"/>
                <a:gd name="T43" fmla="*/ 364 h 392"/>
                <a:gd name="T44" fmla="*/ 69 w 391"/>
                <a:gd name="T45" fmla="*/ 346 h 392"/>
                <a:gd name="T46" fmla="*/ 45 w 391"/>
                <a:gd name="T47" fmla="*/ 322 h 392"/>
                <a:gd name="T48" fmla="*/ 26 w 391"/>
                <a:gd name="T49" fmla="*/ 295 h 392"/>
                <a:gd name="T50" fmla="*/ 11 w 391"/>
                <a:gd name="T51" fmla="*/ 264 h 392"/>
                <a:gd name="T52" fmla="*/ 3 w 391"/>
                <a:gd name="T53" fmla="*/ 231 h 392"/>
                <a:gd name="T54" fmla="*/ 0 w 391"/>
                <a:gd name="T55" fmla="*/ 195 h 392"/>
                <a:gd name="T56" fmla="*/ 3 w 391"/>
                <a:gd name="T57" fmla="*/ 161 h 392"/>
                <a:gd name="T58" fmla="*/ 11 w 391"/>
                <a:gd name="T59" fmla="*/ 127 h 392"/>
                <a:gd name="T60" fmla="*/ 26 w 391"/>
                <a:gd name="T61" fmla="*/ 97 h 392"/>
                <a:gd name="T62" fmla="*/ 45 w 391"/>
                <a:gd name="T63" fmla="*/ 69 h 392"/>
                <a:gd name="T64" fmla="*/ 69 w 391"/>
                <a:gd name="T65" fmla="*/ 46 h 392"/>
                <a:gd name="T66" fmla="*/ 96 w 391"/>
                <a:gd name="T67" fmla="*/ 26 h 392"/>
                <a:gd name="T68" fmla="*/ 127 w 391"/>
                <a:gd name="T69" fmla="*/ 12 h 392"/>
                <a:gd name="T70" fmla="*/ 160 w 391"/>
                <a:gd name="T71" fmla="*/ 3 h 392"/>
                <a:gd name="T72" fmla="*/ 195 w 391"/>
                <a:gd name="T7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1" h="392">
                  <a:moveTo>
                    <a:pt x="195" y="0"/>
                  </a:moveTo>
                  <a:lnTo>
                    <a:pt x="231" y="3"/>
                  </a:lnTo>
                  <a:lnTo>
                    <a:pt x="263" y="12"/>
                  </a:lnTo>
                  <a:lnTo>
                    <a:pt x="294" y="26"/>
                  </a:lnTo>
                  <a:lnTo>
                    <a:pt x="321" y="46"/>
                  </a:lnTo>
                  <a:lnTo>
                    <a:pt x="345" y="69"/>
                  </a:lnTo>
                  <a:lnTo>
                    <a:pt x="364" y="97"/>
                  </a:lnTo>
                  <a:lnTo>
                    <a:pt x="379" y="127"/>
                  </a:lnTo>
                  <a:lnTo>
                    <a:pt x="388" y="161"/>
                  </a:lnTo>
                  <a:lnTo>
                    <a:pt x="391" y="195"/>
                  </a:lnTo>
                  <a:lnTo>
                    <a:pt x="388" y="231"/>
                  </a:lnTo>
                  <a:lnTo>
                    <a:pt x="379" y="264"/>
                  </a:lnTo>
                  <a:lnTo>
                    <a:pt x="364" y="295"/>
                  </a:lnTo>
                  <a:lnTo>
                    <a:pt x="345" y="322"/>
                  </a:lnTo>
                  <a:lnTo>
                    <a:pt x="321" y="346"/>
                  </a:lnTo>
                  <a:lnTo>
                    <a:pt x="294" y="364"/>
                  </a:lnTo>
                  <a:lnTo>
                    <a:pt x="263" y="379"/>
                  </a:lnTo>
                  <a:lnTo>
                    <a:pt x="231" y="389"/>
                  </a:lnTo>
                  <a:lnTo>
                    <a:pt x="195" y="392"/>
                  </a:lnTo>
                  <a:lnTo>
                    <a:pt x="160" y="389"/>
                  </a:lnTo>
                  <a:lnTo>
                    <a:pt x="127" y="379"/>
                  </a:lnTo>
                  <a:lnTo>
                    <a:pt x="96" y="364"/>
                  </a:lnTo>
                  <a:lnTo>
                    <a:pt x="69" y="346"/>
                  </a:lnTo>
                  <a:lnTo>
                    <a:pt x="45" y="322"/>
                  </a:lnTo>
                  <a:lnTo>
                    <a:pt x="26" y="295"/>
                  </a:lnTo>
                  <a:lnTo>
                    <a:pt x="11" y="264"/>
                  </a:lnTo>
                  <a:lnTo>
                    <a:pt x="3" y="231"/>
                  </a:lnTo>
                  <a:lnTo>
                    <a:pt x="0" y="195"/>
                  </a:lnTo>
                  <a:lnTo>
                    <a:pt x="3" y="161"/>
                  </a:lnTo>
                  <a:lnTo>
                    <a:pt x="11" y="127"/>
                  </a:lnTo>
                  <a:lnTo>
                    <a:pt x="26" y="97"/>
                  </a:lnTo>
                  <a:lnTo>
                    <a:pt x="45" y="69"/>
                  </a:lnTo>
                  <a:lnTo>
                    <a:pt x="69" y="46"/>
                  </a:lnTo>
                  <a:lnTo>
                    <a:pt x="96" y="26"/>
                  </a:lnTo>
                  <a:lnTo>
                    <a:pt x="127" y="12"/>
                  </a:lnTo>
                  <a:lnTo>
                    <a:pt x="160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3"/>
            <p:cNvSpPr>
              <a:spLocks noEditPoints="1"/>
            </p:cNvSpPr>
            <p:nvPr/>
          </p:nvSpPr>
          <p:spPr bwMode="auto">
            <a:xfrm>
              <a:off x="8128000" y="2101850"/>
              <a:ext cx="176213" cy="265113"/>
            </a:xfrm>
            <a:custGeom>
              <a:avLst/>
              <a:gdLst>
                <a:gd name="T0" fmla="*/ 502 w 999"/>
                <a:gd name="T1" fmla="*/ 1172 h 1508"/>
                <a:gd name="T2" fmla="*/ 363 w 999"/>
                <a:gd name="T3" fmla="*/ 206 h 1508"/>
                <a:gd name="T4" fmla="*/ 357 w 999"/>
                <a:gd name="T5" fmla="*/ 598 h 1508"/>
                <a:gd name="T6" fmla="*/ 401 w 999"/>
                <a:gd name="T7" fmla="*/ 654 h 1508"/>
                <a:gd name="T8" fmla="*/ 748 w 999"/>
                <a:gd name="T9" fmla="*/ 696 h 1508"/>
                <a:gd name="T10" fmla="*/ 455 w 999"/>
                <a:gd name="T11" fmla="*/ 571 h 1508"/>
                <a:gd name="T12" fmla="*/ 363 w 999"/>
                <a:gd name="T13" fmla="*/ 206 h 1508"/>
                <a:gd name="T14" fmla="*/ 454 w 999"/>
                <a:gd name="T15" fmla="*/ 6 h 1508"/>
                <a:gd name="T16" fmla="*/ 706 w 999"/>
                <a:gd name="T17" fmla="*/ 58 h 1508"/>
                <a:gd name="T18" fmla="*/ 755 w 999"/>
                <a:gd name="T19" fmla="*/ 114 h 1508"/>
                <a:gd name="T20" fmla="*/ 765 w 999"/>
                <a:gd name="T21" fmla="*/ 191 h 1508"/>
                <a:gd name="T22" fmla="*/ 537 w 999"/>
                <a:gd name="T23" fmla="*/ 167 h 1508"/>
                <a:gd name="T24" fmla="*/ 903 w 999"/>
                <a:gd name="T25" fmla="*/ 569 h 1508"/>
                <a:gd name="T26" fmla="*/ 938 w 999"/>
                <a:gd name="T27" fmla="*/ 615 h 1508"/>
                <a:gd name="T28" fmla="*/ 936 w 999"/>
                <a:gd name="T29" fmla="*/ 674 h 1508"/>
                <a:gd name="T30" fmla="*/ 935 w 999"/>
                <a:gd name="T31" fmla="*/ 716 h 1508"/>
                <a:gd name="T32" fmla="*/ 985 w 999"/>
                <a:gd name="T33" fmla="*/ 763 h 1508"/>
                <a:gd name="T34" fmla="*/ 998 w 999"/>
                <a:gd name="T35" fmla="*/ 830 h 1508"/>
                <a:gd name="T36" fmla="*/ 885 w 999"/>
                <a:gd name="T37" fmla="*/ 1462 h 1508"/>
                <a:gd name="T38" fmla="*/ 830 w 999"/>
                <a:gd name="T39" fmla="*/ 1502 h 1508"/>
                <a:gd name="T40" fmla="*/ 757 w 999"/>
                <a:gd name="T41" fmla="*/ 1499 h 1508"/>
                <a:gd name="T42" fmla="*/ 706 w 999"/>
                <a:gd name="T43" fmla="*/ 1453 h 1508"/>
                <a:gd name="T44" fmla="*/ 693 w 999"/>
                <a:gd name="T45" fmla="*/ 1384 h 1508"/>
                <a:gd name="T46" fmla="*/ 668 w 999"/>
                <a:gd name="T47" fmla="*/ 906 h 1508"/>
                <a:gd name="T48" fmla="*/ 669 w 999"/>
                <a:gd name="T49" fmla="*/ 912 h 1508"/>
                <a:gd name="T50" fmla="*/ 670 w 999"/>
                <a:gd name="T51" fmla="*/ 926 h 1508"/>
                <a:gd name="T52" fmla="*/ 671 w 999"/>
                <a:gd name="T53" fmla="*/ 960 h 1508"/>
                <a:gd name="T54" fmla="*/ 671 w 999"/>
                <a:gd name="T55" fmla="*/ 1023 h 1508"/>
                <a:gd name="T56" fmla="*/ 671 w 999"/>
                <a:gd name="T57" fmla="*/ 1128 h 1508"/>
                <a:gd name="T58" fmla="*/ 671 w 999"/>
                <a:gd name="T59" fmla="*/ 1284 h 1508"/>
                <a:gd name="T60" fmla="*/ 668 w 999"/>
                <a:gd name="T61" fmla="*/ 1446 h 1508"/>
                <a:gd name="T62" fmla="*/ 629 w 999"/>
                <a:gd name="T63" fmla="*/ 1496 h 1508"/>
                <a:gd name="T64" fmla="*/ 564 w 999"/>
                <a:gd name="T65" fmla="*/ 1504 h 1508"/>
                <a:gd name="T66" fmla="*/ 513 w 999"/>
                <a:gd name="T67" fmla="*/ 1466 h 1508"/>
                <a:gd name="T68" fmla="*/ 502 w 999"/>
                <a:gd name="T69" fmla="*/ 1284 h 1508"/>
                <a:gd name="T70" fmla="*/ 166 w 999"/>
                <a:gd name="T71" fmla="*/ 1446 h 1508"/>
                <a:gd name="T72" fmla="*/ 127 w 999"/>
                <a:gd name="T73" fmla="*/ 1496 h 1508"/>
                <a:gd name="T74" fmla="*/ 62 w 999"/>
                <a:gd name="T75" fmla="*/ 1504 h 1508"/>
                <a:gd name="T76" fmla="*/ 12 w 999"/>
                <a:gd name="T77" fmla="*/ 1466 h 1508"/>
                <a:gd name="T78" fmla="*/ 0 w 999"/>
                <a:gd name="T79" fmla="*/ 928 h 1508"/>
                <a:gd name="T80" fmla="*/ 24 w 999"/>
                <a:gd name="T81" fmla="*/ 868 h 1508"/>
                <a:gd name="T82" fmla="*/ 84 w 999"/>
                <a:gd name="T83" fmla="*/ 843 h 1508"/>
                <a:gd name="T84" fmla="*/ 182 w 999"/>
                <a:gd name="T85" fmla="*/ 805 h 1508"/>
                <a:gd name="T86" fmla="*/ 175 w 999"/>
                <a:gd name="T87" fmla="*/ 750 h 1508"/>
                <a:gd name="T88" fmla="*/ 184 w 999"/>
                <a:gd name="T89" fmla="*/ 687 h 1508"/>
                <a:gd name="T90" fmla="*/ 198 w 999"/>
                <a:gd name="T91" fmla="*/ 587 h 1508"/>
                <a:gd name="T92" fmla="*/ 217 w 999"/>
                <a:gd name="T93" fmla="*/ 465 h 1508"/>
                <a:gd name="T94" fmla="*/ 236 w 999"/>
                <a:gd name="T95" fmla="*/ 340 h 1508"/>
                <a:gd name="T96" fmla="*/ 253 w 999"/>
                <a:gd name="T97" fmla="*/ 227 h 1508"/>
                <a:gd name="T98" fmla="*/ 267 w 999"/>
                <a:gd name="T99" fmla="*/ 143 h 1508"/>
                <a:gd name="T100" fmla="*/ 277 w 999"/>
                <a:gd name="T101" fmla="*/ 86 h 1508"/>
                <a:gd name="T102" fmla="*/ 321 w 999"/>
                <a:gd name="T103" fmla="*/ 27 h 1508"/>
                <a:gd name="T104" fmla="*/ 394 w 999"/>
                <a:gd name="T105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1508">
                  <a:moveTo>
                    <a:pt x="168" y="1012"/>
                  </a:moveTo>
                  <a:lnTo>
                    <a:pt x="168" y="1172"/>
                  </a:lnTo>
                  <a:lnTo>
                    <a:pt x="502" y="1172"/>
                  </a:lnTo>
                  <a:lnTo>
                    <a:pt x="502" y="1012"/>
                  </a:lnTo>
                  <a:lnTo>
                    <a:pt x="168" y="1012"/>
                  </a:lnTo>
                  <a:close/>
                  <a:moveTo>
                    <a:pt x="363" y="206"/>
                  </a:moveTo>
                  <a:lnTo>
                    <a:pt x="349" y="552"/>
                  </a:lnTo>
                  <a:lnTo>
                    <a:pt x="351" y="575"/>
                  </a:lnTo>
                  <a:lnTo>
                    <a:pt x="357" y="598"/>
                  </a:lnTo>
                  <a:lnTo>
                    <a:pt x="368" y="620"/>
                  </a:lnTo>
                  <a:lnTo>
                    <a:pt x="382" y="638"/>
                  </a:lnTo>
                  <a:lnTo>
                    <a:pt x="401" y="654"/>
                  </a:lnTo>
                  <a:lnTo>
                    <a:pt x="423" y="666"/>
                  </a:lnTo>
                  <a:lnTo>
                    <a:pt x="442" y="673"/>
                  </a:lnTo>
                  <a:lnTo>
                    <a:pt x="748" y="696"/>
                  </a:lnTo>
                  <a:lnTo>
                    <a:pt x="490" y="596"/>
                  </a:lnTo>
                  <a:lnTo>
                    <a:pt x="470" y="586"/>
                  </a:lnTo>
                  <a:lnTo>
                    <a:pt x="455" y="571"/>
                  </a:lnTo>
                  <a:lnTo>
                    <a:pt x="443" y="553"/>
                  </a:lnTo>
                  <a:lnTo>
                    <a:pt x="436" y="532"/>
                  </a:lnTo>
                  <a:lnTo>
                    <a:pt x="363" y="206"/>
                  </a:lnTo>
                  <a:close/>
                  <a:moveTo>
                    <a:pt x="394" y="0"/>
                  </a:moveTo>
                  <a:lnTo>
                    <a:pt x="423" y="0"/>
                  </a:lnTo>
                  <a:lnTo>
                    <a:pt x="454" y="6"/>
                  </a:lnTo>
                  <a:lnTo>
                    <a:pt x="656" y="39"/>
                  </a:lnTo>
                  <a:lnTo>
                    <a:pt x="681" y="46"/>
                  </a:lnTo>
                  <a:lnTo>
                    <a:pt x="706" y="58"/>
                  </a:lnTo>
                  <a:lnTo>
                    <a:pt x="726" y="74"/>
                  </a:lnTo>
                  <a:lnTo>
                    <a:pt x="742" y="92"/>
                  </a:lnTo>
                  <a:lnTo>
                    <a:pt x="755" y="114"/>
                  </a:lnTo>
                  <a:lnTo>
                    <a:pt x="763" y="139"/>
                  </a:lnTo>
                  <a:lnTo>
                    <a:pt x="767" y="164"/>
                  </a:lnTo>
                  <a:lnTo>
                    <a:pt x="765" y="191"/>
                  </a:lnTo>
                  <a:lnTo>
                    <a:pt x="731" y="404"/>
                  </a:lnTo>
                  <a:lnTo>
                    <a:pt x="641" y="370"/>
                  </a:lnTo>
                  <a:lnTo>
                    <a:pt x="537" y="167"/>
                  </a:lnTo>
                  <a:lnTo>
                    <a:pt x="599" y="448"/>
                  </a:lnTo>
                  <a:lnTo>
                    <a:pt x="885" y="560"/>
                  </a:lnTo>
                  <a:lnTo>
                    <a:pt x="903" y="569"/>
                  </a:lnTo>
                  <a:lnTo>
                    <a:pt x="918" y="582"/>
                  </a:lnTo>
                  <a:lnTo>
                    <a:pt x="929" y="597"/>
                  </a:lnTo>
                  <a:lnTo>
                    <a:pt x="938" y="615"/>
                  </a:lnTo>
                  <a:lnTo>
                    <a:pt x="941" y="634"/>
                  </a:lnTo>
                  <a:lnTo>
                    <a:pt x="941" y="654"/>
                  </a:lnTo>
                  <a:lnTo>
                    <a:pt x="936" y="674"/>
                  </a:lnTo>
                  <a:lnTo>
                    <a:pt x="925" y="694"/>
                  </a:lnTo>
                  <a:lnTo>
                    <a:pt x="910" y="710"/>
                  </a:lnTo>
                  <a:lnTo>
                    <a:pt x="935" y="716"/>
                  </a:lnTo>
                  <a:lnTo>
                    <a:pt x="956" y="729"/>
                  </a:lnTo>
                  <a:lnTo>
                    <a:pt x="972" y="744"/>
                  </a:lnTo>
                  <a:lnTo>
                    <a:pt x="985" y="763"/>
                  </a:lnTo>
                  <a:lnTo>
                    <a:pt x="994" y="784"/>
                  </a:lnTo>
                  <a:lnTo>
                    <a:pt x="999" y="807"/>
                  </a:lnTo>
                  <a:lnTo>
                    <a:pt x="998" y="830"/>
                  </a:lnTo>
                  <a:lnTo>
                    <a:pt x="903" y="1417"/>
                  </a:lnTo>
                  <a:lnTo>
                    <a:pt x="897" y="1441"/>
                  </a:lnTo>
                  <a:lnTo>
                    <a:pt x="885" y="1462"/>
                  </a:lnTo>
                  <a:lnTo>
                    <a:pt x="869" y="1479"/>
                  </a:lnTo>
                  <a:lnTo>
                    <a:pt x="851" y="1493"/>
                  </a:lnTo>
                  <a:lnTo>
                    <a:pt x="830" y="1502"/>
                  </a:lnTo>
                  <a:lnTo>
                    <a:pt x="805" y="1507"/>
                  </a:lnTo>
                  <a:lnTo>
                    <a:pt x="781" y="1506"/>
                  </a:lnTo>
                  <a:lnTo>
                    <a:pt x="757" y="1499"/>
                  </a:lnTo>
                  <a:lnTo>
                    <a:pt x="736" y="1488"/>
                  </a:lnTo>
                  <a:lnTo>
                    <a:pt x="719" y="1472"/>
                  </a:lnTo>
                  <a:lnTo>
                    <a:pt x="706" y="1453"/>
                  </a:lnTo>
                  <a:lnTo>
                    <a:pt x="696" y="1432"/>
                  </a:lnTo>
                  <a:lnTo>
                    <a:pt x="692" y="1408"/>
                  </a:lnTo>
                  <a:lnTo>
                    <a:pt x="693" y="1384"/>
                  </a:lnTo>
                  <a:lnTo>
                    <a:pt x="769" y="911"/>
                  </a:lnTo>
                  <a:lnTo>
                    <a:pt x="667" y="904"/>
                  </a:lnTo>
                  <a:lnTo>
                    <a:pt x="668" y="906"/>
                  </a:lnTo>
                  <a:lnTo>
                    <a:pt x="669" y="907"/>
                  </a:lnTo>
                  <a:lnTo>
                    <a:pt x="669" y="909"/>
                  </a:lnTo>
                  <a:lnTo>
                    <a:pt x="669" y="912"/>
                  </a:lnTo>
                  <a:lnTo>
                    <a:pt x="670" y="915"/>
                  </a:lnTo>
                  <a:lnTo>
                    <a:pt x="670" y="920"/>
                  </a:lnTo>
                  <a:lnTo>
                    <a:pt x="670" y="926"/>
                  </a:lnTo>
                  <a:lnTo>
                    <a:pt x="671" y="934"/>
                  </a:lnTo>
                  <a:lnTo>
                    <a:pt x="671" y="946"/>
                  </a:lnTo>
                  <a:lnTo>
                    <a:pt x="671" y="960"/>
                  </a:lnTo>
                  <a:lnTo>
                    <a:pt x="671" y="976"/>
                  </a:lnTo>
                  <a:lnTo>
                    <a:pt x="671" y="997"/>
                  </a:lnTo>
                  <a:lnTo>
                    <a:pt x="671" y="1023"/>
                  </a:lnTo>
                  <a:lnTo>
                    <a:pt x="671" y="1053"/>
                  </a:lnTo>
                  <a:lnTo>
                    <a:pt x="671" y="1088"/>
                  </a:lnTo>
                  <a:lnTo>
                    <a:pt x="671" y="1128"/>
                  </a:lnTo>
                  <a:lnTo>
                    <a:pt x="671" y="1174"/>
                  </a:lnTo>
                  <a:lnTo>
                    <a:pt x="671" y="1225"/>
                  </a:lnTo>
                  <a:lnTo>
                    <a:pt x="671" y="1284"/>
                  </a:lnTo>
                  <a:lnTo>
                    <a:pt x="671" y="1350"/>
                  </a:lnTo>
                  <a:lnTo>
                    <a:pt x="671" y="1423"/>
                  </a:lnTo>
                  <a:lnTo>
                    <a:pt x="668" y="1446"/>
                  </a:lnTo>
                  <a:lnTo>
                    <a:pt x="659" y="1466"/>
                  </a:lnTo>
                  <a:lnTo>
                    <a:pt x="646" y="1482"/>
                  </a:lnTo>
                  <a:lnTo>
                    <a:pt x="629" y="1496"/>
                  </a:lnTo>
                  <a:lnTo>
                    <a:pt x="609" y="1504"/>
                  </a:lnTo>
                  <a:lnTo>
                    <a:pt x="586" y="1508"/>
                  </a:lnTo>
                  <a:lnTo>
                    <a:pt x="564" y="1504"/>
                  </a:lnTo>
                  <a:lnTo>
                    <a:pt x="544" y="1496"/>
                  </a:lnTo>
                  <a:lnTo>
                    <a:pt x="527" y="1482"/>
                  </a:lnTo>
                  <a:lnTo>
                    <a:pt x="513" y="1466"/>
                  </a:lnTo>
                  <a:lnTo>
                    <a:pt x="505" y="1446"/>
                  </a:lnTo>
                  <a:lnTo>
                    <a:pt x="502" y="1423"/>
                  </a:lnTo>
                  <a:lnTo>
                    <a:pt x="502" y="1284"/>
                  </a:lnTo>
                  <a:lnTo>
                    <a:pt x="168" y="1284"/>
                  </a:lnTo>
                  <a:lnTo>
                    <a:pt x="168" y="1423"/>
                  </a:lnTo>
                  <a:lnTo>
                    <a:pt x="166" y="1446"/>
                  </a:lnTo>
                  <a:lnTo>
                    <a:pt x="156" y="1466"/>
                  </a:lnTo>
                  <a:lnTo>
                    <a:pt x="144" y="1482"/>
                  </a:lnTo>
                  <a:lnTo>
                    <a:pt x="127" y="1496"/>
                  </a:lnTo>
                  <a:lnTo>
                    <a:pt x="107" y="1504"/>
                  </a:lnTo>
                  <a:lnTo>
                    <a:pt x="84" y="1508"/>
                  </a:lnTo>
                  <a:lnTo>
                    <a:pt x="62" y="1504"/>
                  </a:lnTo>
                  <a:lnTo>
                    <a:pt x="42" y="1496"/>
                  </a:lnTo>
                  <a:lnTo>
                    <a:pt x="24" y="1482"/>
                  </a:lnTo>
                  <a:lnTo>
                    <a:pt x="12" y="1466"/>
                  </a:lnTo>
                  <a:lnTo>
                    <a:pt x="3" y="1446"/>
                  </a:lnTo>
                  <a:lnTo>
                    <a:pt x="0" y="1423"/>
                  </a:lnTo>
                  <a:lnTo>
                    <a:pt x="0" y="928"/>
                  </a:lnTo>
                  <a:lnTo>
                    <a:pt x="3" y="905"/>
                  </a:lnTo>
                  <a:lnTo>
                    <a:pt x="12" y="885"/>
                  </a:lnTo>
                  <a:lnTo>
                    <a:pt x="24" y="868"/>
                  </a:lnTo>
                  <a:lnTo>
                    <a:pt x="42" y="855"/>
                  </a:lnTo>
                  <a:lnTo>
                    <a:pt x="62" y="846"/>
                  </a:lnTo>
                  <a:lnTo>
                    <a:pt x="84" y="843"/>
                  </a:lnTo>
                  <a:lnTo>
                    <a:pt x="207" y="843"/>
                  </a:lnTo>
                  <a:lnTo>
                    <a:pt x="192" y="826"/>
                  </a:lnTo>
                  <a:lnTo>
                    <a:pt x="182" y="805"/>
                  </a:lnTo>
                  <a:lnTo>
                    <a:pt x="175" y="783"/>
                  </a:lnTo>
                  <a:lnTo>
                    <a:pt x="174" y="759"/>
                  </a:lnTo>
                  <a:lnTo>
                    <a:pt x="175" y="750"/>
                  </a:lnTo>
                  <a:lnTo>
                    <a:pt x="177" y="734"/>
                  </a:lnTo>
                  <a:lnTo>
                    <a:pt x="181" y="713"/>
                  </a:lnTo>
                  <a:lnTo>
                    <a:pt x="184" y="687"/>
                  </a:lnTo>
                  <a:lnTo>
                    <a:pt x="188" y="656"/>
                  </a:lnTo>
                  <a:lnTo>
                    <a:pt x="193" y="623"/>
                  </a:lnTo>
                  <a:lnTo>
                    <a:pt x="198" y="587"/>
                  </a:lnTo>
                  <a:lnTo>
                    <a:pt x="205" y="548"/>
                  </a:lnTo>
                  <a:lnTo>
                    <a:pt x="211" y="507"/>
                  </a:lnTo>
                  <a:lnTo>
                    <a:pt x="217" y="465"/>
                  </a:lnTo>
                  <a:lnTo>
                    <a:pt x="224" y="423"/>
                  </a:lnTo>
                  <a:lnTo>
                    <a:pt x="230" y="381"/>
                  </a:lnTo>
                  <a:lnTo>
                    <a:pt x="236" y="340"/>
                  </a:lnTo>
                  <a:lnTo>
                    <a:pt x="243" y="300"/>
                  </a:lnTo>
                  <a:lnTo>
                    <a:pt x="248" y="262"/>
                  </a:lnTo>
                  <a:lnTo>
                    <a:pt x="253" y="227"/>
                  </a:lnTo>
                  <a:lnTo>
                    <a:pt x="258" y="195"/>
                  </a:lnTo>
                  <a:lnTo>
                    <a:pt x="263" y="167"/>
                  </a:lnTo>
                  <a:lnTo>
                    <a:pt x="267" y="143"/>
                  </a:lnTo>
                  <a:lnTo>
                    <a:pt x="269" y="124"/>
                  </a:lnTo>
                  <a:lnTo>
                    <a:pt x="271" y="110"/>
                  </a:lnTo>
                  <a:lnTo>
                    <a:pt x="277" y="86"/>
                  </a:lnTo>
                  <a:lnTo>
                    <a:pt x="289" y="64"/>
                  </a:lnTo>
                  <a:lnTo>
                    <a:pt x="303" y="44"/>
                  </a:lnTo>
                  <a:lnTo>
                    <a:pt x="321" y="27"/>
                  </a:lnTo>
                  <a:lnTo>
                    <a:pt x="342" y="14"/>
                  </a:lnTo>
                  <a:lnTo>
                    <a:pt x="366" y="4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368409" y="1925638"/>
            <a:ext cx="252413" cy="534988"/>
            <a:chOff x="7367588" y="1925638"/>
            <a:chExt cx="252413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" name="Freeform 38"/>
            <p:cNvSpPr>
              <a:spLocks/>
            </p:cNvSpPr>
            <p:nvPr/>
          </p:nvSpPr>
          <p:spPr bwMode="auto">
            <a:xfrm>
              <a:off x="7450138" y="1925638"/>
              <a:ext cx="87313" cy="88900"/>
            </a:xfrm>
            <a:custGeom>
              <a:avLst/>
              <a:gdLst>
                <a:gd name="T0" fmla="*/ 279 w 558"/>
                <a:gd name="T1" fmla="*/ 0 h 554"/>
                <a:gd name="T2" fmla="*/ 321 w 558"/>
                <a:gd name="T3" fmla="*/ 3 h 554"/>
                <a:gd name="T4" fmla="*/ 360 w 558"/>
                <a:gd name="T5" fmla="*/ 11 h 554"/>
                <a:gd name="T6" fmla="*/ 397 w 558"/>
                <a:gd name="T7" fmla="*/ 26 h 554"/>
                <a:gd name="T8" fmla="*/ 431 w 558"/>
                <a:gd name="T9" fmla="*/ 44 h 554"/>
                <a:gd name="T10" fmla="*/ 462 w 558"/>
                <a:gd name="T11" fmla="*/ 68 h 554"/>
                <a:gd name="T12" fmla="*/ 490 w 558"/>
                <a:gd name="T13" fmla="*/ 95 h 554"/>
                <a:gd name="T14" fmla="*/ 514 w 558"/>
                <a:gd name="T15" fmla="*/ 126 h 554"/>
                <a:gd name="T16" fmla="*/ 532 w 558"/>
                <a:gd name="T17" fmla="*/ 160 h 554"/>
                <a:gd name="T18" fmla="*/ 547 w 558"/>
                <a:gd name="T19" fmla="*/ 197 h 554"/>
                <a:gd name="T20" fmla="*/ 555 w 558"/>
                <a:gd name="T21" fmla="*/ 237 h 554"/>
                <a:gd name="T22" fmla="*/ 558 w 558"/>
                <a:gd name="T23" fmla="*/ 278 h 554"/>
                <a:gd name="T24" fmla="*/ 555 w 558"/>
                <a:gd name="T25" fmla="*/ 319 h 554"/>
                <a:gd name="T26" fmla="*/ 547 w 558"/>
                <a:gd name="T27" fmla="*/ 357 h 554"/>
                <a:gd name="T28" fmla="*/ 532 w 558"/>
                <a:gd name="T29" fmla="*/ 394 h 554"/>
                <a:gd name="T30" fmla="*/ 514 w 558"/>
                <a:gd name="T31" fmla="*/ 428 h 554"/>
                <a:gd name="T32" fmla="*/ 490 w 558"/>
                <a:gd name="T33" fmla="*/ 459 h 554"/>
                <a:gd name="T34" fmla="*/ 462 w 558"/>
                <a:gd name="T35" fmla="*/ 487 h 554"/>
                <a:gd name="T36" fmla="*/ 431 w 558"/>
                <a:gd name="T37" fmla="*/ 510 h 554"/>
                <a:gd name="T38" fmla="*/ 397 w 558"/>
                <a:gd name="T39" fmla="*/ 529 h 554"/>
                <a:gd name="T40" fmla="*/ 360 w 558"/>
                <a:gd name="T41" fmla="*/ 543 h 554"/>
                <a:gd name="T42" fmla="*/ 321 w 558"/>
                <a:gd name="T43" fmla="*/ 551 h 554"/>
                <a:gd name="T44" fmla="*/ 279 w 558"/>
                <a:gd name="T45" fmla="*/ 554 h 554"/>
                <a:gd name="T46" fmla="*/ 238 w 558"/>
                <a:gd name="T47" fmla="*/ 551 h 554"/>
                <a:gd name="T48" fmla="*/ 198 w 558"/>
                <a:gd name="T49" fmla="*/ 543 h 554"/>
                <a:gd name="T50" fmla="*/ 161 w 558"/>
                <a:gd name="T51" fmla="*/ 529 h 554"/>
                <a:gd name="T52" fmla="*/ 127 w 558"/>
                <a:gd name="T53" fmla="*/ 510 h 554"/>
                <a:gd name="T54" fmla="*/ 96 w 558"/>
                <a:gd name="T55" fmla="*/ 487 h 554"/>
                <a:gd name="T56" fmla="*/ 68 w 558"/>
                <a:gd name="T57" fmla="*/ 459 h 554"/>
                <a:gd name="T58" fmla="*/ 44 w 558"/>
                <a:gd name="T59" fmla="*/ 428 h 554"/>
                <a:gd name="T60" fmla="*/ 26 w 558"/>
                <a:gd name="T61" fmla="*/ 394 h 554"/>
                <a:gd name="T62" fmla="*/ 11 w 558"/>
                <a:gd name="T63" fmla="*/ 357 h 554"/>
                <a:gd name="T64" fmla="*/ 3 w 558"/>
                <a:gd name="T65" fmla="*/ 319 h 554"/>
                <a:gd name="T66" fmla="*/ 0 w 558"/>
                <a:gd name="T67" fmla="*/ 278 h 554"/>
                <a:gd name="T68" fmla="*/ 3 w 558"/>
                <a:gd name="T69" fmla="*/ 237 h 554"/>
                <a:gd name="T70" fmla="*/ 11 w 558"/>
                <a:gd name="T71" fmla="*/ 197 h 554"/>
                <a:gd name="T72" fmla="*/ 26 w 558"/>
                <a:gd name="T73" fmla="*/ 160 h 554"/>
                <a:gd name="T74" fmla="*/ 44 w 558"/>
                <a:gd name="T75" fmla="*/ 126 h 554"/>
                <a:gd name="T76" fmla="*/ 68 w 558"/>
                <a:gd name="T77" fmla="*/ 95 h 554"/>
                <a:gd name="T78" fmla="*/ 96 w 558"/>
                <a:gd name="T79" fmla="*/ 68 h 554"/>
                <a:gd name="T80" fmla="*/ 127 w 558"/>
                <a:gd name="T81" fmla="*/ 44 h 554"/>
                <a:gd name="T82" fmla="*/ 161 w 558"/>
                <a:gd name="T83" fmla="*/ 26 h 554"/>
                <a:gd name="T84" fmla="*/ 198 w 558"/>
                <a:gd name="T85" fmla="*/ 11 h 554"/>
                <a:gd name="T86" fmla="*/ 238 w 558"/>
                <a:gd name="T87" fmla="*/ 3 h 554"/>
                <a:gd name="T88" fmla="*/ 279 w 558"/>
                <a:gd name="T8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8" h="554">
                  <a:moveTo>
                    <a:pt x="279" y="0"/>
                  </a:moveTo>
                  <a:lnTo>
                    <a:pt x="321" y="3"/>
                  </a:lnTo>
                  <a:lnTo>
                    <a:pt x="360" y="11"/>
                  </a:lnTo>
                  <a:lnTo>
                    <a:pt x="397" y="26"/>
                  </a:lnTo>
                  <a:lnTo>
                    <a:pt x="431" y="44"/>
                  </a:lnTo>
                  <a:lnTo>
                    <a:pt x="462" y="68"/>
                  </a:lnTo>
                  <a:lnTo>
                    <a:pt x="490" y="95"/>
                  </a:lnTo>
                  <a:lnTo>
                    <a:pt x="514" y="126"/>
                  </a:lnTo>
                  <a:lnTo>
                    <a:pt x="532" y="160"/>
                  </a:lnTo>
                  <a:lnTo>
                    <a:pt x="547" y="197"/>
                  </a:lnTo>
                  <a:lnTo>
                    <a:pt x="555" y="237"/>
                  </a:lnTo>
                  <a:lnTo>
                    <a:pt x="558" y="278"/>
                  </a:lnTo>
                  <a:lnTo>
                    <a:pt x="555" y="319"/>
                  </a:lnTo>
                  <a:lnTo>
                    <a:pt x="547" y="357"/>
                  </a:lnTo>
                  <a:lnTo>
                    <a:pt x="532" y="394"/>
                  </a:lnTo>
                  <a:lnTo>
                    <a:pt x="514" y="428"/>
                  </a:lnTo>
                  <a:lnTo>
                    <a:pt x="490" y="459"/>
                  </a:lnTo>
                  <a:lnTo>
                    <a:pt x="462" y="487"/>
                  </a:lnTo>
                  <a:lnTo>
                    <a:pt x="431" y="510"/>
                  </a:lnTo>
                  <a:lnTo>
                    <a:pt x="397" y="529"/>
                  </a:lnTo>
                  <a:lnTo>
                    <a:pt x="360" y="543"/>
                  </a:lnTo>
                  <a:lnTo>
                    <a:pt x="321" y="551"/>
                  </a:lnTo>
                  <a:lnTo>
                    <a:pt x="279" y="554"/>
                  </a:lnTo>
                  <a:lnTo>
                    <a:pt x="238" y="551"/>
                  </a:lnTo>
                  <a:lnTo>
                    <a:pt x="198" y="543"/>
                  </a:lnTo>
                  <a:lnTo>
                    <a:pt x="161" y="529"/>
                  </a:lnTo>
                  <a:lnTo>
                    <a:pt x="127" y="510"/>
                  </a:lnTo>
                  <a:lnTo>
                    <a:pt x="96" y="487"/>
                  </a:lnTo>
                  <a:lnTo>
                    <a:pt x="68" y="459"/>
                  </a:lnTo>
                  <a:lnTo>
                    <a:pt x="44" y="428"/>
                  </a:lnTo>
                  <a:lnTo>
                    <a:pt x="26" y="394"/>
                  </a:lnTo>
                  <a:lnTo>
                    <a:pt x="11" y="357"/>
                  </a:lnTo>
                  <a:lnTo>
                    <a:pt x="3" y="319"/>
                  </a:lnTo>
                  <a:lnTo>
                    <a:pt x="0" y="278"/>
                  </a:lnTo>
                  <a:lnTo>
                    <a:pt x="3" y="237"/>
                  </a:lnTo>
                  <a:lnTo>
                    <a:pt x="11" y="197"/>
                  </a:lnTo>
                  <a:lnTo>
                    <a:pt x="26" y="160"/>
                  </a:lnTo>
                  <a:lnTo>
                    <a:pt x="44" y="126"/>
                  </a:lnTo>
                  <a:lnTo>
                    <a:pt x="68" y="95"/>
                  </a:lnTo>
                  <a:lnTo>
                    <a:pt x="96" y="68"/>
                  </a:lnTo>
                  <a:lnTo>
                    <a:pt x="127" y="44"/>
                  </a:lnTo>
                  <a:lnTo>
                    <a:pt x="161" y="26"/>
                  </a:lnTo>
                  <a:lnTo>
                    <a:pt x="198" y="11"/>
                  </a:lnTo>
                  <a:lnTo>
                    <a:pt x="238" y="3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7367588" y="2027238"/>
              <a:ext cx="252413" cy="433388"/>
            </a:xfrm>
            <a:custGeom>
              <a:avLst/>
              <a:gdLst>
                <a:gd name="T0" fmla="*/ 770 w 1594"/>
                <a:gd name="T1" fmla="*/ 233 h 2727"/>
                <a:gd name="T2" fmla="*/ 733 w 1594"/>
                <a:gd name="T3" fmla="*/ 405 h 2727"/>
                <a:gd name="T4" fmla="*/ 728 w 1594"/>
                <a:gd name="T5" fmla="*/ 367 h 2727"/>
                <a:gd name="T6" fmla="*/ 611 w 1594"/>
                <a:gd name="T7" fmla="*/ 414 h 2727"/>
                <a:gd name="T8" fmla="*/ 521 w 1594"/>
                <a:gd name="T9" fmla="*/ 573 h 2727"/>
                <a:gd name="T10" fmla="*/ 552 w 1594"/>
                <a:gd name="T11" fmla="*/ 663 h 2727"/>
                <a:gd name="T12" fmla="*/ 693 w 1594"/>
                <a:gd name="T13" fmla="*/ 638 h 2727"/>
                <a:gd name="T14" fmla="*/ 750 w 1594"/>
                <a:gd name="T15" fmla="*/ 457 h 2727"/>
                <a:gd name="T16" fmla="*/ 826 w 1594"/>
                <a:gd name="T17" fmla="*/ 455 h 2727"/>
                <a:gd name="T18" fmla="*/ 887 w 1594"/>
                <a:gd name="T19" fmla="*/ 625 h 2727"/>
                <a:gd name="T20" fmla="*/ 1026 w 1594"/>
                <a:gd name="T21" fmla="*/ 667 h 2727"/>
                <a:gd name="T22" fmla="*/ 1076 w 1594"/>
                <a:gd name="T23" fmla="*/ 611 h 2727"/>
                <a:gd name="T24" fmla="*/ 1010 w 1594"/>
                <a:gd name="T25" fmla="*/ 440 h 2727"/>
                <a:gd name="T26" fmla="*/ 874 w 1594"/>
                <a:gd name="T27" fmla="*/ 363 h 2727"/>
                <a:gd name="T28" fmla="*/ 859 w 1594"/>
                <a:gd name="T29" fmla="*/ 382 h 2727"/>
                <a:gd name="T30" fmla="*/ 824 w 1594"/>
                <a:gd name="T31" fmla="*/ 385 h 2727"/>
                <a:gd name="T32" fmla="*/ 797 w 1594"/>
                <a:gd name="T33" fmla="*/ 205 h 2727"/>
                <a:gd name="T34" fmla="*/ 1281 w 1594"/>
                <a:gd name="T35" fmla="*/ 24 h 2727"/>
                <a:gd name="T36" fmla="*/ 1432 w 1594"/>
                <a:gd name="T37" fmla="*/ 152 h 2727"/>
                <a:gd name="T38" fmla="*/ 1593 w 1594"/>
                <a:gd name="T39" fmla="*/ 1284 h 2727"/>
                <a:gd name="T40" fmla="*/ 1547 w 1594"/>
                <a:gd name="T41" fmla="*/ 1400 h 2727"/>
                <a:gd name="T42" fmla="*/ 1422 w 1594"/>
                <a:gd name="T43" fmla="*/ 1428 h 2727"/>
                <a:gd name="T44" fmla="*/ 1331 w 1594"/>
                <a:gd name="T45" fmla="*/ 1341 h 2727"/>
                <a:gd name="T46" fmla="*/ 1283 w 1594"/>
                <a:gd name="T47" fmla="*/ 961 h 2727"/>
                <a:gd name="T48" fmla="*/ 1247 w 1594"/>
                <a:gd name="T49" fmla="*/ 652 h 2727"/>
                <a:gd name="T50" fmla="*/ 1226 w 1594"/>
                <a:gd name="T51" fmla="*/ 463 h 2727"/>
                <a:gd name="T52" fmla="*/ 1214 w 1594"/>
                <a:gd name="T53" fmla="*/ 364 h 2727"/>
                <a:gd name="T54" fmla="*/ 1209 w 1594"/>
                <a:gd name="T55" fmla="*/ 326 h 2727"/>
                <a:gd name="T56" fmla="*/ 1209 w 1594"/>
                <a:gd name="T57" fmla="*/ 318 h 2727"/>
                <a:gd name="T58" fmla="*/ 1192 w 1594"/>
                <a:gd name="T59" fmla="*/ 291 h 2727"/>
                <a:gd name="T60" fmla="*/ 1154 w 1594"/>
                <a:gd name="T61" fmla="*/ 317 h 2727"/>
                <a:gd name="T62" fmla="*/ 1154 w 1594"/>
                <a:gd name="T63" fmla="*/ 911 h 2727"/>
                <a:gd name="T64" fmla="*/ 1155 w 1594"/>
                <a:gd name="T65" fmla="*/ 1587 h 2727"/>
                <a:gd name="T66" fmla="*/ 1156 w 1594"/>
                <a:gd name="T67" fmla="*/ 2235 h 2727"/>
                <a:gd name="T68" fmla="*/ 1147 w 1594"/>
                <a:gd name="T69" fmla="*/ 2622 h 2727"/>
                <a:gd name="T70" fmla="*/ 1051 w 1594"/>
                <a:gd name="T71" fmla="*/ 2717 h 2727"/>
                <a:gd name="T72" fmla="*/ 914 w 1594"/>
                <a:gd name="T73" fmla="*/ 2705 h 2727"/>
                <a:gd name="T74" fmla="*/ 836 w 1594"/>
                <a:gd name="T75" fmla="*/ 2595 h 2727"/>
                <a:gd name="T76" fmla="*/ 761 w 1594"/>
                <a:gd name="T77" fmla="*/ 2595 h 2727"/>
                <a:gd name="T78" fmla="*/ 684 w 1594"/>
                <a:gd name="T79" fmla="*/ 2705 h 2727"/>
                <a:gd name="T80" fmla="*/ 546 w 1594"/>
                <a:gd name="T81" fmla="*/ 2717 h 2727"/>
                <a:gd name="T82" fmla="*/ 450 w 1594"/>
                <a:gd name="T83" fmla="*/ 2622 h 2727"/>
                <a:gd name="T84" fmla="*/ 432 w 1594"/>
                <a:gd name="T85" fmla="*/ 297 h 2727"/>
                <a:gd name="T86" fmla="*/ 387 w 1594"/>
                <a:gd name="T87" fmla="*/ 305 h 2727"/>
                <a:gd name="T88" fmla="*/ 385 w 1594"/>
                <a:gd name="T89" fmla="*/ 320 h 2727"/>
                <a:gd name="T90" fmla="*/ 384 w 1594"/>
                <a:gd name="T91" fmla="*/ 336 h 2727"/>
                <a:gd name="T92" fmla="*/ 376 w 1594"/>
                <a:gd name="T93" fmla="*/ 395 h 2727"/>
                <a:gd name="T94" fmla="*/ 361 w 1594"/>
                <a:gd name="T95" fmla="*/ 526 h 2727"/>
                <a:gd name="T96" fmla="*/ 334 w 1594"/>
                <a:gd name="T97" fmla="*/ 758 h 2727"/>
                <a:gd name="T98" fmla="*/ 291 w 1594"/>
                <a:gd name="T99" fmla="*/ 1125 h 2727"/>
                <a:gd name="T100" fmla="*/ 240 w 1594"/>
                <a:gd name="T101" fmla="*/ 1382 h 2727"/>
                <a:gd name="T102" fmla="*/ 135 w 1594"/>
                <a:gd name="T103" fmla="*/ 1433 h 2727"/>
                <a:gd name="T104" fmla="*/ 27 w 1594"/>
                <a:gd name="T105" fmla="*/ 1379 h 2727"/>
                <a:gd name="T106" fmla="*/ 116 w 1594"/>
                <a:gd name="T107" fmla="*/ 306 h 2727"/>
                <a:gd name="T108" fmla="*/ 186 w 1594"/>
                <a:gd name="T109" fmla="*/ 119 h 2727"/>
                <a:gd name="T110" fmla="*/ 352 w 1594"/>
                <a:gd name="T111" fmla="*/ 1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94" h="2727">
                  <a:moveTo>
                    <a:pt x="797" y="205"/>
                  </a:moveTo>
                  <a:lnTo>
                    <a:pt x="786" y="207"/>
                  </a:lnTo>
                  <a:lnTo>
                    <a:pt x="778" y="213"/>
                  </a:lnTo>
                  <a:lnTo>
                    <a:pt x="772" y="221"/>
                  </a:lnTo>
                  <a:lnTo>
                    <a:pt x="770" y="233"/>
                  </a:lnTo>
                  <a:lnTo>
                    <a:pt x="770" y="385"/>
                  </a:lnTo>
                  <a:lnTo>
                    <a:pt x="767" y="396"/>
                  </a:lnTo>
                  <a:lnTo>
                    <a:pt x="760" y="403"/>
                  </a:lnTo>
                  <a:lnTo>
                    <a:pt x="750" y="405"/>
                  </a:lnTo>
                  <a:lnTo>
                    <a:pt x="733" y="405"/>
                  </a:lnTo>
                  <a:lnTo>
                    <a:pt x="734" y="382"/>
                  </a:lnTo>
                  <a:lnTo>
                    <a:pt x="734" y="378"/>
                  </a:lnTo>
                  <a:lnTo>
                    <a:pt x="733" y="374"/>
                  </a:lnTo>
                  <a:lnTo>
                    <a:pt x="731" y="370"/>
                  </a:lnTo>
                  <a:lnTo>
                    <a:pt x="728" y="367"/>
                  </a:lnTo>
                  <a:lnTo>
                    <a:pt x="720" y="363"/>
                  </a:lnTo>
                  <a:lnTo>
                    <a:pt x="712" y="363"/>
                  </a:lnTo>
                  <a:lnTo>
                    <a:pt x="675" y="375"/>
                  </a:lnTo>
                  <a:lnTo>
                    <a:pt x="641" y="393"/>
                  </a:lnTo>
                  <a:lnTo>
                    <a:pt x="611" y="414"/>
                  </a:lnTo>
                  <a:lnTo>
                    <a:pt x="584" y="440"/>
                  </a:lnTo>
                  <a:lnTo>
                    <a:pt x="561" y="469"/>
                  </a:lnTo>
                  <a:lnTo>
                    <a:pt x="543" y="501"/>
                  </a:lnTo>
                  <a:lnTo>
                    <a:pt x="529" y="536"/>
                  </a:lnTo>
                  <a:lnTo>
                    <a:pt x="521" y="573"/>
                  </a:lnTo>
                  <a:lnTo>
                    <a:pt x="518" y="611"/>
                  </a:lnTo>
                  <a:lnTo>
                    <a:pt x="520" y="627"/>
                  </a:lnTo>
                  <a:lnTo>
                    <a:pt x="527" y="641"/>
                  </a:lnTo>
                  <a:lnTo>
                    <a:pt x="537" y="654"/>
                  </a:lnTo>
                  <a:lnTo>
                    <a:pt x="552" y="663"/>
                  </a:lnTo>
                  <a:lnTo>
                    <a:pt x="567" y="667"/>
                  </a:lnTo>
                  <a:lnTo>
                    <a:pt x="584" y="667"/>
                  </a:lnTo>
                  <a:lnTo>
                    <a:pt x="657" y="655"/>
                  </a:lnTo>
                  <a:lnTo>
                    <a:pt x="677" y="650"/>
                  </a:lnTo>
                  <a:lnTo>
                    <a:pt x="693" y="638"/>
                  </a:lnTo>
                  <a:lnTo>
                    <a:pt x="707" y="625"/>
                  </a:lnTo>
                  <a:lnTo>
                    <a:pt x="715" y="608"/>
                  </a:lnTo>
                  <a:lnTo>
                    <a:pt x="720" y="588"/>
                  </a:lnTo>
                  <a:lnTo>
                    <a:pt x="729" y="457"/>
                  </a:lnTo>
                  <a:lnTo>
                    <a:pt x="750" y="457"/>
                  </a:lnTo>
                  <a:lnTo>
                    <a:pt x="767" y="455"/>
                  </a:lnTo>
                  <a:lnTo>
                    <a:pt x="783" y="449"/>
                  </a:lnTo>
                  <a:lnTo>
                    <a:pt x="797" y="439"/>
                  </a:lnTo>
                  <a:lnTo>
                    <a:pt x="811" y="449"/>
                  </a:lnTo>
                  <a:lnTo>
                    <a:pt x="826" y="455"/>
                  </a:lnTo>
                  <a:lnTo>
                    <a:pt x="844" y="457"/>
                  </a:lnTo>
                  <a:lnTo>
                    <a:pt x="864" y="457"/>
                  </a:lnTo>
                  <a:lnTo>
                    <a:pt x="875" y="588"/>
                  </a:lnTo>
                  <a:lnTo>
                    <a:pt x="879" y="608"/>
                  </a:lnTo>
                  <a:lnTo>
                    <a:pt x="887" y="625"/>
                  </a:lnTo>
                  <a:lnTo>
                    <a:pt x="901" y="638"/>
                  </a:lnTo>
                  <a:lnTo>
                    <a:pt x="917" y="650"/>
                  </a:lnTo>
                  <a:lnTo>
                    <a:pt x="937" y="655"/>
                  </a:lnTo>
                  <a:lnTo>
                    <a:pt x="1010" y="667"/>
                  </a:lnTo>
                  <a:lnTo>
                    <a:pt x="1026" y="667"/>
                  </a:lnTo>
                  <a:lnTo>
                    <a:pt x="1042" y="663"/>
                  </a:lnTo>
                  <a:lnTo>
                    <a:pt x="1056" y="654"/>
                  </a:lnTo>
                  <a:lnTo>
                    <a:pt x="1067" y="641"/>
                  </a:lnTo>
                  <a:lnTo>
                    <a:pt x="1074" y="627"/>
                  </a:lnTo>
                  <a:lnTo>
                    <a:pt x="1076" y="611"/>
                  </a:lnTo>
                  <a:lnTo>
                    <a:pt x="1074" y="573"/>
                  </a:lnTo>
                  <a:lnTo>
                    <a:pt x="1065" y="536"/>
                  </a:lnTo>
                  <a:lnTo>
                    <a:pt x="1051" y="501"/>
                  </a:lnTo>
                  <a:lnTo>
                    <a:pt x="1033" y="469"/>
                  </a:lnTo>
                  <a:lnTo>
                    <a:pt x="1010" y="440"/>
                  </a:lnTo>
                  <a:lnTo>
                    <a:pt x="983" y="414"/>
                  </a:lnTo>
                  <a:lnTo>
                    <a:pt x="953" y="393"/>
                  </a:lnTo>
                  <a:lnTo>
                    <a:pt x="919" y="375"/>
                  </a:lnTo>
                  <a:lnTo>
                    <a:pt x="883" y="363"/>
                  </a:lnTo>
                  <a:lnTo>
                    <a:pt x="874" y="363"/>
                  </a:lnTo>
                  <a:lnTo>
                    <a:pt x="865" y="367"/>
                  </a:lnTo>
                  <a:lnTo>
                    <a:pt x="862" y="370"/>
                  </a:lnTo>
                  <a:lnTo>
                    <a:pt x="860" y="374"/>
                  </a:lnTo>
                  <a:lnTo>
                    <a:pt x="859" y="378"/>
                  </a:lnTo>
                  <a:lnTo>
                    <a:pt x="859" y="382"/>
                  </a:lnTo>
                  <a:lnTo>
                    <a:pt x="861" y="405"/>
                  </a:lnTo>
                  <a:lnTo>
                    <a:pt x="844" y="405"/>
                  </a:lnTo>
                  <a:lnTo>
                    <a:pt x="835" y="403"/>
                  </a:lnTo>
                  <a:lnTo>
                    <a:pt x="827" y="396"/>
                  </a:lnTo>
                  <a:lnTo>
                    <a:pt x="824" y="385"/>
                  </a:lnTo>
                  <a:lnTo>
                    <a:pt x="824" y="233"/>
                  </a:lnTo>
                  <a:lnTo>
                    <a:pt x="822" y="221"/>
                  </a:lnTo>
                  <a:lnTo>
                    <a:pt x="816" y="213"/>
                  </a:lnTo>
                  <a:lnTo>
                    <a:pt x="808" y="207"/>
                  </a:lnTo>
                  <a:lnTo>
                    <a:pt x="797" y="205"/>
                  </a:lnTo>
                  <a:close/>
                  <a:moveTo>
                    <a:pt x="434" y="0"/>
                  </a:moveTo>
                  <a:lnTo>
                    <a:pt x="1159" y="0"/>
                  </a:lnTo>
                  <a:lnTo>
                    <a:pt x="1202" y="2"/>
                  </a:lnTo>
                  <a:lnTo>
                    <a:pt x="1242" y="10"/>
                  </a:lnTo>
                  <a:lnTo>
                    <a:pt x="1281" y="24"/>
                  </a:lnTo>
                  <a:lnTo>
                    <a:pt x="1317" y="42"/>
                  </a:lnTo>
                  <a:lnTo>
                    <a:pt x="1351" y="64"/>
                  </a:lnTo>
                  <a:lnTo>
                    <a:pt x="1381" y="89"/>
                  </a:lnTo>
                  <a:lnTo>
                    <a:pt x="1408" y="119"/>
                  </a:lnTo>
                  <a:lnTo>
                    <a:pt x="1432" y="152"/>
                  </a:lnTo>
                  <a:lnTo>
                    <a:pt x="1450" y="187"/>
                  </a:lnTo>
                  <a:lnTo>
                    <a:pt x="1465" y="225"/>
                  </a:lnTo>
                  <a:lnTo>
                    <a:pt x="1474" y="265"/>
                  </a:lnTo>
                  <a:lnTo>
                    <a:pt x="1478" y="306"/>
                  </a:lnTo>
                  <a:lnTo>
                    <a:pt x="1593" y="1284"/>
                  </a:lnTo>
                  <a:lnTo>
                    <a:pt x="1594" y="1310"/>
                  </a:lnTo>
                  <a:lnTo>
                    <a:pt x="1589" y="1337"/>
                  </a:lnTo>
                  <a:lnTo>
                    <a:pt x="1578" y="1360"/>
                  </a:lnTo>
                  <a:lnTo>
                    <a:pt x="1565" y="1382"/>
                  </a:lnTo>
                  <a:lnTo>
                    <a:pt x="1547" y="1400"/>
                  </a:lnTo>
                  <a:lnTo>
                    <a:pt x="1526" y="1416"/>
                  </a:lnTo>
                  <a:lnTo>
                    <a:pt x="1501" y="1426"/>
                  </a:lnTo>
                  <a:lnTo>
                    <a:pt x="1475" y="1432"/>
                  </a:lnTo>
                  <a:lnTo>
                    <a:pt x="1447" y="1432"/>
                  </a:lnTo>
                  <a:lnTo>
                    <a:pt x="1422" y="1428"/>
                  </a:lnTo>
                  <a:lnTo>
                    <a:pt x="1397" y="1418"/>
                  </a:lnTo>
                  <a:lnTo>
                    <a:pt x="1375" y="1404"/>
                  </a:lnTo>
                  <a:lnTo>
                    <a:pt x="1357" y="1386"/>
                  </a:lnTo>
                  <a:lnTo>
                    <a:pt x="1342" y="1366"/>
                  </a:lnTo>
                  <a:lnTo>
                    <a:pt x="1331" y="1341"/>
                  </a:lnTo>
                  <a:lnTo>
                    <a:pt x="1326" y="1314"/>
                  </a:lnTo>
                  <a:lnTo>
                    <a:pt x="1313" y="1216"/>
                  </a:lnTo>
                  <a:lnTo>
                    <a:pt x="1303" y="1125"/>
                  </a:lnTo>
                  <a:lnTo>
                    <a:pt x="1293" y="1040"/>
                  </a:lnTo>
                  <a:lnTo>
                    <a:pt x="1283" y="961"/>
                  </a:lnTo>
                  <a:lnTo>
                    <a:pt x="1275" y="887"/>
                  </a:lnTo>
                  <a:lnTo>
                    <a:pt x="1267" y="821"/>
                  </a:lnTo>
                  <a:lnTo>
                    <a:pt x="1260" y="759"/>
                  </a:lnTo>
                  <a:lnTo>
                    <a:pt x="1253" y="703"/>
                  </a:lnTo>
                  <a:lnTo>
                    <a:pt x="1247" y="652"/>
                  </a:lnTo>
                  <a:lnTo>
                    <a:pt x="1242" y="606"/>
                  </a:lnTo>
                  <a:lnTo>
                    <a:pt x="1237" y="564"/>
                  </a:lnTo>
                  <a:lnTo>
                    <a:pt x="1233" y="526"/>
                  </a:lnTo>
                  <a:lnTo>
                    <a:pt x="1229" y="492"/>
                  </a:lnTo>
                  <a:lnTo>
                    <a:pt x="1226" y="463"/>
                  </a:lnTo>
                  <a:lnTo>
                    <a:pt x="1222" y="437"/>
                  </a:lnTo>
                  <a:lnTo>
                    <a:pt x="1219" y="414"/>
                  </a:lnTo>
                  <a:lnTo>
                    <a:pt x="1217" y="395"/>
                  </a:lnTo>
                  <a:lnTo>
                    <a:pt x="1215" y="378"/>
                  </a:lnTo>
                  <a:lnTo>
                    <a:pt x="1214" y="364"/>
                  </a:lnTo>
                  <a:lnTo>
                    <a:pt x="1212" y="353"/>
                  </a:lnTo>
                  <a:lnTo>
                    <a:pt x="1211" y="343"/>
                  </a:lnTo>
                  <a:lnTo>
                    <a:pt x="1210" y="336"/>
                  </a:lnTo>
                  <a:lnTo>
                    <a:pt x="1210" y="330"/>
                  </a:lnTo>
                  <a:lnTo>
                    <a:pt x="1209" y="326"/>
                  </a:lnTo>
                  <a:lnTo>
                    <a:pt x="1209" y="323"/>
                  </a:lnTo>
                  <a:lnTo>
                    <a:pt x="1209" y="321"/>
                  </a:lnTo>
                  <a:lnTo>
                    <a:pt x="1209" y="320"/>
                  </a:lnTo>
                  <a:lnTo>
                    <a:pt x="1209" y="319"/>
                  </a:lnTo>
                  <a:lnTo>
                    <a:pt x="1209" y="318"/>
                  </a:lnTo>
                  <a:lnTo>
                    <a:pt x="1209" y="318"/>
                  </a:lnTo>
                  <a:lnTo>
                    <a:pt x="1209" y="317"/>
                  </a:lnTo>
                  <a:lnTo>
                    <a:pt x="1207" y="305"/>
                  </a:lnTo>
                  <a:lnTo>
                    <a:pt x="1201" y="297"/>
                  </a:lnTo>
                  <a:lnTo>
                    <a:pt x="1192" y="291"/>
                  </a:lnTo>
                  <a:lnTo>
                    <a:pt x="1181" y="289"/>
                  </a:lnTo>
                  <a:lnTo>
                    <a:pt x="1171" y="291"/>
                  </a:lnTo>
                  <a:lnTo>
                    <a:pt x="1162" y="297"/>
                  </a:lnTo>
                  <a:lnTo>
                    <a:pt x="1156" y="306"/>
                  </a:lnTo>
                  <a:lnTo>
                    <a:pt x="1154" y="317"/>
                  </a:lnTo>
                  <a:lnTo>
                    <a:pt x="1154" y="423"/>
                  </a:lnTo>
                  <a:lnTo>
                    <a:pt x="1154" y="537"/>
                  </a:lnTo>
                  <a:lnTo>
                    <a:pt x="1154" y="657"/>
                  </a:lnTo>
                  <a:lnTo>
                    <a:pt x="1154" y="782"/>
                  </a:lnTo>
                  <a:lnTo>
                    <a:pt x="1154" y="911"/>
                  </a:lnTo>
                  <a:lnTo>
                    <a:pt x="1154" y="1043"/>
                  </a:lnTo>
                  <a:lnTo>
                    <a:pt x="1155" y="1177"/>
                  </a:lnTo>
                  <a:lnTo>
                    <a:pt x="1155" y="1313"/>
                  </a:lnTo>
                  <a:lnTo>
                    <a:pt x="1155" y="1450"/>
                  </a:lnTo>
                  <a:lnTo>
                    <a:pt x="1155" y="1587"/>
                  </a:lnTo>
                  <a:lnTo>
                    <a:pt x="1156" y="1722"/>
                  </a:lnTo>
                  <a:lnTo>
                    <a:pt x="1156" y="1855"/>
                  </a:lnTo>
                  <a:lnTo>
                    <a:pt x="1156" y="1986"/>
                  </a:lnTo>
                  <a:lnTo>
                    <a:pt x="1156" y="2113"/>
                  </a:lnTo>
                  <a:lnTo>
                    <a:pt x="1156" y="2235"/>
                  </a:lnTo>
                  <a:lnTo>
                    <a:pt x="1156" y="2353"/>
                  </a:lnTo>
                  <a:lnTo>
                    <a:pt x="1156" y="2463"/>
                  </a:lnTo>
                  <a:lnTo>
                    <a:pt x="1157" y="2566"/>
                  </a:lnTo>
                  <a:lnTo>
                    <a:pt x="1154" y="2595"/>
                  </a:lnTo>
                  <a:lnTo>
                    <a:pt x="1147" y="2622"/>
                  </a:lnTo>
                  <a:lnTo>
                    <a:pt x="1135" y="2647"/>
                  </a:lnTo>
                  <a:lnTo>
                    <a:pt x="1119" y="2669"/>
                  </a:lnTo>
                  <a:lnTo>
                    <a:pt x="1100" y="2689"/>
                  </a:lnTo>
                  <a:lnTo>
                    <a:pt x="1077" y="2705"/>
                  </a:lnTo>
                  <a:lnTo>
                    <a:pt x="1051" y="2717"/>
                  </a:lnTo>
                  <a:lnTo>
                    <a:pt x="1024" y="2725"/>
                  </a:lnTo>
                  <a:lnTo>
                    <a:pt x="995" y="2727"/>
                  </a:lnTo>
                  <a:lnTo>
                    <a:pt x="966" y="2725"/>
                  </a:lnTo>
                  <a:lnTo>
                    <a:pt x="939" y="2717"/>
                  </a:lnTo>
                  <a:lnTo>
                    <a:pt x="914" y="2705"/>
                  </a:lnTo>
                  <a:lnTo>
                    <a:pt x="891" y="2689"/>
                  </a:lnTo>
                  <a:lnTo>
                    <a:pt x="872" y="2669"/>
                  </a:lnTo>
                  <a:lnTo>
                    <a:pt x="855" y="2647"/>
                  </a:lnTo>
                  <a:lnTo>
                    <a:pt x="844" y="2622"/>
                  </a:lnTo>
                  <a:lnTo>
                    <a:pt x="836" y="2595"/>
                  </a:lnTo>
                  <a:lnTo>
                    <a:pt x="833" y="2566"/>
                  </a:lnTo>
                  <a:lnTo>
                    <a:pt x="833" y="1283"/>
                  </a:lnTo>
                  <a:lnTo>
                    <a:pt x="763" y="1283"/>
                  </a:lnTo>
                  <a:lnTo>
                    <a:pt x="763" y="2566"/>
                  </a:lnTo>
                  <a:lnTo>
                    <a:pt x="761" y="2595"/>
                  </a:lnTo>
                  <a:lnTo>
                    <a:pt x="753" y="2622"/>
                  </a:lnTo>
                  <a:lnTo>
                    <a:pt x="742" y="2647"/>
                  </a:lnTo>
                  <a:lnTo>
                    <a:pt x="725" y="2669"/>
                  </a:lnTo>
                  <a:lnTo>
                    <a:pt x="706" y="2689"/>
                  </a:lnTo>
                  <a:lnTo>
                    <a:pt x="684" y="2705"/>
                  </a:lnTo>
                  <a:lnTo>
                    <a:pt x="658" y="2717"/>
                  </a:lnTo>
                  <a:lnTo>
                    <a:pt x="631" y="2725"/>
                  </a:lnTo>
                  <a:lnTo>
                    <a:pt x="601" y="2727"/>
                  </a:lnTo>
                  <a:lnTo>
                    <a:pt x="573" y="2725"/>
                  </a:lnTo>
                  <a:lnTo>
                    <a:pt x="546" y="2717"/>
                  </a:lnTo>
                  <a:lnTo>
                    <a:pt x="520" y="2705"/>
                  </a:lnTo>
                  <a:lnTo>
                    <a:pt x="497" y="2689"/>
                  </a:lnTo>
                  <a:lnTo>
                    <a:pt x="478" y="2669"/>
                  </a:lnTo>
                  <a:lnTo>
                    <a:pt x="462" y="2647"/>
                  </a:lnTo>
                  <a:lnTo>
                    <a:pt x="450" y="2622"/>
                  </a:lnTo>
                  <a:lnTo>
                    <a:pt x="443" y="2595"/>
                  </a:lnTo>
                  <a:lnTo>
                    <a:pt x="440" y="2566"/>
                  </a:lnTo>
                  <a:lnTo>
                    <a:pt x="440" y="317"/>
                  </a:lnTo>
                  <a:lnTo>
                    <a:pt x="437" y="306"/>
                  </a:lnTo>
                  <a:lnTo>
                    <a:pt x="432" y="297"/>
                  </a:lnTo>
                  <a:lnTo>
                    <a:pt x="423" y="291"/>
                  </a:lnTo>
                  <a:lnTo>
                    <a:pt x="413" y="289"/>
                  </a:lnTo>
                  <a:lnTo>
                    <a:pt x="402" y="291"/>
                  </a:lnTo>
                  <a:lnTo>
                    <a:pt x="393" y="297"/>
                  </a:lnTo>
                  <a:lnTo>
                    <a:pt x="387" y="305"/>
                  </a:lnTo>
                  <a:lnTo>
                    <a:pt x="385" y="317"/>
                  </a:lnTo>
                  <a:lnTo>
                    <a:pt x="385" y="318"/>
                  </a:lnTo>
                  <a:lnTo>
                    <a:pt x="385" y="318"/>
                  </a:lnTo>
                  <a:lnTo>
                    <a:pt x="385" y="319"/>
                  </a:lnTo>
                  <a:lnTo>
                    <a:pt x="385" y="320"/>
                  </a:lnTo>
                  <a:lnTo>
                    <a:pt x="385" y="321"/>
                  </a:lnTo>
                  <a:lnTo>
                    <a:pt x="385" y="323"/>
                  </a:lnTo>
                  <a:lnTo>
                    <a:pt x="385" y="326"/>
                  </a:lnTo>
                  <a:lnTo>
                    <a:pt x="384" y="330"/>
                  </a:lnTo>
                  <a:lnTo>
                    <a:pt x="384" y="336"/>
                  </a:lnTo>
                  <a:lnTo>
                    <a:pt x="383" y="343"/>
                  </a:lnTo>
                  <a:lnTo>
                    <a:pt x="382" y="353"/>
                  </a:lnTo>
                  <a:lnTo>
                    <a:pt x="381" y="364"/>
                  </a:lnTo>
                  <a:lnTo>
                    <a:pt x="379" y="378"/>
                  </a:lnTo>
                  <a:lnTo>
                    <a:pt x="376" y="395"/>
                  </a:lnTo>
                  <a:lnTo>
                    <a:pt x="374" y="414"/>
                  </a:lnTo>
                  <a:lnTo>
                    <a:pt x="371" y="437"/>
                  </a:lnTo>
                  <a:lnTo>
                    <a:pt x="369" y="462"/>
                  </a:lnTo>
                  <a:lnTo>
                    <a:pt x="365" y="492"/>
                  </a:lnTo>
                  <a:lnTo>
                    <a:pt x="361" y="526"/>
                  </a:lnTo>
                  <a:lnTo>
                    <a:pt x="357" y="563"/>
                  </a:lnTo>
                  <a:lnTo>
                    <a:pt x="352" y="605"/>
                  </a:lnTo>
                  <a:lnTo>
                    <a:pt x="347" y="651"/>
                  </a:lnTo>
                  <a:lnTo>
                    <a:pt x="340" y="703"/>
                  </a:lnTo>
                  <a:lnTo>
                    <a:pt x="334" y="758"/>
                  </a:lnTo>
                  <a:lnTo>
                    <a:pt x="327" y="821"/>
                  </a:lnTo>
                  <a:lnTo>
                    <a:pt x="319" y="887"/>
                  </a:lnTo>
                  <a:lnTo>
                    <a:pt x="310" y="960"/>
                  </a:lnTo>
                  <a:lnTo>
                    <a:pt x="301" y="1039"/>
                  </a:lnTo>
                  <a:lnTo>
                    <a:pt x="291" y="1125"/>
                  </a:lnTo>
                  <a:lnTo>
                    <a:pt x="281" y="1216"/>
                  </a:lnTo>
                  <a:lnTo>
                    <a:pt x="269" y="1314"/>
                  </a:lnTo>
                  <a:lnTo>
                    <a:pt x="263" y="1339"/>
                  </a:lnTo>
                  <a:lnTo>
                    <a:pt x="254" y="1361"/>
                  </a:lnTo>
                  <a:lnTo>
                    <a:pt x="240" y="1382"/>
                  </a:lnTo>
                  <a:lnTo>
                    <a:pt x="224" y="1399"/>
                  </a:lnTo>
                  <a:lnTo>
                    <a:pt x="205" y="1414"/>
                  </a:lnTo>
                  <a:lnTo>
                    <a:pt x="184" y="1424"/>
                  </a:lnTo>
                  <a:lnTo>
                    <a:pt x="160" y="1430"/>
                  </a:lnTo>
                  <a:lnTo>
                    <a:pt x="135" y="1433"/>
                  </a:lnTo>
                  <a:lnTo>
                    <a:pt x="108" y="1430"/>
                  </a:lnTo>
                  <a:lnTo>
                    <a:pt x="85" y="1423"/>
                  </a:lnTo>
                  <a:lnTo>
                    <a:pt x="62" y="1412"/>
                  </a:lnTo>
                  <a:lnTo>
                    <a:pt x="42" y="1396"/>
                  </a:lnTo>
                  <a:lnTo>
                    <a:pt x="27" y="1379"/>
                  </a:lnTo>
                  <a:lnTo>
                    <a:pt x="13" y="1357"/>
                  </a:lnTo>
                  <a:lnTo>
                    <a:pt x="5" y="1335"/>
                  </a:lnTo>
                  <a:lnTo>
                    <a:pt x="0" y="1309"/>
                  </a:lnTo>
                  <a:lnTo>
                    <a:pt x="1" y="1284"/>
                  </a:lnTo>
                  <a:lnTo>
                    <a:pt x="116" y="306"/>
                  </a:lnTo>
                  <a:lnTo>
                    <a:pt x="120" y="265"/>
                  </a:lnTo>
                  <a:lnTo>
                    <a:pt x="129" y="225"/>
                  </a:lnTo>
                  <a:lnTo>
                    <a:pt x="143" y="187"/>
                  </a:lnTo>
                  <a:lnTo>
                    <a:pt x="162" y="152"/>
                  </a:lnTo>
                  <a:lnTo>
                    <a:pt x="186" y="119"/>
                  </a:lnTo>
                  <a:lnTo>
                    <a:pt x="212" y="89"/>
                  </a:lnTo>
                  <a:lnTo>
                    <a:pt x="242" y="64"/>
                  </a:lnTo>
                  <a:lnTo>
                    <a:pt x="276" y="42"/>
                  </a:lnTo>
                  <a:lnTo>
                    <a:pt x="313" y="24"/>
                  </a:lnTo>
                  <a:lnTo>
                    <a:pt x="352" y="10"/>
                  </a:lnTo>
                  <a:lnTo>
                    <a:pt x="392" y="2"/>
                  </a:lnTo>
                  <a:lnTo>
                    <a:pt x="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231789" y="1941831"/>
            <a:ext cx="654666" cy="504190"/>
            <a:chOff x="6321425" y="1989138"/>
            <a:chExt cx="531813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6553200" y="2120900"/>
              <a:ext cx="300038" cy="277813"/>
            </a:xfrm>
            <a:custGeom>
              <a:avLst/>
              <a:gdLst>
                <a:gd name="T0" fmla="*/ 162 w 1893"/>
                <a:gd name="T1" fmla="*/ 9 h 1755"/>
                <a:gd name="T2" fmla="*/ 188 w 1893"/>
                <a:gd name="T3" fmla="*/ 44 h 1755"/>
                <a:gd name="T4" fmla="*/ 279 w 1893"/>
                <a:gd name="T5" fmla="*/ 6 h 1755"/>
                <a:gd name="T6" fmla="*/ 306 w 1893"/>
                <a:gd name="T7" fmla="*/ 27 h 1755"/>
                <a:gd name="T8" fmla="*/ 370 w 1893"/>
                <a:gd name="T9" fmla="*/ 171 h 1755"/>
                <a:gd name="T10" fmla="*/ 350 w 1893"/>
                <a:gd name="T11" fmla="*/ 198 h 1755"/>
                <a:gd name="T12" fmla="*/ 317 w 1893"/>
                <a:gd name="T13" fmla="*/ 305 h 1755"/>
                <a:gd name="T14" fmla="*/ 367 w 1893"/>
                <a:gd name="T15" fmla="*/ 402 h 1755"/>
                <a:gd name="T16" fmla="*/ 948 w 1893"/>
                <a:gd name="T17" fmla="*/ 207 h 1755"/>
                <a:gd name="T18" fmla="*/ 705 w 1893"/>
                <a:gd name="T19" fmla="*/ 330 h 1755"/>
                <a:gd name="T20" fmla="*/ 705 w 1893"/>
                <a:gd name="T21" fmla="*/ 245 h 1755"/>
                <a:gd name="T22" fmla="*/ 746 w 1893"/>
                <a:gd name="T23" fmla="*/ 173 h 1755"/>
                <a:gd name="T24" fmla="*/ 820 w 1893"/>
                <a:gd name="T25" fmla="*/ 130 h 1755"/>
                <a:gd name="T26" fmla="*/ 1158 w 1893"/>
                <a:gd name="T27" fmla="*/ 50 h 1755"/>
                <a:gd name="T28" fmla="*/ 1236 w 1893"/>
                <a:gd name="T29" fmla="*/ 78 h 1755"/>
                <a:gd name="T30" fmla="*/ 1291 w 1893"/>
                <a:gd name="T31" fmla="*/ 142 h 1755"/>
                <a:gd name="T32" fmla="*/ 1513 w 1893"/>
                <a:gd name="T33" fmla="*/ 983 h 1755"/>
                <a:gd name="T34" fmla="*/ 1514 w 1893"/>
                <a:gd name="T35" fmla="*/ 993 h 1755"/>
                <a:gd name="T36" fmla="*/ 1512 w 1893"/>
                <a:gd name="T37" fmla="*/ 1008 h 1755"/>
                <a:gd name="T38" fmla="*/ 1506 w 1893"/>
                <a:gd name="T39" fmla="*/ 1035 h 1755"/>
                <a:gd name="T40" fmla="*/ 1495 w 1893"/>
                <a:gd name="T41" fmla="*/ 1083 h 1755"/>
                <a:gd name="T42" fmla="*/ 1475 w 1893"/>
                <a:gd name="T43" fmla="*/ 1159 h 1755"/>
                <a:gd name="T44" fmla="*/ 1445 w 1893"/>
                <a:gd name="T45" fmla="*/ 1272 h 1755"/>
                <a:gd name="T46" fmla="*/ 1405 w 1893"/>
                <a:gd name="T47" fmla="*/ 1428 h 1755"/>
                <a:gd name="T48" fmla="*/ 1762 w 1893"/>
                <a:gd name="T49" fmla="*/ 1490 h 1755"/>
                <a:gd name="T50" fmla="*/ 1835 w 1893"/>
                <a:gd name="T51" fmla="*/ 1512 h 1755"/>
                <a:gd name="T52" fmla="*/ 1883 w 1893"/>
                <a:gd name="T53" fmla="*/ 1569 h 1755"/>
                <a:gd name="T54" fmla="*/ 1891 w 1893"/>
                <a:gd name="T55" fmla="*/ 1647 h 1755"/>
                <a:gd name="T56" fmla="*/ 1855 w 1893"/>
                <a:gd name="T57" fmla="*/ 1713 h 1755"/>
                <a:gd name="T58" fmla="*/ 1789 w 1893"/>
                <a:gd name="T59" fmla="*/ 1750 h 1755"/>
                <a:gd name="T60" fmla="*/ 1219 w 1893"/>
                <a:gd name="T61" fmla="*/ 1755 h 1755"/>
                <a:gd name="T62" fmla="*/ 1143 w 1893"/>
                <a:gd name="T63" fmla="*/ 1732 h 1755"/>
                <a:gd name="T64" fmla="*/ 1096 w 1893"/>
                <a:gd name="T65" fmla="*/ 1671 h 1755"/>
                <a:gd name="T66" fmla="*/ 1092 w 1893"/>
                <a:gd name="T67" fmla="*/ 1591 h 1755"/>
                <a:gd name="T68" fmla="*/ 765 w 1893"/>
                <a:gd name="T69" fmla="*/ 1644 h 1755"/>
                <a:gd name="T70" fmla="*/ 732 w 1893"/>
                <a:gd name="T71" fmla="*/ 1713 h 1755"/>
                <a:gd name="T72" fmla="*/ 668 w 1893"/>
                <a:gd name="T73" fmla="*/ 1751 h 1755"/>
                <a:gd name="T74" fmla="*/ 590 w 1893"/>
                <a:gd name="T75" fmla="*/ 1747 h 1755"/>
                <a:gd name="T76" fmla="*/ 530 w 1893"/>
                <a:gd name="T77" fmla="*/ 1701 h 1755"/>
                <a:gd name="T78" fmla="*/ 504 w 1893"/>
                <a:gd name="T79" fmla="*/ 1630 h 1755"/>
                <a:gd name="T80" fmla="*/ 603 w 1893"/>
                <a:gd name="T81" fmla="*/ 1004 h 1755"/>
                <a:gd name="T82" fmla="*/ 655 w 1893"/>
                <a:gd name="T83" fmla="*/ 941 h 1755"/>
                <a:gd name="T84" fmla="*/ 859 w 1893"/>
                <a:gd name="T85" fmla="*/ 899 h 1755"/>
                <a:gd name="T86" fmla="*/ 881 w 1893"/>
                <a:gd name="T87" fmla="*/ 793 h 1755"/>
                <a:gd name="T88" fmla="*/ 932 w 1893"/>
                <a:gd name="T89" fmla="*/ 734 h 1755"/>
                <a:gd name="T90" fmla="*/ 833 w 1893"/>
                <a:gd name="T91" fmla="*/ 679 h 1755"/>
                <a:gd name="T92" fmla="*/ 774 w 1893"/>
                <a:gd name="T93" fmla="*/ 702 h 1755"/>
                <a:gd name="T94" fmla="*/ 293 w 1893"/>
                <a:gd name="T95" fmla="*/ 646 h 1755"/>
                <a:gd name="T96" fmla="*/ 238 w 1893"/>
                <a:gd name="T97" fmla="*/ 601 h 1755"/>
                <a:gd name="T98" fmla="*/ 222 w 1893"/>
                <a:gd name="T99" fmla="*/ 530 h 1755"/>
                <a:gd name="T100" fmla="*/ 251 w 1893"/>
                <a:gd name="T101" fmla="*/ 468 h 1755"/>
                <a:gd name="T102" fmla="*/ 246 w 1893"/>
                <a:gd name="T103" fmla="*/ 409 h 1755"/>
                <a:gd name="T104" fmla="*/ 227 w 1893"/>
                <a:gd name="T105" fmla="*/ 371 h 1755"/>
                <a:gd name="T106" fmla="*/ 217 w 1893"/>
                <a:gd name="T107" fmla="*/ 350 h 1755"/>
                <a:gd name="T108" fmla="*/ 208 w 1893"/>
                <a:gd name="T109" fmla="*/ 331 h 1755"/>
                <a:gd name="T110" fmla="*/ 192 w 1893"/>
                <a:gd name="T111" fmla="*/ 299 h 1755"/>
                <a:gd name="T112" fmla="*/ 103 w 1893"/>
                <a:gd name="T113" fmla="*/ 320 h 1755"/>
                <a:gd name="T114" fmla="*/ 71 w 1893"/>
                <a:gd name="T115" fmla="*/ 309 h 1755"/>
                <a:gd name="T116" fmla="*/ 0 w 1893"/>
                <a:gd name="T117" fmla="*/ 167 h 1755"/>
                <a:gd name="T118" fmla="*/ 11 w 1893"/>
                <a:gd name="T119" fmla="*/ 134 h 1755"/>
                <a:gd name="T120" fmla="*/ 82 w 1893"/>
                <a:gd name="T121" fmla="*/ 80 h 1755"/>
                <a:gd name="T122" fmla="*/ 79 w 1893"/>
                <a:gd name="T123" fmla="*/ 39 h 1755"/>
                <a:gd name="T124" fmla="*/ 107 w 1893"/>
                <a:gd name="T125" fmla="*/ 6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93" h="1755">
                  <a:moveTo>
                    <a:pt x="136" y="0"/>
                  </a:moveTo>
                  <a:lnTo>
                    <a:pt x="149" y="3"/>
                  </a:lnTo>
                  <a:lnTo>
                    <a:pt x="162" y="9"/>
                  </a:lnTo>
                  <a:lnTo>
                    <a:pt x="173" y="18"/>
                  </a:lnTo>
                  <a:lnTo>
                    <a:pt x="181" y="32"/>
                  </a:lnTo>
                  <a:lnTo>
                    <a:pt x="188" y="44"/>
                  </a:lnTo>
                  <a:lnTo>
                    <a:pt x="256" y="9"/>
                  </a:lnTo>
                  <a:lnTo>
                    <a:pt x="267" y="5"/>
                  </a:lnTo>
                  <a:lnTo>
                    <a:pt x="279" y="6"/>
                  </a:lnTo>
                  <a:lnTo>
                    <a:pt x="290" y="9"/>
                  </a:lnTo>
                  <a:lnTo>
                    <a:pt x="299" y="16"/>
                  </a:lnTo>
                  <a:lnTo>
                    <a:pt x="306" y="27"/>
                  </a:lnTo>
                  <a:lnTo>
                    <a:pt x="367" y="147"/>
                  </a:lnTo>
                  <a:lnTo>
                    <a:pt x="370" y="159"/>
                  </a:lnTo>
                  <a:lnTo>
                    <a:pt x="370" y="171"/>
                  </a:lnTo>
                  <a:lnTo>
                    <a:pt x="367" y="182"/>
                  </a:lnTo>
                  <a:lnTo>
                    <a:pt x="360" y="191"/>
                  </a:lnTo>
                  <a:lnTo>
                    <a:pt x="350" y="198"/>
                  </a:lnTo>
                  <a:lnTo>
                    <a:pt x="282" y="233"/>
                  </a:lnTo>
                  <a:lnTo>
                    <a:pt x="301" y="270"/>
                  </a:lnTo>
                  <a:lnTo>
                    <a:pt x="317" y="305"/>
                  </a:lnTo>
                  <a:lnTo>
                    <a:pt x="334" y="337"/>
                  </a:lnTo>
                  <a:lnTo>
                    <a:pt x="350" y="369"/>
                  </a:lnTo>
                  <a:lnTo>
                    <a:pt x="367" y="402"/>
                  </a:lnTo>
                  <a:lnTo>
                    <a:pt x="385" y="439"/>
                  </a:lnTo>
                  <a:lnTo>
                    <a:pt x="719" y="478"/>
                  </a:lnTo>
                  <a:lnTo>
                    <a:pt x="948" y="207"/>
                  </a:lnTo>
                  <a:lnTo>
                    <a:pt x="718" y="368"/>
                  </a:lnTo>
                  <a:lnTo>
                    <a:pt x="715" y="368"/>
                  </a:lnTo>
                  <a:lnTo>
                    <a:pt x="705" y="330"/>
                  </a:lnTo>
                  <a:lnTo>
                    <a:pt x="700" y="302"/>
                  </a:lnTo>
                  <a:lnTo>
                    <a:pt x="700" y="272"/>
                  </a:lnTo>
                  <a:lnTo>
                    <a:pt x="705" y="245"/>
                  </a:lnTo>
                  <a:lnTo>
                    <a:pt x="714" y="218"/>
                  </a:lnTo>
                  <a:lnTo>
                    <a:pt x="729" y="195"/>
                  </a:lnTo>
                  <a:lnTo>
                    <a:pt x="746" y="173"/>
                  </a:lnTo>
                  <a:lnTo>
                    <a:pt x="768" y="154"/>
                  </a:lnTo>
                  <a:lnTo>
                    <a:pt x="793" y="140"/>
                  </a:lnTo>
                  <a:lnTo>
                    <a:pt x="820" y="130"/>
                  </a:lnTo>
                  <a:lnTo>
                    <a:pt x="1101" y="55"/>
                  </a:lnTo>
                  <a:lnTo>
                    <a:pt x="1130" y="49"/>
                  </a:lnTo>
                  <a:lnTo>
                    <a:pt x="1158" y="50"/>
                  </a:lnTo>
                  <a:lnTo>
                    <a:pt x="1186" y="55"/>
                  </a:lnTo>
                  <a:lnTo>
                    <a:pt x="1213" y="64"/>
                  </a:lnTo>
                  <a:lnTo>
                    <a:pt x="1236" y="78"/>
                  </a:lnTo>
                  <a:lnTo>
                    <a:pt x="1258" y="96"/>
                  </a:lnTo>
                  <a:lnTo>
                    <a:pt x="1276" y="117"/>
                  </a:lnTo>
                  <a:lnTo>
                    <a:pt x="1291" y="142"/>
                  </a:lnTo>
                  <a:lnTo>
                    <a:pt x="1301" y="170"/>
                  </a:lnTo>
                  <a:lnTo>
                    <a:pt x="1513" y="979"/>
                  </a:lnTo>
                  <a:lnTo>
                    <a:pt x="1513" y="983"/>
                  </a:lnTo>
                  <a:lnTo>
                    <a:pt x="1514" y="986"/>
                  </a:lnTo>
                  <a:lnTo>
                    <a:pt x="1514" y="990"/>
                  </a:lnTo>
                  <a:lnTo>
                    <a:pt x="1514" y="993"/>
                  </a:lnTo>
                  <a:lnTo>
                    <a:pt x="1514" y="997"/>
                  </a:lnTo>
                  <a:lnTo>
                    <a:pt x="1513" y="1002"/>
                  </a:lnTo>
                  <a:lnTo>
                    <a:pt x="1512" y="1008"/>
                  </a:lnTo>
                  <a:lnTo>
                    <a:pt x="1511" y="1015"/>
                  </a:lnTo>
                  <a:lnTo>
                    <a:pt x="1509" y="1024"/>
                  </a:lnTo>
                  <a:lnTo>
                    <a:pt x="1506" y="1035"/>
                  </a:lnTo>
                  <a:lnTo>
                    <a:pt x="1503" y="1049"/>
                  </a:lnTo>
                  <a:lnTo>
                    <a:pt x="1499" y="1065"/>
                  </a:lnTo>
                  <a:lnTo>
                    <a:pt x="1495" y="1083"/>
                  </a:lnTo>
                  <a:lnTo>
                    <a:pt x="1489" y="1105"/>
                  </a:lnTo>
                  <a:lnTo>
                    <a:pt x="1483" y="1131"/>
                  </a:lnTo>
                  <a:lnTo>
                    <a:pt x="1475" y="1159"/>
                  </a:lnTo>
                  <a:lnTo>
                    <a:pt x="1467" y="1193"/>
                  </a:lnTo>
                  <a:lnTo>
                    <a:pt x="1456" y="1230"/>
                  </a:lnTo>
                  <a:lnTo>
                    <a:pt x="1445" y="1272"/>
                  </a:lnTo>
                  <a:lnTo>
                    <a:pt x="1433" y="1318"/>
                  </a:lnTo>
                  <a:lnTo>
                    <a:pt x="1420" y="1371"/>
                  </a:lnTo>
                  <a:lnTo>
                    <a:pt x="1405" y="1428"/>
                  </a:lnTo>
                  <a:lnTo>
                    <a:pt x="1388" y="1492"/>
                  </a:lnTo>
                  <a:lnTo>
                    <a:pt x="1761" y="1490"/>
                  </a:lnTo>
                  <a:lnTo>
                    <a:pt x="1762" y="1490"/>
                  </a:lnTo>
                  <a:lnTo>
                    <a:pt x="1788" y="1493"/>
                  </a:lnTo>
                  <a:lnTo>
                    <a:pt x="1813" y="1500"/>
                  </a:lnTo>
                  <a:lnTo>
                    <a:pt x="1835" y="1512"/>
                  </a:lnTo>
                  <a:lnTo>
                    <a:pt x="1854" y="1529"/>
                  </a:lnTo>
                  <a:lnTo>
                    <a:pt x="1871" y="1548"/>
                  </a:lnTo>
                  <a:lnTo>
                    <a:pt x="1883" y="1569"/>
                  </a:lnTo>
                  <a:lnTo>
                    <a:pt x="1891" y="1595"/>
                  </a:lnTo>
                  <a:lnTo>
                    <a:pt x="1893" y="1621"/>
                  </a:lnTo>
                  <a:lnTo>
                    <a:pt x="1891" y="1647"/>
                  </a:lnTo>
                  <a:lnTo>
                    <a:pt x="1884" y="1672"/>
                  </a:lnTo>
                  <a:lnTo>
                    <a:pt x="1872" y="1694"/>
                  </a:lnTo>
                  <a:lnTo>
                    <a:pt x="1855" y="1713"/>
                  </a:lnTo>
                  <a:lnTo>
                    <a:pt x="1836" y="1729"/>
                  </a:lnTo>
                  <a:lnTo>
                    <a:pt x="1814" y="1742"/>
                  </a:lnTo>
                  <a:lnTo>
                    <a:pt x="1789" y="1750"/>
                  </a:lnTo>
                  <a:lnTo>
                    <a:pt x="1763" y="1753"/>
                  </a:lnTo>
                  <a:lnTo>
                    <a:pt x="1219" y="1755"/>
                  </a:lnTo>
                  <a:lnTo>
                    <a:pt x="1219" y="1755"/>
                  </a:lnTo>
                  <a:lnTo>
                    <a:pt x="1191" y="1752"/>
                  </a:lnTo>
                  <a:lnTo>
                    <a:pt x="1165" y="1744"/>
                  </a:lnTo>
                  <a:lnTo>
                    <a:pt x="1143" y="1732"/>
                  </a:lnTo>
                  <a:lnTo>
                    <a:pt x="1124" y="1714"/>
                  </a:lnTo>
                  <a:lnTo>
                    <a:pt x="1107" y="1694"/>
                  </a:lnTo>
                  <a:lnTo>
                    <a:pt x="1096" y="1671"/>
                  </a:lnTo>
                  <a:lnTo>
                    <a:pt x="1089" y="1645"/>
                  </a:lnTo>
                  <a:lnTo>
                    <a:pt x="1087" y="1619"/>
                  </a:lnTo>
                  <a:lnTo>
                    <a:pt x="1092" y="1591"/>
                  </a:lnTo>
                  <a:lnTo>
                    <a:pt x="1216" y="1112"/>
                  </a:lnTo>
                  <a:lnTo>
                    <a:pt x="840" y="1167"/>
                  </a:lnTo>
                  <a:lnTo>
                    <a:pt x="765" y="1644"/>
                  </a:lnTo>
                  <a:lnTo>
                    <a:pt x="759" y="1670"/>
                  </a:lnTo>
                  <a:lnTo>
                    <a:pt x="747" y="1693"/>
                  </a:lnTo>
                  <a:lnTo>
                    <a:pt x="732" y="1713"/>
                  </a:lnTo>
                  <a:lnTo>
                    <a:pt x="713" y="1729"/>
                  </a:lnTo>
                  <a:lnTo>
                    <a:pt x="691" y="1743"/>
                  </a:lnTo>
                  <a:lnTo>
                    <a:pt x="668" y="1751"/>
                  </a:lnTo>
                  <a:lnTo>
                    <a:pt x="642" y="1755"/>
                  </a:lnTo>
                  <a:lnTo>
                    <a:pt x="616" y="1754"/>
                  </a:lnTo>
                  <a:lnTo>
                    <a:pt x="590" y="1747"/>
                  </a:lnTo>
                  <a:lnTo>
                    <a:pt x="566" y="1736"/>
                  </a:lnTo>
                  <a:lnTo>
                    <a:pt x="547" y="1720"/>
                  </a:lnTo>
                  <a:lnTo>
                    <a:pt x="530" y="1701"/>
                  </a:lnTo>
                  <a:lnTo>
                    <a:pt x="516" y="1680"/>
                  </a:lnTo>
                  <a:lnTo>
                    <a:pt x="508" y="1655"/>
                  </a:lnTo>
                  <a:lnTo>
                    <a:pt x="504" y="1630"/>
                  </a:lnTo>
                  <a:lnTo>
                    <a:pt x="506" y="1604"/>
                  </a:lnTo>
                  <a:lnTo>
                    <a:pt x="596" y="1031"/>
                  </a:lnTo>
                  <a:lnTo>
                    <a:pt x="603" y="1004"/>
                  </a:lnTo>
                  <a:lnTo>
                    <a:pt x="616" y="980"/>
                  </a:lnTo>
                  <a:lnTo>
                    <a:pt x="633" y="958"/>
                  </a:lnTo>
                  <a:lnTo>
                    <a:pt x="655" y="941"/>
                  </a:lnTo>
                  <a:lnTo>
                    <a:pt x="679" y="929"/>
                  </a:lnTo>
                  <a:lnTo>
                    <a:pt x="706" y="922"/>
                  </a:lnTo>
                  <a:lnTo>
                    <a:pt x="859" y="899"/>
                  </a:lnTo>
                  <a:lnTo>
                    <a:pt x="835" y="812"/>
                  </a:lnTo>
                  <a:lnTo>
                    <a:pt x="860" y="805"/>
                  </a:lnTo>
                  <a:lnTo>
                    <a:pt x="881" y="793"/>
                  </a:lnTo>
                  <a:lnTo>
                    <a:pt x="901" y="777"/>
                  </a:lnTo>
                  <a:lnTo>
                    <a:pt x="918" y="757"/>
                  </a:lnTo>
                  <a:lnTo>
                    <a:pt x="932" y="734"/>
                  </a:lnTo>
                  <a:lnTo>
                    <a:pt x="1115" y="348"/>
                  </a:lnTo>
                  <a:lnTo>
                    <a:pt x="848" y="664"/>
                  </a:lnTo>
                  <a:lnTo>
                    <a:pt x="833" y="679"/>
                  </a:lnTo>
                  <a:lnTo>
                    <a:pt x="815" y="690"/>
                  </a:lnTo>
                  <a:lnTo>
                    <a:pt x="795" y="698"/>
                  </a:lnTo>
                  <a:lnTo>
                    <a:pt x="774" y="702"/>
                  </a:lnTo>
                  <a:lnTo>
                    <a:pt x="752" y="701"/>
                  </a:lnTo>
                  <a:lnTo>
                    <a:pt x="318" y="652"/>
                  </a:lnTo>
                  <a:lnTo>
                    <a:pt x="293" y="646"/>
                  </a:lnTo>
                  <a:lnTo>
                    <a:pt x="272" y="634"/>
                  </a:lnTo>
                  <a:lnTo>
                    <a:pt x="253" y="620"/>
                  </a:lnTo>
                  <a:lnTo>
                    <a:pt x="238" y="601"/>
                  </a:lnTo>
                  <a:lnTo>
                    <a:pt x="227" y="580"/>
                  </a:lnTo>
                  <a:lnTo>
                    <a:pt x="222" y="555"/>
                  </a:lnTo>
                  <a:lnTo>
                    <a:pt x="222" y="530"/>
                  </a:lnTo>
                  <a:lnTo>
                    <a:pt x="227" y="507"/>
                  </a:lnTo>
                  <a:lnTo>
                    <a:pt x="237" y="486"/>
                  </a:lnTo>
                  <a:lnTo>
                    <a:pt x="251" y="468"/>
                  </a:lnTo>
                  <a:lnTo>
                    <a:pt x="269" y="453"/>
                  </a:lnTo>
                  <a:lnTo>
                    <a:pt x="257" y="429"/>
                  </a:lnTo>
                  <a:lnTo>
                    <a:pt x="246" y="409"/>
                  </a:lnTo>
                  <a:lnTo>
                    <a:pt x="239" y="394"/>
                  </a:lnTo>
                  <a:lnTo>
                    <a:pt x="232" y="381"/>
                  </a:lnTo>
                  <a:lnTo>
                    <a:pt x="227" y="371"/>
                  </a:lnTo>
                  <a:lnTo>
                    <a:pt x="223" y="363"/>
                  </a:lnTo>
                  <a:lnTo>
                    <a:pt x="220" y="355"/>
                  </a:lnTo>
                  <a:lnTo>
                    <a:pt x="217" y="350"/>
                  </a:lnTo>
                  <a:lnTo>
                    <a:pt x="214" y="344"/>
                  </a:lnTo>
                  <a:lnTo>
                    <a:pt x="211" y="338"/>
                  </a:lnTo>
                  <a:lnTo>
                    <a:pt x="208" y="331"/>
                  </a:lnTo>
                  <a:lnTo>
                    <a:pt x="204" y="323"/>
                  </a:lnTo>
                  <a:lnTo>
                    <a:pt x="198" y="312"/>
                  </a:lnTo>
                  <a:lnTo>
                    <a:pt x="192" y="299"/>
                  </a:lnTo>
                  <a:lnTo>
                    <a:pt x="183" y="282"/>
                  </a:lnTo>
                  <a:lnTo>
                    <a:pt x="115" y="316"/>
                  </a:lnTo>
                  <a:lnTo>
                    <a:pt x="103" y="320"/>
                  </a:lnTo>
                  <a:lnTo>
                    <a:pt x="91" y="320"/>
                  </a:lnTo>
                  <a:lnTo>
                    <a:pt x="80" y="316"/>
                  </a:lnTo>
                  <a:lnTo>
                    <a:pt x="71" y="309"/>
                  </a:lnTo>
                  <a:lnTo>
                    <a:pt x="64" y="299"/>
                  </a:lnTo>
                  <a:lnTo>
                    <a:pt x="4" y="178"/>
                  </a:lnTo>
                  <a:lnTo>
                    <a:pt x="0" y="167"/>
                  </a:lnTo>
                  <a:lnTo>
                    <a:pt x="0" y="154"/>
                  </a:lnTo>
                  <a:lnTo>
                    <a:pt x="4" y="143"/>
                  </a:lnTo>
                  <a:lnTo>
                    <a:pt x="11" y="134"/>
                  </a:lnTo>
                  <a:lnTo>
                    <a:pt x="20" y="127"/>
                  </a:lnTo>
                  <a:lnTo>
                    <a:pt x="88" y="93"/>
                  </a:lnTo>
                  <a:lnTo>
                    <a:pt x="82" y="80"/>
                  </a:lnTo>
                  <a:lnTo>
                    <a:pt x="78" y="66"/>
                  </a:lnTo>
                  <a:lnTo>
                    <a:pt x="77" y="52"/>
                  </a:lnTo>
                  <a:lnTo>
                    <a:pt x="79" y="39"/>
                  </a:lnTo>
                  <a:lnTo>
                    <a:pt x="85" y="26"/>
                  </a:lnTo>
                  <a:lnTo>
                    <a:pt x="95" y="14"/>
                  </a:lnTo>
                  <a:lnTo>
                    <a:pt x="107" y="6"/>
                  </a:lnTo>
                  <a:lnTo>
                    <a:pt x="122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6646863" y="2043113"/>
              <a:ext cx="77788" cy="76200"/>
            </a:xfrm>
            <a:custGeom>
              <a:avLst/>
              <a:gdLst>
                <a:gd name="T0" fmla="*/ 241 w 483"/>
                <a:gd name="T1" fmla="*/ 0 h 483"/>
                <a:gd name="T2" fmla="*/ 280 w 483"/>
                <a:gd name="T3" fmla="*/ 3 h 483"/>
                <a:gd name="T4" fmla="*/ 317 w 483"/>
                <a:gd name="T5" fmla="*/ 12 h 483"/>
                <a:gd name="T6" fmla="*/ 352 w 483"/>
                <a:gd name="T7" fmla="*/ 26 h 483"/>
                <a:gd name="T8" fmla="*/ 383 w 483"/>
                <a:gd name="T9" fmla="*/ 47 h 483"/>
                <a:gd name="T10" fmla="*/ 412 w 483"/>
                <a:gd name="T11" fmla="*/ 71 h 483"/>
                <a:gd name="T12" fmla="*/ 436 w 483"/>
                <a:gd name="T13" fmla="*/ 98 h 483"/>
                <a:gd name="T14" fmla="*/ 455 w 483"/>
                <a:gd name="T15" fmla="*/ 130 h 483"/>
                <a:gd name="T16" fmla="*/ 470 w 483"/>
                <a:gd name="T17" fmla="*/ 165 h 483"/>
                <a:gd name="T18" fmla="*/ 480 w 483"/>
                <a:gd name="T19" fmla="*/ 202 h 483"/>
                <a:gd name="T20" fmla="*/ 483 w 483"/>
                <a:gd name="T21" fmla="*/ 242 h 483"/>
                <a:gd name="T22" fmla="*/ 480 w 483"/>
                <a:gd name="T23" fmla="*/ 280 h 483"/>
                <a:gd name="T24" fmla="*/ 470 w 483"/>
                <a:gd name="T25" fmla="*/ 318 h 483"/>
                <a:gd name="T26" fmla="*/ 455 w 483"/>
                <a:gd name="T27" fmla="*/ 352 h 483"/>
                <a:gd name="T28" fmla="*/ 436 w 483"/>
                <a:gd name="T29" fmla="*/ 384 h 483"/>
                <a:gd name="T30" fmla="*/ 412 w 483"/>
                <a:gd name="T31" fmla="*/ 412 h 483"/>
                <a:gd name="T32" fmla="*/ 383 w 483"/>
                <a:gd name="T33" fmla="*/ 436 h 483"/>
                <a:gd name="T34" fmla="*/ 352 w 483"/>
                <a:gd name="T35" fmla="*/ 456 h 483"/>
                <a:gd name="T36" fmla="*/ 317 w 483"/>
                <a:gd name="T37" fmla="*/ 470 h 483"/>
                <a:gd name="T38" fmla="*/ 280 w 483"/>
                <a:gd name="T39" fmla="*/ 479 h 483"/>
                <a:gd name="T40" fmla="*/ 241 w 483"/>
                <a:gd name="T41" fmla="*/ 483 h 483"/>
                <a:gd name="T42" fmla="*/ 202 w 483"/>
                <a:gd name="T43" fmla="*/ 479 h 483"/>
                <a:gd name="T44" fmla="*/ 165 w 483"/>
                <a:gd name="T45" fmla="*/ 470 h 483"/>
                <a:gd name="T46" fmla="*/ 130 w 483"/>
                <a:gd name="T47" fmla="*/ 456 h 483"/>
                <a:gd name="T48" fmla="*/ 98 w 483"/>
                <a:gd name="T49" fmla="*/ 436 h 483"/>
                <a:gd name="T50" fmla="*/ 71 w 483"/>
                <a:gd name="T51" fmla="*/ 412 h 483"/>
                <a:gd name="T52" fmla="*/ 46 w 483"/>
                <a:gd name="T53" fmla="*/ 384 h 483"/>
                <a:gd name="T54" fmla="*/ 26 w 483"/>
                <a:gd name="T55" fmla="*/ 352 h 483"/>
                <a:gd name="T56" fmla="*/ 12 w 483"/>
                <a:gd name="T57" fmla="*/ 318 h 483"/>
                <a:gd name="T58" fmla="*/ 3 w 483"/>
                <a:gd name="T59" fmla="*/ 280 h 483"/>
                <a:gd name="T60" fmla="*/ 0 w 483"/>
                <a:gd name="T61" fmla="*/ 242 h 483"/>
                <a:gd name="T62" fmla="*/ 3 w 483"/>
                <a:gd name="T63" fmla="*/ 202 h 483"/>
                <a:gd name="T64" fmla="*/ 12 w 483"/>
                <a:gd name="T65" fmla="*/ 165 h 483"/>
                <a:gd name="T66" fmla="*/ 26 w 483"/>
                <a:gd name="T67" fmla="*/ 130 h 483"/>
                <a:gd name="T68" fmla="*/ 46 w 483"/>
                <a:gd name="T69" fmla="*/ 98 h 483"/>
                <a:gd name="T70" fmla="*/ 71 w 483"/>
                <a:gd name="T71" fmla="*/ 71 h 483"/>
                <a:gd name="T72" fmla="*/ 98 w 483"/>
                <a:gd name="T73" fmla="*/ 47 h 483"/>
                <a:gd name="T74" fmla="*/ 130 w 483"/>
                <a:gd name="T75" fmla="*/ 26 h 483"/>
                <a:gd name="T76" fmla="*/ 165 w 483"/>
                <a:gd name="T77" fmla="*/ 12 h 483"/>
                <a:gd name="T78" fmla="*/ 202 w 483"/>
                <a:gd name="T79" fmla="*/ 3 h 483"/>
                <a:gd name="T80" fmla="*/ 241 w 483"/>
                <a:gd name="T81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3" h="483">
                  <a:moveTo>
                    <a:pt x="241" y="0"/>
                  </a:moveTo>
                  <a:lnTo>
                    <a:pt x="280" y="3"/>
                  </a:lnTo>
                  <a:lnTo>
                    <a:pt x="317" y="12"/>
                  </a:lnTo>
                  <a:lnTo>
                    <a:pt x="352" y="26"/>
                  </a:lnTo>
                  <a:lnTo>
                    <a:pt x="383" y="47"/>
                  </a:lnTo>
                  <a:lnTo>
                    <a:pt x="412" y="71"/>
                  </a:lnTo>
                  <a:lnTo>
                    <a:pt x="436" y="98"/>
                  </a:lnTo>
                  <a:lnTo>
                    <a:pt x="455" y="130"/>
                  </a:lnTo>
                  <a:lnTo>
                    <a:pt x="470" y="165"/>
                  </a:lnTo>
                  <a:lnTo>
                    <a:pt x="480" y="202"/>
                  </a:lnTo>
                  <a:lnTo>
                    <a:pt x="483" y="242"/>
                  </a:lnTo>
                  <a:lnTo>
                    <a:pt x="480" y="280"/>
                  </a:lnTo>
                  <a:lnTo>
                    <a:pt x="470" y="318"/>
                  </a:lnTo>
                  <a:lnTo>
                    <a:pt x="455" y="352"/>
                  </a:lnTo>
                  <a:lnTo>
                    <a:pt x="436" y="384"/>
                  </a:lnTo>
                  <a:lnTo>
                    <a:pt x="412" y="412"/>
                  </a:lnTo>
                  <a:lnTo>
                    <a:pt x="383" y="436"/>
                  </a:lnTo>
                  <a:lnTo>
                    <a:pt x="352" y="456"/>
                  </a:lnTo>
                  <a:lnTo>
                    <a:pt x="317" y="470"/>
                  </a:lnTo>
                  <a:lnTo>
                    <a:pt x="280" y="479"/>
                  </a:lnTo>
                  <a:lnTo>
                    <a:pt x="241" y="483"/>
                  </a:lnTo>
                  <a:lnTo>
                    <a:pt x="202" y="479"/>
                  </a:lnTo>
                  <a:lnTo>
                    <a:pt x="165" y="470"/>
                  </a:lnTo>
                  <a:lnTo>
                    <a:pt x="130" y="456"/>
                  </a:lnTo>
                  <a:lnTo>
                    <a:pt x="98" y="436"/>
                  </a:lnTo>
                  <a:lnTo>
                    <a:pt x="71" y="412"/>
                  </a:lnTo>
                  <a:lnTo>
                    <a:pt x="46" y="384"/>
                  </a:lnTo>
                  <a:lnTo>
                    <a:pt x="26" y="352"/>
                  </a:lnTo>
                  <a:lnTo>
                    <a:pt x="12" y="318"/>
                  </a:lnTo>
                  <a:lnTo>
                    <a:pt x="3" y="280"/>
                  </a:lnTo>
                  <a:lnTo>
                    <a:pt x="0" y="242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6" y="130"/>
                  </a:lnTo>
                  <a:lnTo>
                    <a:pt x="46" y="98"/>
                  </a:lnTo>
                  <a:lnTo>
                    <a:pt x="71" y="71"/>
                  </a:lnTo>
                  <a:lnTo>
                    <a:pt x="98" y="47"/>
                  </a:lnTo>
                  <a:lnTo>
                    <a:pt x="130" y="26"/>
                  </a:lnTo>
                  <a:lnTo>
                    <a:pt x="165" y="12"/>
                  </a:lnTo>
                  <a:lnTo>
                    <a:pt x="202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6407150" y="1989138"/>
              <a:ext cx="82550" cy="80963"/>
            </a:xfrm>
            <a:custGeom>
              <a:avLst/>
              <a:gdLst>
                <a:gd name="T0" fmla="*/ 257 w 515"/>
                <a:gd name="T1" fmla="*/ 0 h 515"/>
                <a:gd name="T2" fmla="*/ 296 w 515"/>
                <a:gd name="T3" fmla="*/ 3 h 515"/>
                <a:gd name="T4" fmla="*/ 331 w 515"/>
                <a:gd name="T5" fmla="*/ 11 h 515"/>
                <a:gd name="T6" fmla="*/ 366 w 515"/>
                <a:gd name="T7" fmla="*/ 24 h 515"/>
                <a:gd name="T8" fmla="*/ 397 w 515"/>
                <a:gd name="T9" fmla="*/ 42 h 515"/>
                <a:gd name="T10" fmla="*/ 425 w 515"/>
                <a:gd name="T11" fmla="*/ 63 h 515"/>
                <a:gd name="T12" fmla="*/ 451 w 515"/>
                <a:gd name="T13" fmla="*/ 88 h 515"/>
                <a:gd name="T14" fmla="*/ 473 w 515"/>
                <a:gd name="T15" fmla="*/ 118 h 515"/>
                <a:gd name="T16" fmla="*/ 490 w 515"/>
                <a:gd name="T17" fmla="*/ 149 h 515"/>
                <a:gd name="T18" fmla="*/ 504 w 515"/>
                <a:gd name="T19" fmla="*/ 183 h 515"/>
                <a:gd name="T20" fmla="*/ 512 w 515"/>
                <a:gd name="T21" fmla="*/ 219 h 515"/>
                <a:gd name="T22" fmla="*/ 515 w 515"/>
                <a:gd name="T23" fmla="*/ 257 h 515"/>
                <a:gd name="T24" fmla="*/ 512 w 515"/>
                <a:gd name="T25" fmla="*/ 295 h 515"/>
                <a:gd name="T26" fmla="*/ 504 w 515"/>
                <a:gd name="T27" fmla="*/ 332 h 515"/>
                <a:gd name="T28" fmla="*/ 490 w 515"/>
                <a:gd name="T29" fmla="*/ 365 h 515"/>
                <a:gd name="T30" fmla="*/ 473 w 515"/>
                <a:gd name="T31" fmla="*/ 397 h 515"/>
                <a:gd name="T32" fmla="*/ 451 w 515"/>
                <a:gd name="T33" fmla="*/ 426 h 515"/>
                <a:gd name="T34" fmla="*/ 425 w 515"/>
                <a:gd name="T35" fmla="*/ 452 h 515"/>
                <a:gd name="T36" fmla="*/ 397 w 515"/>
                <a:gd name="T37" fmla="*/ 473 h 515"/>
                <a:gd name="T38" fmla="*/ 366 w 515"/>
                <a:gd name="T39" fmla="*/ 490 h 515"/>
                <a:gd name="T40" fmla="*/ 331 w 515"/>
                <a:gd name="T41" fmla="*/ 503 h 515"/>
                <a:gd name="T42" fmla="*/ 296 w 515"/>
                <a:gd name="T43" fmla="*/ 512 h 515"/>
                <a:gd name="T44" fmla="*/ 257 w 515"/>
                <a:gd name="T45" fmla="*/ 515 h 515"/>
                <a:gd name="T46" fmla="*/ 219 w 515"/>
                <a:gd name="T47" fmla="*/ 512 h 515"/>
                <a:gd name="T48" fmla="*/ 183 w 515"/>
                <a:gd name="T49" fmla="*/ 503 h 515"/>
                <a:gd name="T50" fmla="*/ 148 w 515"/>
                <a:gd name="T51" fmla="*/ 490 h 515"/>
                <a:gd name="T52" fmla="*/ 117 w 515"/>
                <a:gd name="T53" fmla="*/ 473 h 515"/>
                <a:gd name="T54" fmla="*/ 88 w 515"/>
                <a:gd name="T55" fmla="*/ 452 h 515"/>
                <a:gd name="T56" fmla="*/ 63 w 515"/>
                <a:gd name="T57" fmla="*/ 426 h 515"/>
                <a:gd name="T58" fmla="*/ 42 w 515"/>
                <a:gd name="T59" fmla="*/ 397 h 515"/>
                <a:gd name="T60" fmla="*/ 23 w 515"/>
                <a:gd name="T61" fmla="*/ 365 h 515"/>
                <a:gd name="T62" fmla="*/ 11 w 515"/>
                <a:gd name="T63" fmla="*/ 332 h 515"/>
                <a:gd name="T64" fmla="*/ 3 w 515"/>
                <a:gd name="T65" fmla="*/ 295 h 515"/>
                <a:gd name="T66" fmla="*/ 0 w 515"/>
                <a:gd name="T67" fmla="*/ 257 h 515"/>
                <a:gd name="T68" fmla="*/ 3 w 515"/>
                <a:gd name="T69" fmla="*/ 219 h 515"/>
                <a:gd name="T70" fmla="*/ 11 w 515"/>
                <a:gd name="T71" fmla="*/ 183 h 515"/>
                <a:gd name="T72" fmla="*/ 23 w 515"/>
                <a:gd name="T73" fmla="*/ 149 h 515"/>
                <a:gd name="T74" fmla="*/ 42 w 515"/>
                <a:gd name="T75" fmla="*/ 118 h 515"/>
                <a:gd name="T76" fmla="*/ 63 w 515"/>
                <a:gd name="T77" fmla="*/ 88 h 515"/>
                <a:gd name="T78" fmla="*/ 88 w 515"/>
                <a:gd name="T79" fmla="*/ 63 h 515"/>
                <a:gd name="T80" fmla="*/ 117 w 515"/>
                <a:gd name="T81" fmla="*/ 42 h 515"/>
                <a:gd name="T82" fmla="*/ 148 w 515"/>
                <a:gd name="T83" fmla="*/ 24 h 515"/>
                <a:gd name="T84" fmla="*/ 183 w 515"/>
                <a:gd name="T85" fmla="*/ 11 h 515"/>
                <a:gd name="T86" fmla="*/ 219 w 515"/>
                <a:gd name="T87" fmla="*/ 3 h 515"/>
                <a:gd name="T88" fmla="*/ 257 w 515"/>
                <a:gd name="T8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5" h="515">
                  <a:moveTo>
                    <a:pt x="257" y="0"/>
                  </a:moveTo>
                  <a:lnTo>
                    <a:pt x="296" y="3"/>
                  </a:lnTo>
                  <a:lnTo>
                    <a:pt x="331" y="11"/>
                  </a:lnTo>
                  <a:lnTo>
                    <a:pt x="366" y="24"/>
                  </a:lnTo>
                  <a:lnTo>
                    <a:pt x="397" y="42"/>
                  </a:lnTo>
                  <a:lnTo>
                    <a:pt x="425" y="63"/>
                  </a:lnTo>
                  <a:lnTo>
                    <a:pt x="451" y="88"/>
                  </a:lnTo>
                  <a:lnTo>
                    <a:pt x="473" y="118"/>
                  </a:lnTo>
                  <a:lnTo>
                    <a:pt x="490" y="149"/>
                  </a:lnTo>
                  <a:lnTo>
                    <a:pt x="504" y="183"/>
                  </a:lnTo>
                  <a:lnTo>
                    <a:pt x="512" y="219"/>
                  </a:lnTo>
                  <a:lnTo>
                    <a:pt x="515" y="257"/>
                  </a:lnTo>
                  <a:lnTo>
                    <a:pt x="512" y="295"/>
                  </a:lnTo>
                  <a:lnTo>
                    <a:pt x="504" y="332"/>
                  </a:lnTo>
                  <a:lnTo>
                    <a:pt x="490" y="365"/>
                  </a:lnTo>
                  <a:lnTo>
                    <a:pt x="473" y="397"/>
                  </a:lnTo>
                  <a:lnTo>
                    <a:pt x="451" y="426"/>
                  </a:lnTo>
                  <a:lnTo>
                    <a:pt x="425" y="452"/>
                  </a:lnTo>
                  <a:lnTo>
                    <a:pt x="397" y="473"/>
                  </a:lnTo>
                  <a:lnTo>
                    <a:pt x="366" y="490"/>
                  </a:lnTo>
                  <a:lnTo>
                    <a:pt x="331" y="503"/>
                  </a:lnTo>
                  <a:lnTo>
                    <a:pt x="296" y="512"/>
                  </a:lnTo>
                  <a:lnTo>
                    <a:pt x="257" y="515"/>
                  </a:lnTo>
                  <a:lnTo>
                    <a:pt x="219" y="512"/>
                  </a:lnTo>
                  <a:lnTo>
                    <a:pt x="183" y="503"/>
                  </a:lnTo>
                  <a:lnTo>
                    <a:pt x="148" y="490"/>
                  </a:lnTo>
                  <a:lnTo>
                    <a:pt x="117" y="473"/>
                  </a:lnTo>
                  <a:lnTo>
                    <a:pt x="88" y="452"/>
                  </a:lnTo>
                  <a:lnTo>
                    <a:pt x="63" y="426"/>
                  </a:lnTo>
                  <a:lnTo>
                    <a:pt x="42" y="397"/>
                  </a:lnTo>
                  <a:lnTo>
                    <a:pt x="23" y="365"/>
                  </a:lnTo>
                  <a:lnTo>
                    <a:pt x="11" y="332"/>
                  </a:lnTo>
                  <a:lnTo>
                    <a:pt x="3" y="295"/>
                  </a:lnTo>
                  <a:lnTo>
                    <a:pt x="0" y="257"/>
                  </a:lnTo>
                  <a:lnTo>
                    <a:pt x="3" y="219"/>
                  </a:lnTo>
                  <a:lnTo>
                    <a:pt x="11" y="183"/>
                  </a:lnTo>
                  <a:lnTo>
                    <a:pt x="23" y="149"/>
                  </a:lnTo>
                  <a:lnTo>
                    <a:pt x="42" y="118"/>
                  </a:lnTo>
                  <a:lnTo>
                    <a:pt x="63" y="88"/>
                  </a:lnTo>
                  <a:lnTo>
                    <a:pt x="88" y="63"/>
                  </a:lnTo>
                  <a:lnTo>
                    <a:pt x="117" y="42"/>
                  </a:lnTo>
                  <a:lnTo>
                    <a:pt x="148" y="24"/>
                  </a:lnTo>
                  <a:lnTo>
                    <a:pt x="183" y="11"/>
                  </a:lnTo>
                  <a:lnTo>
                    <a:pt x="219" y="3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6321425" y="2084388"/>
              <a:ext cx="207963" cy="314325"/>
            </a:xfrm>
            <a:custGeom>
              <a:avLst/>
              <a:gdLst>
                <a:gd name="T0" fmla="*/ 660 w 1311"/>
                <a:gd name="T1" fmla="*/ 1329 h 1979"/>
                <a:gd name="T2" fmla="*/ 459 w 1311"/>
                <a:gd name="T3" fmla="*/ 751 h 1979"/>
                <a:gd name="T4" fmla="*/ 505 w 1311"/>
                <a:gd name="T5" fmla="*/ 841 h 1979"/>
                <a:gd name="T6" fmla="*/ 594 w 1311"/>
                <a:gd name="T7" fmla="*/ 887 h 1979"/>
                <a:gd name="T8" fmla="*/ 690 w 1311"/>
                <a:gd name="T9" fmla="*/ 898 h 1979"/>
                <a:gd name="T10" fmla="*/ 819 w 1311"/>
                <a:gd name="T11" fmla="*/ 907 h 1979"/>
                <a:gd name="T12" fmla="*/ 933 w 1311"/>
                <a:gd name="T13" fmla="*/ 912 h 1979"/>
                <a:gd name="T14" fmla="*/ 981 w 1311"/>
                <a:gd name="T15" fmla="*/ 914 h 1979"/>
                <a:gd name="T16" fmla="*/ 590 w 1311"/>
                <a:gd name="T17" fmla="*/ 742 h 1979"/>
                <a:gd name="T18" fmla="*/ 524 w 1311"/>
                <a:gd name="T19" fmla="*/ 0 h 1979"/>
                <a:gd name="T20" fmla="*/ 642 w 1311"/>
                <a:gd name="T21" fmla="*/ 16 h 1979"/>
                <a:gd name="T22" fmla="*/ 693 w 1311"/>
                <a:gd name="T23" fmla="*/ 24 h 1979"/>
                <a:gd name="T24" fmla="*/ 717 w 1311"/>
                <a:gd name="T25" fmla="*/ 28 h 1979"/>
                <a:gd name="T26" fmla="*/ 757 w 1311"/>
                <a:gd name="T27" fmla="*/ 35 h 1979"/>
                <a:gd name="T28" fmla="*/ 862 w 1311"/>
                <a:gd name="T29" fmla="*/ 52 h 1979"/>
                <a:gd name="T30" fmla="*/ 965 w 1311"/>
                <a:gd name="T31" fmla="*/ 111 h 1979"/>
                <a:gd name="T32" fmla="*/ 1007 w 1311"/>
                <a:gd name="T33" fmla="*/ 220 h 1979"/>
                <a:gd name="T34" fmla="*/ 706 w 1311"/>
                <a:gd name="T35" fmla="*/ 220 h 1979"/>
                <a:gd name="T36" fmla="*/ 1201 w 1311"/>
                <a:gd name="T37" fmla="*/ 760 h 1979"/>
                <a:gd name="T38" fmla="*/ 1236 w 1311"/>
                <a:gd name="T39" fmla="*/ 840 h 1979"/>
                <a:gd name="T40" fmla="*/ 1209 w 1311"/>
                <a:gd name="T41" fmla="*/ 918 h 1979"/>
                <a:gd name="T42" fmla="*/ 1262 w 1311"/>
                <a:gd name="T43" fmla="*/ 963 h 1979"/>
                <a:gd name="T44" fmla="*/ 1309 w 1311"/>
                <a:gd name="T45" fmla="*/ 1043 h 1979"/>
                <a:gd name="T46" fmla="*/ 1179 w 1311"/>
                <a:gd name="T47" fmla="*/ 1889 h 1979"/>
                <a:gd name="T48" fmla="*/ 1107 w 1311"/>
                <a:gd name="T49" fmla="*/ 1967 h 1979"/>
                <a:gd name="T50" fmla="*/ 998 w 1311"/>
                <a:gd name="T51" fmla="*/ 1970 h 1979"/>
                <a:gd name="T52" fmla="*/ 921 w 1311"/>
                <a:gd name="T53" fmla="*/ 1899 h 1979"/>
                <a:gd name="T54" fmla="*/ 1009 w 1311"/>
                <a:gd name="T55" fmla="*/ 1197 h 1979"/>
                <a:gd name="T56" fmla="*/ 878 w 1311"/>
                <a:gd name="T57" fmla="*/ 1193 h 1979"/>
                <a:gd name="T58" fmla="*/ 880 w 1311"/>
                <a:gd name="T59" fmla="*/ 1209 h 1979"/>
                <a:gd name="T60" fmla="*/ 881 w 1311"/>
                <a:gd name="T61" fmla="*/ 1252 h 1979"/>
                <a:gd name="T62" fmla="*/ 881 w 1311"/>
                <a:gd name="T63" fmla="*/ 1348 h 1979"/>
                <a:gd name="T64" fmla="*/ 881 w 1311"/>
                <a:gd name="T65" fmla="*/ 1517 h 1979"/>
                <a:gd name="T66" fmla="*/ 880 w 1311"/>
                <a:gd name="T67" fmla="*/ 1784 h 1979"/>
                <a:gd name="T68" fmla="*/ 857 w 1311"/>
                <a:gd name="T69" fmla="*/ 1938 h 1979"/>
                <a:gd name="T70" fmla="*/ 769 w 1311"/>
                <a:gd name="T71" fmla="*/ 1979 h 1979"/>
                <a:gd name="T72" fmla="*/ 683 w 1311"/>
                <a:gd name="T73" fmla="*/ 1938 h 1979"/>
                <a:gd name="T74" fmla="*/ 660 w 1311"/>
                <a:gd name="T75" fmla="*/ 1687 h 1979"/>
                <a:gd name="T76" fmla="*/ 210 w 1311"/>
                <a:gd name="T77" fmla="*/ 1917 h 1979"/>
                <a:gd name="T78" fmla="*/ 136 w 1311"/>
                <a:gd name="T79" fmla="*/ 1976 h 1979"/>
                <a:gd name="T80" fmla="*/ 42 w 1311"/>
                <a:gd name="T81" fmla="*/ 1955 h 1979"/>
                <a:gd name="T82" fmla="*/ 0 w 1311"/>
                <a:gd name="T83" fmla="*/ 1868 h 1979"/>
                <a:gd name="T84" fmla="*/ 24 w 1311"/>
                <a:gd name="T85" fmla="*/ 1149 h 1979"/>
                <a:gd name="T86" fmla="*/ 111 w 1311"/>
                <a:gd name="T87" fmla="*/ 1108 h 1979"/>
                <a:gd name="T88" fmla="*/ 239 w 1311"/>
                <a:gd name="T89" fmla="*/ 1060 h 1979"/>
                <a:gd name="T90" fmla="*/ 230 w 1311"/>
                <a:gd name="T91" fmla="*/ 987 h 1979"/>
                <a:gd name="T92" fmla="*/ 238 w 1311"/>
                <a:gd name="T93" fmla="*/ 930 h 1979"/>
                <a:gd name="T94" fmla="*/ 256 w 1311"/>
                <a:gd name="T95" fmla="*/ 810 h 1979"/>
                <a:gd name="T96" fmla="*/ 285 w 1311"/>
                <a:gd name="T97" fmla="*/ 613 h 1979"/>
                <a:gd name="T98" fmla="*/ 329 w 1311"/>
                <a:gd name="T99" fmla="*/ 327 h 1979"/>
                <a:gd name="T100" fmla="*/ 377 w 1311"/>
                <a:gd name="T101" fmla="*/ 88 h 1979"/>
                <a:gd name="T102" fmla="*/ 465 w 1311"/>
                <a:gd name="T103" fmla="*/ 11 h 1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1" h="1979">
                  <a:moveTo>
                    <a:pt x="221" y="1329"/>
                  </a:moveTo>
                  <a:lnTo>
                    <a:pt x="221" y="1539"/>
                  </a:lnTo>
                  <a:lnTo>
                    <a:pt x="660" y="1539"/>
                  </a:lnTo>
                  <a:lnTo>
                    <a:pt x="660" y="1329"/>
                  </a:lnTo>
                  <a:lnTo>
                    <a:pt x="221" y="1329"/>
                  </a:lnTo>
                  <a:close/>
                  <a:moveTo>
                    <a:pt x="477" y="270"/>
                  </a:moveTo>
                  <a:lnTo>
                    <a:pt x="458" y="725"/>
                  </a:lnTo>
                  <a:lnTo>
                    <a:pt x="459" y="751"/>
                  </a:lnTo>
                  <a:lnTo>
                    <a:pt x="464" y="775"/>
                  </a:lnTo>
                  <a:lnTo>
                    <a:pt x="474" y="800"/>
                  </a:lnTo>
                  <a:lnTo>
                    <a:pt x="487" y="821"/>
                  </a:lnTo>
                  <a:lnTo>
                    <a:pt x="505" y="841"/>
                  </a:lnTo>
                  <a:lnTo>
                    <a:pt x="526" y="858"/>
                  </a:lnTo>
                  <a:lnTo>
                    <a:pt x="551" y="873"/>
                  </a:lnTo>
                  <a:lnTo>
                    <a:pt x="580" y="884"/>
                  </a:lnTo>
                  <a:lnTo>
                    <a:pt x="594" y="887"/>
                  </a:lnTo>
                  <a:lnTo>
                    <a:pt x="612" y="890"/>
                  </a:lnTo>
                  <a:lnTo>
                    <a:pt x="634" y="893"/>
                  </a:lnTo>
                  <a:lnTo>
                    <a:pt x="661" y="895"/>
                  </a:lnTo>
                  <a:lnTo>
                    <a:pt x="690" y="898"/>
                  </a:lnTo>
                  <a:lnTo>
                    <a:pt x="722" y="900"/>
                  </a:lnTo>
                  <a:lnTo>
                    <a:pt x="754" y="903"/>
                  </a:lnTo>
                  <a:lnTo>
                    <a:pt x="787" y="905"/>
                  </a:lnTo>
                  <a:lnTo>
                    <a:pt x="819" y="907"/>
                  </a:lnTo>
                  <a:lnTo>
                    <a:pt x="851" y="908"/>
                  </a:lnTo>
                  <a:lnTo>
                    <a:pt x="881" y="910"/>
                  </a:lnTo>
                  <a:lnTo>
                    <a:pt x="909" y="911"/>
                  </a:lnTo>
                  <a:lnTo>
                    <a:pt x="933" y="912"/>
                  </a:lnTo>
                  <a:lnTo>
                    <a:pt x="952" y="913"/>
                  </a:lnTo>
                  <a:lnTo>
                    <a:pt x="967" y="914"/>
                  </a:lnTo>
                  <a:lnTo>
                    <a:pt x="978" y="914"/>
                  </a:lnTo>
                  <a:lnTo>
                    <a:pt x="981" y="914"/>
                  </a:lnTo>
                  <a:lnTo>
                    <a:pt x="644" y="783"/>
                  </a:lnTo>
                  <a:lnTo>
                    <a:pt x="623" y="773"/>
                  </a:lnTo>
                  <a:lnTo>
                    <a:pt x="605" y="759"/>
                  </a:lnTo>
                  <a:lnTo>
                    <a:pt x="590" y="742"/>
                  </a:lnTo>
                  <a:lnTo>
                    <a:pt x="579" y="723"/>
                  </a:lnTo>
                  <a:lnTo>
                    <a:pt x="572" y="700"/>
                  </a:lnTo>
                  <a:lnTo>
                    <a:pt x="477" y="270"/>
                  </a:lnTo>
                  <a:close/>
                  <a:moveTo>
                    <a:pt x="524" y="0"/>
                  </a:moveTo>
                  <a:lnTo>
                    <a:pt x="555" y="2"/>
                  </a:lnTo>
                  <a:lnTo>
                    <a:pt x="590" y="8"/>
                  </a:lnTo>
                  <a:lnTo>
                    <a:pt x="618" y="12"/>
                  </a:lnTo>
                  <a:lnTo>
                    <a:pt x="642" y="16"/>
                  </a:lnTo>
                  <a:lnTo>
                    <a:pt x="660" y="19"/>
                  </a:lnTo>
                  <a:lnTo>
                    <a:pt x="674" y="21"/>
                  </a:lnTo>
                  <a:lnTo>
                    <a:pt x="685" y="23"/>
                  </a:lnTo>
                  <a:lnTo>
                    <a:pt x="693" y="24"/>
                  </a:lnTo>
                  <a:lnTo>
                    <a:pt x="700" y="25"/>
                  </a:lnTo>
                  <a:lnTo>
                    <a:pt x="707" y="26"/>
                  </a:lnTo>
                  <a:lnTo>
                    <a:pt x="712" y="27"/>
                  </a:lnTo>
                  <a:lnTo>
                    <a:pt x="717" y="28"/>
                  </a:lnTo>
                  <a:lnTo>
                    <a:pt x="724" y="29"/>
                  </a:lnTo>
                  <a:lnTo>
                    <a:pt x="732" y="31"/>
                  </a:lnTo>
                  <a:lnTo>
                    <a:pt x="743" y="32"/>
                  </a:lnTo>
                  <a:lnTo>
                    <a:pt x="757" y="35"/>
                  </a:lnTo>
                  <a:lnTo>
                    <a:pt x="776" y="39"/>
                  </a:lnTo>
                  <a:lnTo>
                    <a:pt x="799" y="42"/>
                  </a:lnTo>
                  <a:lnTo>
                    <a:pt x="827" y="47"/>
                  </a:lnTo>
                  <a:lnTo>
                    <a:pt x="862" y="52"/>
                  </a:lnTo>
                  <a:lnTo>
                    <a:pt x="891" y="60"/>
                  </a:lnTo>
                  <a:lnTo>
                    <a:pt x="920" y="72"/>
                  </a:lnTo>
                  <a:lnTo>
                    <a:pt x="944" y="89"/>
                  </a:lnTo>
                  <a:lnTo>
                    <a:pt x="965" y="111"/>
                  </a:lnTo>
                  <a:lnTo>
                    <a:pt x="983" y="134"/>
                  </a:lnTo>
                  <a:lnTo>
                    <a:pt x="996" y="161"/>
                  </a:lnTo>
                  <a:lnTo>
                    <a:pt x="1004" y="190"/>
                  </a:lnTo>
                  <a:lnTo>
                    <a:pt x="1007" y="220"/>
                  </a:lnTo>
                  <a:lnTo>
                    <a:pt x="1005" y="252"/>
                  </a:lnTo>
                  <a:lnTo>
                    <a:pt x="959" y="532"/>
                  </a:lnTo>
                  <a:lnTo>
                    <a:pt x="842" y="486"/>
                  </a:lnTo>
                  <a:lnTo>
                    <a:pt x="706" y="220"/>
                  </a:lnTo>
                  <a:lnTo>
                    <a:pt x="786" y="589"/>
                  </a:lnTo>
                  <a:lnTo>
                    <a:pt x="1162" y="735"/>
                  </a:lnTo>
                  <a:lnTo>
                    <a:pt x="1183" y="746"/>
                  </a:lnTo>
                  <a:lnTo>
                    <a:pt x="1201" y="760"/>
                  </a:lnTo>
                  <a:lnTo>
                    <a:pt x="1215" y="777"/>
                  </a:lnTo>
                  <a:lnTo>
                    <a:pt x="1226" y="797"/>
                  </a:lnTo>
                  <a:lnTo>
                    <a:pt x="1233" y="818"/>
                  </a:lnTo>
                  <a:lnTo>
                    <a:pt x="1236" y="840"/>
                  </a:lnTo>
                  <a:lnTo>
                    <a:pt x="1234" y="863"/>
                  </a:lnTo>
                  <a:lnTo>
                    <a:pt x="1228" y="886"/>
                  </a:lnTo>
                  <a:lnTo>
                    <a:pt x="1220" y="903"/>
                  </a:lnTo>
                  <a:lnTo>
                    <a:pt x="1209" y="918"/>
                  </a:lnTo>
                  <a:lnTo>
                    <a:pt x="1196" y="932"/>
                  </a:lnTo>
                  <a:lnTo>
                    <a:pt x="1220" y="939"/>
                  </a:lnTo>
                  <a:lnTo>
                    <a:pt x="1243" y="949"/>
                  </a:lnTo>
                  <a:lnTo>
                    <a:pt x="1262" y="963"/>
                  </a:lnTo>
                  <a:lnTo>
                    <a:pt x="1279" y="980"/>
                  </a:lnTo>
                  <a:lnTo>
                    <a:pt x="1292" y="1000"/>
                  </a:lnTo>
                  <a:lnTo>
                    <a:pt x="1302" y="1021"/>
                  </a:lnTo>
                  <a:lnTo>
                    <a:pt x="1309" y="1043"/>
                  </a:lnTo>
                  <a:lnTo>
                    <a:pt x="1311" y="1068"/>
                  </a:lnTo>
                  <a:lnTo>
                    <a:pt x="1310" y="1092"/>
                  </a:lnTo>
                  <a:lnTo>
                    <a:pt x="1186" y="1861"/>
                  </a:lnTo>
                  <a:lnTo>
                    <a:pt x="1179" y="1889"/>
                  </a:lnTo>
                  <a:lnTo>
                    <a:pt x="1166" y="1914"/>
                  </a:lnTo>
                  <a:lnTo>
                    <a:pt x="1150" y="1935"/>
                  </a:lnTo>
                  <a:lnTo>
                    <a:pt x="1130" y="1952"/>
                  </a:lnTo>
                  <a:lnTo>
                    <a:pt x="1107" y="1967"/>
                  </a:lnTo>
                  <a:lnTo>
                    <a:pt x="1081" y="1975"/>
                  </a:lnTo>
                  <a:lnTo>
                    <a:pt x="1054" y="1979"/>
                  </a:lnTo>
                  <a:lnTo>
                    <a:pt x="1025" y="1978"/>
                  </a:lnTo>
                  <a:lnTo>
                    <a:pt x="998" y="1970"/>
                  </a:lnTo>
                  <a:lnTo>
                    <a:pt x="974" y="1958"/>
                  </a:lnTo>
                  <a:lnTo>
                    <a:pt x="952" y="1941"/>
                  </a:lnTo>
                  <a:lnTo>
                    <a:pt x="934" y="1921"/>
                  </a:lnTo>
                  <a:lnTo>
                    <a:pt x="921" y="1899"/>
                  </a:lnTo>
                  <a:lnTo>
                    <a:pt x="912" y="1872"/>
                  </a:lnTo>
                  <a:lnTo>
                    <a:pt x="908" y="1846"/>
                  </a:lnTo>
                  <a:lnTo>
                    <a:pt x="910" y="1818"/>
                  </a:lnTo>
                  <a:lnTo>
                    <a:pt x="1009" y="1197"/>
                  </a:lnTo>
                  <a:lnTo>
                    <a:pt x="876" y="1187"/>
                  </a:lnTo>
                  <a:lnTo>
                    <a:pt x="877" y="1189"/>
                  </a:lnTo>
                  <a:lnTo>
                    <a:pt x="877" y="1191"/>
                  </a:lnTo>
                  <a:lnTo>
                    <a:pt x="878" y="1193"/>
                  </a:lnTo>
                  <a:lnTo>
                    <a:pt x="879" y="1195"/>
                  </a:lnTo>
                  <a:lnTo>
                    <a:pt x="879" y="1199"/>
                  </a:lnTo>
                  <a:lnTo>
                    <a:pt x="879" y="1204"/>
                  </a:lnTo>
                  <a:lnTo>
                    <a:pt x="880" y="1209"/>
                  </a:lnTo>
                  <a:lnTo>
                    <a:pt x="880" y="1216"/>
                  </a:lnTo>
                  <a:lnTo>
                    <a:pt x="880" y="1226"/>
                  </a:lnTo>
                  <a:lnTo>
                    <a:pt x="880" y="1237"/>
                  </a:lnTo>
                  <a:lnTo>
                    <a:pt x="881" y="1252"/>
                  </a:lnTo>
                  <a:lnTo>
                    <a:pt x="881" y="1271"/>
                  </a:lnTo>
                  <a:lnTo>
                    <a:pt x="881" y="1292"/>
                  </a:lnTo>
                  <a:lnTo>
                    <a:pt x="881" y="1317"/>
                  </a:lnTo>
                  <a:lnTo>
                    <a:pt x="881" y="1348"/>
                  </a:lnTo>
                  <a:lnTo>
                    <a:pt x="881" y="1382"/>
                  </a:lnTo>
                  <a:lnTo>
                    <a:pt x="881" y="1422"/>
                  </a:lnTo>
                  <a:lnTo>
                    <a:pt x="881" y="1466"/>
                  </a:lnTo>
                  <a:lnTo>
                    <a:pt x="881" y="1517"/>
                  </a:lnTo>
                  <a:lnTo>
                    <a:pt x="881" y="1574"/>
                  </a:lnTo>
                  <a:lnTo>
                    <a:pt x="881" y="1637"/>
                  </a:lnTo>
                  <a:lnTo>
                    <a:pt x="881" y="1707"/>
                  </a:lnTo>
                  <a:lnTo>
                    <a:pt x="880" y="1784"/>
                  </a:lnTo>
                  <a:lnTo>
                    <a:pt x="880" y="1868"/>
                  </a:lnTo>
                  <a:lnTo>
                    <a:pt x="878" y="1894"/>
                  </a:lnTo>
                  <a:lnTo>
                    <a:pt x="869" y="1917"/>
                  </a:lnTo>
                  <a:lnTo>
                    <a:pt x="857" y="1938"/>
                  </a:lnTo>
                  <a:lnTo>
                    <a:pt x="840" y="1955"/>
                  </a:lnTo>
                  <a:lnTo>
                    <a:pt x="818" y="1968"/>
                  </a:lnTo>
                  <a:lnTo>
                    <a:pt x="795" y="1976"/>
                  </a:lnTo>
                  <a:lnTo>
                    <a:pt x="769" y="1979"/>
                  </a:lnTo>
                  <a:lnTo>
                    <a:pt x="744" y="1976"/>
                  </a:lnTo>
                  <a:lnTo>
                    <a:pt x="722" y="1968"/>
                  </a:lnTo>
                  <a:lnTo>
                    <a:pt x="700" y="1955"/>
                  </a:lnTo>
                  <a:lnTo>
                    <a:pt x="683" y="1938"/>
                  </a:lnTo>
                  <a:lnTo>
                    <a:pt x="671" y="1917"/>
                  </a:lnTo>
                  <a:lnTo>
                    <a:pt x="662" y="1894"/>
                  </a:lnTo>
                  <a:lnTo>
                    <a:pt x="660" y="1868"/>
                  </a:lnTo>
                  <a:lnTo>
                    <a:pt x="660" y="1687"/>
                  </a:lnTo>
                  <a:lnTo>
                    <a:pt x="221" y="1687"/>
                  </a:lnTo>
                  <a:lnTo>
                    <a:pt x="221" y="1868"/>
                  </a:lnTo>
                  <a:lnTo>
                    <a:pt x="218" y="1894"/>
                  </a:lnTo>
                  <a:lnTo>
                    <a:pt x="210" y="1917"/>
                  </a:lnTo>
                  <a:lnTo>
                    <a:pt x="197" y="1938"/>
                  </a:lnTo>
                  <a:lnTo>
                    <a:pt x="180" y="1955"/>
                  </a:lnTo>
                  <a:lnTo>
                    <a:pt x="159" y="1968"/>
                  </a:lnTo>
                  <a:lnTo>
                    <a:pt x="136" y="1976"/>
                  </a:lnTo>
                  <a:lnTo>
                    <a:pt x="111" y="1979"/>
                  </a:lnTo>
                  <a:lnTo>
                    <a:pt x="85" y="1976"/>
                  </a:lnTo>
                  <a:lnTo>
                    <a:pt x="62" y="1968"/>
                  </a:lnTo>
                  <a:lnTo>
                    <a:pt x="42" y="1955"/>
                  </a:lnTo>
                  <a:lnTo>
                    <a:pt x="24" y="1938"/>
                  </a:lnTo>
                  <a:lnTo>
                    <a:pt x="11" y="1917"/>
                  </a:lnTo>
                  <a:lnTo>
                    <a:pt x="3" y="1894"/>
                  </a:lnTo>
                  <a:lnTo>
                    <a:pt x="0" y="1868"/>
                  </a:lnTo>
                  <a:lnTo>
                    <a:pt x="0" y="1219"/>
                  </a:lnTo>
                  <a:lnTo>
                    <a:pt x="3" y="1193"/>
                  </a:lnTo>
                  <a:lnTo>
                    <a:pt x="11" y="1170"/>
                  </a:lnTo>
                  <a:lnTo>
                    <a:pt x="24" y="1149"/>
                  </a:lnTo>
                  <a:lnTo>
                    <a:pt x="42" y="1132"/>
                  </a:lnTo>
                  <a:lnTo>
                    <a:pt x="62" y="1119"/>
                  </a:lnTo>
                  <a:lnTo>
                    <a:pt x="85" y="1111"/>
                  </a:lnTo>
                  <a:lnTo>
                    <a:pt x="111" y="1108"/>
                  </a:lnTo>
                  <a:lnTo>
                    <a:pt x="271" y="1108"/>
                  </a:lnTo>
                  <a:lnTo>
                    <a:pt x="258" y="1093"/>
                  </a:lnTo>
                  <a:lnTo>
                    <a:pt x="247" y="1078"/>
                  </a:lnTo>
                  <a:lnTo>
                    <a:pt x="239" y="1060"/>
                  </a:lnTo>
                  <a:lnTo>
                    <a:pt x="233" y="1041"/>
                  </a:lnTo>
                  <a:lnTo>
                    <a:pt x="230" y="1019"/>
                  </a:lnTo>
                  <a:lnTo>
                    <a:pt x="229" y="993"/>
                  </a:lnTo>
                  <a:lnTo>
                    <a:pt x="230" y="987"/>
                  </a:lnTo>
                  <a:lnTo>
                    <a:pt x="231" y="977"/>
                  </a:lnTo>
                  <a:lnTo>
                    <a:pt x="232" y="965"/>
                  </a:lnTo>
                  <a:lnTo>
                    <a:pt x="235" y="949"/>
                  </a:lnTo>
                  <a:lnTo>
                    <a:pt x="238" y="930"/>
                  </a:lnTo>
                  <a:lnTo>
                    <a:pt x="241" y="906"/>
                  </a:lnTo>
                  <a:lnTo>
                    <a:pt x="245" y="878"/>
                  </a:lnTo>
                  <a:lnTo>
                    <a:pt x="250" y="846"/>
                  </a:lnTo>
                  <a:lnTo>
                    <a:pt x="256" y="810"/>
                  </a:lnTo>
                  <a:lnTo>
                    <a:pt x="262" y="768"/>
                  </a:lnTo>
                  <a:lnTo>
                    <a:pt x="269" y="721"/>
                  </a:lnTo>
                  <a:lnTo>
                    <a:pt x="277" y="670"/>
                  </a:lnTo>
                  <a:lnTo>
                    <a:pt x="285" y="613"/>
                  </a:lnTo>
                  <a:lnTo>
                    <a:pt x="294" y="550"/>
                  </a:lnTo>
                  <a:lnTo>
                    <a:pt x="306" y="482"/>
                  </a:lnTo>
                  <a:lnTo>
                    <a:pt x="317" y="408"/>
                  </a:lnTo>
                  <a:lnTo>
                    <a:pt x="329" y="327"/>
                  </a:lnTo>
                  <a:lnTo>
                    <a:pt x="342" y="239"/>
                  </a:lnTo>
                  <a:lnTo>
                    <a:pt x="356" y="146"/>
                  </a:lnTo>
                  <a:lnTo>
                    <a:pt x="364" y="116"/>
                  </a:lnTo>
                  <a:lnTo>
                    <a:pt x="377" y="88"/>
                  </a:lnTo>
                  <a:lnTo>
                    <a:pt x="394" y="63"/>
                  </a:lnTo>
                  <a:lnTo>
                    <a:pt x="414" y="42"/>
                  </a:lnTo>
                  <a:lnTo>
                    <a:pt x="439" y="24"/>
                  </a:lnTo>
                  <a:lnTo>
                    <a:pt x="465" y="11"/>
                  </a:lnTo>
                  <a:lnTo>
                    <a:pt x="494" y="3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357721" y="1951038"/>
            <a:ext cx="531812" cy="484188"/>
            <a:chOff x="5357813" y="1951038"/>
            <a:chExt cx="531812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" name="Freeform 52"/>
            <p:cNvSpPr>
              <a:spLocks/>
            </p:cNvSpPr>
            <p:nvPr/>
          </p:nvSpPr>
          <p:spPr bwMode="auto">
            <a:xfrm>
              <a:off x="5541963" y="2243138"/>
              <a:ext cx="85725" cy="192088"/>
            </a:xfrm>
            <a:custGeom>
              <a:avLst/>
              <a:gdLst>
                <a:gd name="T0" fmla="*/ 117 w 543"/>
                <a:gd name="T1" fmla="*/ 0 h 1216"/>
                <a:gd name="T2" fmla="*/ 439 w 543"/>
                <a:gd name="T3" fmla="*/ 0 h 1216"/>
                <a:gd name="T4" fmla="*/ 537 w 543"/>
                <a:gd name="T5" fmla="*/ 347 h 1216"/>
                <a:gd name="T6" fmla="*/ 543 w 543"/>
                <a:gd name="T7" fmla="*/ 377 h 1216"/>
                <a:gd name="T8" fmla="*/ 542 w 543"/>
                <a:gd name="T9" fmla="*/ 409 h 1216"/>
                <a:gd name="T10" fmla="*/ 534 w 543"/>
                <a:gd name="T11" fmla="*/ 440 h 1216"/>
                <a:gd name="T12" fmla="*/ 301 w 543"/>
                <a:gd name="T13" fmla="*/ 1112 h 1216"/>
                <a:gd name="T14" fmla="*/ 290 w 543"/>
                <a:gd name="T15" fmla="*/ 1137 h 1216"/>
                <a:gd name="T16" fmla="*/ 273 w 543"/>
                <a:gd name="T17" fmla="*/ 1160 h 1216"/>
                <a:gd name="T18" fmla="*/ 255 w 543"/>
                <a:gd name="T19" fmla="*/ 1178 h 1216"/>
                <a:gd name="T20" fmla="*/ 234 w 543"/>
                <a:gd name="T21" fmla="*/ 1193 h 1216"/>
                <a:gd name="T22" fmla="*/ 209 w 543"/>
                <a:gd name="T23" fmla="*/ 1206 h 1216"/>
                <a:gd name="T24" fmla="*/ 184 w 543"/>
                <a:gd name="T25" fmla="*/ 1213 h 1216"/>
                <a:gd name="T26" fmla="*/ 158 w 543"/>
                <a:gd name="T27" fmla="*/ 1216 h 1216"/>
                <a:gd name="T28" fmla="*/ 131 w 543"/>
                <a:gd name="T29" fmla="*/ 1214 h 1216"/>
                <a:gd name="T30" fmla="*/ 104 w 543"/>
                <a:gd name="T31" fmla="*/ 1207 h 1216"/>
                <a:gd name="T32" fmla="*/ 78 w 543"/>
                <a:gd name="T33" fmla="*/ 1195 h 1216"/>
                <a:gd name="T34" fmla="*/ 56 w 543"/>
                <a:gd name="T35" fmla="*/ 1180 h 1216"/>
                <a:gd name="T36" fmla="*/ 37 w 543"/>
                <a:gd name="T37" fmla="*/ 1161 h 1216"/>
                <a:gd name="T38" fmla="*/ 22 w 543"/>
                <a:gd name="T39" fmla="*/ 1139 h 1216"/>
                <a:gd name="T40" fmla="*/ 10 w 543"/>
                <a:gd name="T41" fmla="*/ 1115 h 1216"/>
                <a:gd name="T42" fmla="*/ 3 w 543"/>
                <a:gd name="T43" fmla="*/ 1089 h 1216"/>
                <a:gd name="T44" fmla="*/ 0 w 543"/>
                <a:gd name="T45" fmla="*/ 1063 h 1216"/>
                <a:gd name="T46" fmla="*/ 2 w 543"/>
                <a:gd name="T47" fmla="*/ 1036 h 1216"/>
                <a:gd name="T48" fmla="*/ 8 w 543"/>
                <a:gd name="T49" fmla="*/ 1009 h 1216"/>
                <a:gd name="T50" fmla="*/ 227 w 543"/>
                <a:gd name="T51" fmla="*/ 384 h 1216"/>
                <a:gd name="T52" fmla="*/ 117 w 543"/>
                <a:gd name="T53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3" h="1216">
                  <a:moveTo>
                    <a:pt x="117" y="0"/>
                  </a:moveTo>
                  <a:lnTo>
                    <a:pt x="439" y="0"/>
                  </a:lnTo>
                  <a:lnTo>
                    <a:pt x="537" y="347"/>
                  </a:lnTo>
                  <a:lnTo>
                    <a:pt x="543" y="377"/>
                  </a:lnTo>
                  <a:lnTo>
                    <a:pt x="542" y="409"/>
                  </a:lnTo>
                  <a:lnTo>
                    <a:pt x="534" y="440"/>
                  </a:lnTo>
                  <a:lnTo>
                    <a:pt x="301" y="1112"/>
                  </a:lnTo>
                  <a:lnTo>
                    <a:pt x="290" y="1137"/>
                  </a:lnTo>
                  <a:lnTo>
                    <a:pt x="273" y="1160"/>
                  </a:lnTo>
                  <a:lnTo>
                    <a:pt x="255" y="1178"/>
                  </a:lnTo>
                  <a:lnTo>
                    <a:pt x="234" y="1193"/>
                  </a:lnTo>
                  <a:lnTo>
                    <a:pt x="209" y="1206"/>
                  </a:lnTo>
                  <a:lnTo>
                    <a:pt x="184" y="1213"/>
                  </a:lnTo>
                  <a:lnTo>
                    <a:pt x="158" y="1216"/>
                  </a:lnTo>
                  <a:lnTo>
                    <a:pt x="131" y="1214"/>
                  </a:lnTo>
                  <a:lnTo>
                    <a:pt x="104" y="1207"/>
                  </a:lnTo>
                  <a:lnTo>
                    <a:pt x="78" y="1195"/>
                  </a:lnTo>
                  <a:lnTo>
                    <a:pt x="56" y="1180"/>
                  </a:lnTo>
                  <a:lnTo>
                    <a:pt x="37" y="1161"/>
                  </a:lnTo>
                  <a:lnTo>
                    <a:pt x="22" y="1139"/>
                  </a:lnTo>
                  <a:lnTo>
                    <a:pt x="10" y="1115"/>
                  </a:lnTo>
                  <a:lnTo>
                    <a:pt x="3" y="1089"/>
                  </a:lnTo>
                  <a:lnTo>
                    <a:pt x="0" y="1063"/>
                  </a:lnTo>
                  <a:lnTo>
                    <a:pt x="2" y="1036"/>
                  </a:lnTo>
                  <a:lnTo>
                    <a:pt x="8" y="1009"/>
                  </a:lnTo>
                  <a:lnTo>
                    <a:pt x="227" y="384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53"/>
            <p:cNvSpPr>
              <a:spLocks/>
            </p:cNvSpPr>
            <p:nvPr/>
          </p:nvSpPr>
          <p:spPr bwMode="auto">
            <a:xfrm>
              <a:off x="5621338" y="2243138"/>
              <a:ext cx="77787" cy="192088"/>
            </a:xfrm>
            <a:custGeom>
              <a:avLst/>
              <a:gdLst>
                <a:gd name="T0" fmla="*/ 0 w 489"/>
                <a:gd name="T1" fmla="*/ 0 h 1216"/>
                <a:gd name="T2" fmla="*/ 348 w 489"/>
                <a:gd name="T3" fmla="*/ 0 h 1216"/>
                <a:gd name="T4" fmla="*/ 473 w 489"/>
                <a:gd name="T5" fmla="*/ 248 h 1216"/>
                <a:gd name="T6" fmla="*/ 482 w 489"/>
                <a:gd name="T7" fmla="*/ 272 h 1216"/>
                <a:gd name="T8" fmla="*/ 488 w 489"/>
                <a:gd name="T9" fmla="*/ 298 h 1216"/>
                <a:gd name="T10" fmla="*/ 489 w 489"/>
                <a:gd name="T11" fmla="*/ 323 h 1216"/>
                <a:gd name="T12" fmla="*/ 465 w 489"/>
                <a:gd name="T13" fmla="*/ 1065 h 1216"/>
                <a:gd name="T14" fmla="*/ 461 w 489"/>
                <a:gd name="T15" fmla="*/ 1096 h 1216"/>
                <a:gd name="T16" fmla="*/ 452 w 489"/>
                <a:gd name="T17" fmla="*/ 1124 h 1216"/>
                <a:gd name="T18" fmla="*/ 436 w 489"/>
                <a:gd name="T19" fmla="*/ 1150 h 1216"/>
                <a:gd name="T20" fmla="*/ 418 w 489"/>
                <a:gd name="T21" fmla="*/ 1172 h 1216"/>
                <a:gd name="T22" fmla="*/ 395 w 489"/>
                <a:gd name="T23" fmla="*/ 1190 h 1216"/>
                <a:gd name="T24" fmla="*/ 369 w 489"/>
                <a:gd name="T25" fmla="*/ 1204 h 1216"/>
                <a:gd name="T26" fmla="*/ 341 w 489"/>
                <a:gd name="T27" fmla="*/ 1213 h 1216"/>
                <a:gd name="T28" fmla="*/ 310 w 489"/>
                <a:gd name="T29" fmla="*/ 1216 h 1216"/>
                <a:gd name="T30" fmla="*/ 305 w 489"/>
                <a:gd name="T31" fmla="*/ 1216 h 1216"/>
                <a:gd name="T32" fmla="*/ 277 w 489"/>
                <a:gd name="T33" fmla="*/ 1212 h 1216"/>
                <a:gd name="T34" fmla="*/ 252 w 489"/>
                <a:gd name="T35" fmla="*/ 1204 h 1216"/>
                <a:gd name="T36" fmla="*/ 228 w 489"/>
                <a:gd name="T37" fmla="*/ 1191 h 1216"/>
                <a:gd name="T38" fmla="*/ 207 w 489"/>
                <a:gd name="T39" fmla="*/ 1175 h 1216"/>
                <a:gd name="T40" fmla="*/ 189 w 489"/>
                <a:gd name="T41" fmla="*/ 1157 h 1216"/>
                <a:gd name="T42" fmla="*/ 174 w 489"/>
                <a:gd name="T43" fmla="*/ 1134 h 1216"/>
                <a:gd name="T44" fmla="*/ 163 w 489"/>
                <a:gd name="T45" fmla="*/ 1110 h 1216"/>
                <a:gd name="T46" fmla="*/ 157 w 489"/>
                <a:gd name="T47" fmla="*/ 1083 h 1216"/>
                <a:gd name="T48" fmla="*/ 156 w 489"/>
                <a:gd name="T49" fmla="*/ 1055 h 1216"/>
                <a:gd name="T50" fmla="*/ 178 w 489"/>
                <a:gd name="T51" fmla="*/ 353 h 1216"/>
                <a:gd name="T52" fmla="*/ 0 w 489"/>
                <a:gd name="T53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9" h="1216">
                  <a:moveTo>
                    <a:pt x="0" y="0"/>
                  </a:moveTo>
                  <a:lnTo>
                    <a:pt x="348" y="0"/>
                  </a:lnTo>
                  <a:lnTo>
                    <a:pt x="473" y="248"/>
                  </a:lnTo>
                  <a:lnTo>
                    <a:pt x="482" y="272"/>
                  </a:lnTo>
                  <a:lnTo>
                    <a:pt x="488" y="298"/>
                  </a:lnTo>
                  <a:lnTo>
                    <a:pt x="489" y="323"/>
                  </a:lnTo>
                  <a:lnTo>
                    <a:pt x="465" y="1065"/>
                  </a:lnTo>
                  <a:lnTo>
                    <a:pt x="461" y="1096"/>
                  </a:lnTo>
                  <a:lnTo>
                    <a:pt x="452" y="1124"/>
                  </a:lnTo>
                  <a:lnTo>
                    <a:pt x="436" y="1150"/>
                  </a:lnTo>
                  <a:lnTo>
                    <a:pt x="418" y="1172"/>
                  </a:lnTo>
                  <a:lnTo>
                    <a:pt x="395" y="1190"/>
                  </a:lnTo>
                  <a:lnTo>
                    <a:pt x="369" y="1204"/>
                  </a:lnTo>
                  <a:lnTo>
                    <a:pt x="341" y="1213"/>
                  </a:lnTo>
                  <a:lnTo>
                    <a:pt x="310" y="1216"/>
                  </a:lnTo>
                  <a:lnTo>
                    <a:pt x="305" y="1216"/>
                  </a:lnTo>
                  <a:lnTo>
                    <a:pt x="277" y="1212"/>
                  </a:lnTo>
                  <a:lnTo>
                    <a:pt x="252" y="1204"/>
                  </a:lnTo>
                  <a:lnTo>
                    <a:pt x="228" y="1191"/>
                  </a:lnTo>
                  <a:lnTo>
                    <a:pt x="207" y="1175"/>
                  </a:lnTo>
                  <a:lnTo>
                    <a:pt x="189" y="1157"/>
                  </a:lnTo>
                  <a:lnTo>
                    <a:pt x="174" y="1134"/>
                  </a:lnTo>
                  <a:lnTo>
                    <a:pt x="163" y="1110"/>
                  </a:lnTo>
                  <a:lnTo>
                    <a:pt x="157" y="1083"/>
                  </a:lnTo>
                  <a:lnTo>
                    <a:pt x="156" y="1055"/>
                  </a:lnTo>
                  <a:lnTo>
                    <a:pt x="178" y="3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54"/>
            <p:cNvSpPr>
              <a:spLocks/>
            </p:cNvSpPr>
            <p:nvPr/>
          </p:nvSpPr>
          <p:spPr bwMode="auto">
            <a:xfrm>
              <a:off x="5613400" y="1951038"/>
              <a:ext cx="84137" cy="84138"/>
            </a:xfrm>
            <a:custGeom>
              <a:avLst/>
              <a:gdLst>
                <a:gd name="T0" fmla="*/ 264 w 529"/>
                <a:gd name="T1" fmla="*/ 0 h 530"/>
                <a:gd name="T2" fmla="*/ 304 w 529"/>
                <a:gd name="T3" fmla="*/ 3 h 530"/>
                <a:gd name="T4" fmla="*/ 341 w 529"/>
                <a:gd name="T5" fmla="*/ 11 h 530"/>
                <a:gd name="T6" fmla="*/ 376 w 529"/>
                <a:gd name="T7" fmla="*/ 24 h 530"/>
                <a:gd name="T8" fmla="*/ 408 w 529"/>
                <a:gd name="T9" fmla="*/ 43 h 530"/>
                <a:gd name="T10" fmla="*/ 438 w 529"/>
                <a:gd name="T11" fmla="*/ 65 h 530"/>
                <a:gd name="T12" fmla="*/ 464 w 529"/>
                <a:gd name="T13" fmla="*/ 91 h 530"/>
                <a:gd name="T14" fmla="*/ 486 w 529"/>
                <a:gd name="T15" fmla="*/ 120 h 530"/>
                <a:gd name="T16" fmla="*/ 505 w 529"/>
                <a:gd name="T17" fmla="*/ 153 h 530"/>
                <a:gd name="T18" fmla="*/ 518 w 529"/>
                <a:gd name="T19" fmla="*/ 189 h 530"/>
                <a:gd name="T20" fmla="*/ 526 w 529"/>
                <a:gd name="T21" fmla="*/ 226 h 530"/>
                <a:gd name="T22" fmla="*/ 529 w 529"/>
                <a:gd name="T23" fmla="*/ 265 h 530"/>
                <a:gd name="T24" fmla="*/ 526 w 529"/>
                <a:gd name="T25" fmla="*/ 304 h 530"/>
                <a:gd name="T26" fmla="*/ 518 w 529"/>
                <a:gd name="T27" fmla="*/ 341 h 530"/>
                <a:gd name="T28" fmla="*/ 505 w 529"/>
                <a:gd name="T29" fmla="*/ 377 h 530"/>
                <a:gd name="T30" fmla="*/ 486 w 529"/>
                <a:gd name="T31" fmla="*/ 410 h 530"/>
                <a:gd name="T32" fmla="*/ 464 w 529"/>
                <a:gd name="T33" fmla="*/ 439 h 530"/>
                <a:gd name="T34" fmla="*/ 438 w 529"/>
                <a:gd name="T35" fmla="*/ 465 h 530"/>
                <a:gd name="T36" fmla="*/ 408 w 529"/>
                <a:gd name="T37" fmla="*/ 487 h 530"/>
                <a:gd name="T38" fmla="*/ 376 w 529"/>
                <a:gd name="T39" fmla="*/ 505 h 530"/>
                <a:gd name="T40" fmla="*/ 341 w 529"/>
                <a:gd name="T41" fmla="*/ 519 h 530"/>
                <a:gd name="T42" fmla="*/ 304 w 529"/>
                <a:gd name="T43" fmla="*/ 527 h 530"/>
                <a:gd name="T44" fmla="*/ 264 w 529"/>
                <a:gd name="T45" fmla="*/ 530 h 530"/>
                <a:gd name="T46" fmla="*/ 225 w 529"/>
                <a:gd name="T47" fmla="*/ 527 h 530"/>
                <a:gd name="T48" fmla="*/ 188 w 529"/>
                <a:gd name="T49" fmla="*/ 519 h 530"/>
                <a:gd name="T50" fmla="*/ 153 w 529"/>
                <a:gd name="T51" fmla="*/ 505 h 530"/>
                <a:gd name="T52" fmla="*/ 121 w 529"/>
                <a:gd name="T53" fmla="*/ 487 h 530"/>
                <a:gd name="T54" fmla="*/ 91 w 529"/>
                <a:gd name="T55" fmla="*/ 465 h 530"/>
                <a:gd name="T56" fmla="*/ 65 w 529"/>
                <a:gd name="T57" fmla="*/ 439 h 530"/>
                <a:gd name="T58" fmla="*/ 43 w 529"/>
                <a:gd name="T59" fmla="*/ 410 h 530"/>
                <a:gd name="T60" fmla="*/ 24 w 529"/>
                <a:gd name="T61" fmla="*/ 377 h 530"/>
                <a:gd name="T62" fmla="*/ 11 w 529"/>
                <a:gd name="T63" fmla="*/ 341 h 530"/>
                <a:gd name="T64" fmla="*/ 3 w 529"/>
                <a:gd name="T65" fmla="*/ 304 h 530"/>
                <a:gd name="T66" fmla="*/ 0 w 529"/>
                <a:gd name="T67" fmla="*/ 265 h 530"/>
                <a:gd name="T68" fmla="*/ 3 w 529"/>
                <a:gd name="T69" fmla="*/ 226 h 530"/>
                <a:gd name="T70" fmla="*/ 11 w 529"/>
                <a:gd name="T71" fmla="*/ 189 h 530"/>
                <a:gd name="T72" fmla="*/ 24 w 529"/>
                <a:gd name="T73" fmla="*/ 153 h 530"/>
                <a:gd name="T74" fmla="*/ 43 w 529"/>
                <a:gd name="T75" fmla="*/ 120 h 530"/>
                <a:gd name="T76" fmla="*/ 65 w 529"/>
                <a:gd name="T77" fmla="*/ 91 h 530"/>
                <a:gd name="T78" fmla="*/ 91 w 529"/>
                <a:gd name="T79" fmla="*/ 65 h 530"/>
                <a:gd name="T80" fmla="*/ 121 w 529"/>
                <a:gd name="T81" fmla="*/ 43 h 530"/>
                <a:gd name="T82" fmla="*/ 153 w 529"/>
                <a:gd name="T83" fmla="*/ 24 h 530"/>
                <a:gd name="T84" fmla="*/ 188 w 529"/>
                <a:gd name="T85" fmla="*/ 11 h 530"/>
                <a:gd name="T86" fmla="*/ 225 w 529"/>
                <a:gd name="T87" fmla="*/ 3 h 530"/>
                <a:gd name="T88" fmla="*/ 264 w 529"/>
                <a:gd name="T8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9" h="530">
                  <a:moveTo>
                    <a:pt x="264" y="0"/>
                  </a:moveTo>
                  <a:lnTo>
                    <a:pt x="304" y="3"/>
                  </a:lnTo>
                  <a:lnTo>
                    <a:pt x="341" y="11"/>
                  </a:lnTo>
                  <a:lnTo>
                    <a:pt x="376" y="24"/>
                  </a:lnTo>
                  <a:lnTo>
                    <a:pt x="408" y="43"/>
                  </a:lnTo>
                  <a:lnTo>
                    <a:pt x="438" y="65"/>
                  </a:lnTo>
                  <a:lnTo>
                    <a:pt x="464" y="91"/>
                  </a:lnTo>
                  <a:lnTo>
                    <a:pt x="486" y="120"/>
                  </a:lnTo>
                  <a:lnTo>
                    <a:pt x="505" y="153"/>
                  </a:lnTo>
                  <a:lnTo>
                    <a:pt x="518" y="189"/>
                  </a:lnTo>
                  <a:lnTo>
                    <a:pt x="526" y="226"/>
                  </a:lnTo>
                  <a:lnTo>
                    <a:pt x="529" y="265"/>
                  </a:lnTo>
                  <a:lnTo>
                    <a:pt x="526" y="304"/>
                  </a:lnTo>
                  <a:lnTo>
                    <a:pt x="518" y="341"/>
                  </a:lnTo>
                  <a:lnTo>
                    <a:pt x="505" y="377"/>
                  </a:lnTo>
                  <a:lnTo>
                    <a:pt x="486" y="410"/>
                  </a:lnTo>
                  <a:lnTo>
                    <a:pt x="464" y="439"/>
                  </a:lnTo>
                  <a:lnTo>
                    <a:pt x="438" y="465"/>
                  </a:lnTo>
                  <a:lnTo>
                    <a:pt x="408" y="487"/>
                  </a:lnTo>
                  <a:lnTo>
                    <a:pt x="376" y="505"/>
                  </a:lnTo>
                  <a:lnTo>
                    <a:pt x="341" y="519"/>
                  </a:lnTo>
                  <a:lnTo>
                    <a:pt x="304" y="527"/>
                  </a:lnTo>
                  <a:lnTo>
                    <a:pt x="264" y="530"/>
                  </a:lnTo>
                  <a:lnTo>
                    <a:pt x="225" y="527"/>
                  </a:lnTo>
                  <a:lnTo>
                    <a:pt x="188" y="519"/>
                  </a:lnTo>
                  <a:lnTo>
                    <a:pt x="153" y="505"/>
                  </a:lnTo>
                  <a:lnTo>
                    <a:pt x="121" y="487"/>
                  </a:lnTo>
                  <a:lnTo>
                    <a:pt x="91" y="465"/>
                  </a:lnTo>
                  <a:lnTo>
                    <a:pt x="65" y="439"/>
                  </a:lnTo>
                  <a:lnTo>
                    <a:pt x="43" y="410"/>
                  </a:lnTo>
                  <a:lnTo>
                    <a:pt x="24" y="377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5"/>
                  </a:lnTo>
                  <a:lnTo>
                    <a:pt x="3" y="226"/>
                  </a:lnTo>
                  <a:lnTo>
                    <a:pt x="11" y="189"/>
                  </a:lnTo>
                  <a:lnTo>
                    <a:pt x="24" y="153"/>
                  </a:lnTo>
                  <a:lnTo>
                    <a:pt x="43" y="120"/>
                  </a:lnTo>
                  <a:lnTo>
                    <a:pt x="65" y="91"/>
                  </a:lnTo>
                  <a:lnTo>
                    <a:pt x="91" y="65"/>
                  </a:lnTo>
                  <a:lnTo>
                    <a:pt x="121" y="43"/>
                  </a:lnTo>
                  <a:lnTo>
                    <a:pt x="153" y="24"/>
                  </a:lnTo>
                  <a:lnTo>
                    <a:pt x="188" y="11"/>
                  </a:lnTo>
                  <a:lnTo>
                    <a:pt x="225" y="3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5"/>
            <p:cNvSpPr>
              <a:spLocks/>
            </p:cNvSpPr>
            <p:nvPr/>
          </p:nvSpPr>
          <p:spPr bwMode="auto">
            <a:xfrm>
              <a:off x="5357813" y="2200276"/>
              <a:ext cx="274637" cy="234950"/>
            </a:xfrm>
            <a:custGeom>
              <a:avLst/>
              <a:gdLst>
                <a:gd name="T0" fmla="*/ 722 w 1731"/>
                <a:gd name="T1" fmla="*/ 0 h 1478"/>
                <a:gd name="T2" fmla="*/ 1455 w 1731"/>
                <a:gd name="T3" fmla="*/ 0 h 1478"/>
                <a:gd name="T4" fmla="*/ 1481 w 1731"/>
                <a:gd name="T5" fmla="*/ 20 h 1478"/>
                <a:gd name="T6" fmla="*/ 1511 w 1731"/>
                <a:gd name="T7" fmla="*/ 36 h 1478"/>
                <a:gd name="T8" fmla="*/ 1731 w 1731"/>
                <a:gd name="T9" fmla="*/ 144 h 1478"/>
                <a:gd name="T10" fmla="*/ 722 w 1731"/>
                <a:gd name="T11" fmla="*/ 144 h 1478"/>
                <a:gd name="T12" fmla="*/ 673 w 1731"/>
                <a:gd name="T13" fmla="*/ 147 h 1478"/>
                <a:gd name="T14" fmla="*/ 625 w 1731"/>
                <a:gd name="T15" fmla="*/ 156 h 1478"/>
                <a:gd name="T16" fmla="*/ 580 w 1731"/>
                <a:gd name="T17" fmla="*/ 170 h 1478"/>
                <a:gd name="T18" fmla="*/ 537 w 1731"/>
                <a:gd name="T19" fmla="*/ 190 h 1478"/>
                <a:gd name="T20" fmla="*/ 496 w 1731"/>
                <a:gd name="T21" fmla="*/ 215 h 1478"/>
                <a:gd name="T22" fmla="*/ 460 w 1731"/>
                <a:gd name="T23" fmla="*/ 244 h 1478"/>
                <a:gd name="T24" fmla="*/ 427 w 1731"/>
                <a:gd name="T25" fmla="*/ 277 h 1478"/>
                <a:gd name="T26" fmla="*/ 398 w 1731"/>
                <a:gd name="T27" fmla="*/ 314 h 1478"/>
                <a:gd name="T28" fmla="*/ 374 w 1731"/>
                <a:gd name="T29" fmla="*/ 354 h 1478"/>
                <a:gd name="T30" fmla="*/ 354 w 1731"/>
                <a:gd name="T31" fmla="*/ 397 h 1478"/>
                <a:gd name="T32" fmla="*/ 339 w 1731"/>
                <a:gd name="T33" fmla="*/ 443 h 1478"/>
                <a:gd name="T34" fmla="*/ 330 w 1731"/>
                <a:gd name="T35" fmla="*/ 490 h 1478"/>
                <a:gd name="T36" fmla="*/ 327 w 1731"/>
                <a:gd name="T37" fmla="*/ 540 h 1478"/>
                <a:gd name="T38" fmla="*/ 327 w 1731"/>
                <a:gd name="T39" fmla="*/ 1333 h 1478"/>
                <a:gd name="T40" fmla="*/ 440 w 1731"/>
                <a:gd name="T41" fmla="*/ 1333 h 1478"/>
                <a:gd name="T42" fmla="*/ 459 w 1731"/>
                <a:gd name="T43" fmla="*/ 1336 h 1478"/>
                <a:gd name="T44" fmla="*/ 475 w 1731"/>
                <a:gd name="T45" fmla="*/ 1343 h 1478"/>
                <a:gd name="T46" fmla="*/ 490 w 1731"/>
                <a:gd name="T47" fmla="*/ 1355 h 1478"/>
                <a:gd name="T48" fmla="*/ 501 w 1731"/>
                <a:gd name="T49" fmla="*/ 1369 h 1478"/>
                <a:gd name="T50" fmla="*/ 509 w 1731"/>
                <a:gd name="T51" fmla="*/ 1386 h 1478"/>
                <a:gd name="T52" fmla="*/ 511 w 1731"/>
                <a:gd name="T53" fmla="*/ 1405 h 1478"/>
                <a:gd name="T54" fmla="*/ 509 w 1731"/>
                <a:gd name="T55" fmla="*/ 1425 h 1478"/>
                <a:gd name="T56" fmla="*/ 501 w 1731"/>
                <a:gd name="T57" fmla="*/ 1442 h 1478"/>
                <a:gd name="T58" fmla="*/ 490 w 1731"/>
                <a:gd name="T59" fmla="*/ 1456 h 1478"/>
                <a:gd name="T60" fmla="*/ 475 w 1731"/>
                <a:gd name="T61" fmla="*/ 1468 h 1478"/>
                <a:gd name="T62" fmla="*/ 459 w 1731"/>
                <a:gd name="T63" fmla="*/ 1475 h 1478"/>
                <a:gd name="T64" fmla="*/ 440 w 1731"/>
                <a:gd name="T65" fmla="*/ 1478 h 1478"/>
                <a:gd name="T66" fmla="*/ 72 w 1731"/>
                <a:gd name="T67" fmla="*/ 1478 h 1478"/>
                <a:gd name="T68" fmla="*/ 53 w 1731"/>
                <a:gd name="T69" fmla="*/ 1475 h 1478"/>
                <a:gd name="T70" fmla="*/ 36 w 1731"/>
                <a:gd name="T71" fmla="*/ 1468 h 1478"/>
                <a:gd name="T72" fmla="*/ 21 w 1731"/>
                <a:gd name="T73" fmla="*/ 1456 h 1478"/>
                <a:gd name="T74" fmla="*/ 10 w 1731"/>
                <a:gd name="T75" fmla="*/ 1442 h 1478"/>
                <a:gd name="T76" fmla="*/ 3 w 1731"/>
                <a:gd name="T77" fmla="*/ 1425 h 1478"/>
                <a:gd name="T78" fmla="*/ 0 w 1731"/>
                <a:gd name="T79" fmla="*/ 1405 h 1478"/>
                <a:gd name="T80" fmla="*/ 3 w 1731"/>
                <a:gd name="T81" fmla="*/ 1386 h 1478"/>
                <a:gd name="T82" fmla="*/ 10 w 1731"/>
                <a:gd name="T83" fmla="*/ 1369 h 1478"/>
                <a:gd name="T84" fmla="*/ 21 w 1731"/>
                <a:gd name="T85" fmla="*/ 1355 h 1478"/>
                <a:gd name="T86" fmla="*/ 36 w 1731"/>
                <a:gd name="T87" fmla="*/ 1343 h 1478"/>
                <a:gd name="T88" fmla="*/ 53 w 1731"/>
                <a:gd name="T89" fmla="*/ 1336 h 1478"/>
                <a:gd name="T90" fmla="*/ 72 w 1731"/>
                <a:gd name="T91" fmla="*/ 1333 h 1478"/>
                <a:gd name="T92" fmla="*/ 184 w 1731"/>
                <a:gd name="T93" fmla="*/ 1333 h 1478"/>
                <a:gd name="T94" fmla="*/ 184 w 1731"/>
                <a:gd name="T95" fmla="*/ 540 h 1478"/>
                <a:gd name="T96" fmla="*/ 187 w 1731"/>
                <a:gd name="T97" fmla="*/ 481 h 1478"/>
                <a:gd name="T98" fmla="*/ 196 w 1731"/>
                <a:gd name="T99" fmla="*/ 424 h 1478"/>
                <a:gd name="T100" fmla="*/ 211 w 1731"/>
                <a:gd name="T101" fmla="*/ 369 h 1478"/>
                <a:gd name="T102" fmla="*/ 231 w 1731"/>
                <a:gd name="T103" fmla="*/ 317 h 1478"/>
                <a:gd name="T104" fmla="*/ 258 w 1731"/>
                <a:gd name="T105" fmla="*/ 267 h 1478"/>
                <a:gd name="T106" fmla="*/ 288 w 1731"/>
                <a:gd name="T107" fmla="*/ 221 h 1478"/>
                <a:gd name="T108" fmla="*/ 323 w 1731"/>
                <a:gd name="T109" fmla="*/ 179 h 1478"/>
                <a:gd name="T110" fmla="*/ 361 w 1731"/>
                <a:gd name="T111" fmla="*/ 139 h 1478"/>
                <a:gd name="T112" fmla="*/ 404 w 1731"/>
                <a:gd name="T113" fmla="*/ 104 h 1478"/>
                <a:gd name="T114" fmla="*/ 451 w 1731"/>
                <a:gd name="T115" fmla="*/ 74 h 1478"/>
                <a:gd name="T116" fmla="*/ 500 w 1731"/>
                <a:gd name="T117" fmla="*/ 48 h 1478"/>
                <a:gd name="T118" fmla="*/ 552 w 1731"/>
                <a:gd name="T119" fmla="*/ 28 h 1478"/>
                <a:gd name="T120" fmla="*/ 607 w 1731"/>
                <a:gd name="T121" fmla="*/ 13 h 1478"/>
                <a:gd name="T122" fmla="*/ 664 w 1731"/>
                <a:gd name="T123" fmla="*/ 3 h 1478"/>
                <a:gd name="T124" fmla="*/ 722 w 1731"/>
                <a:gd name="T125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31" h="1478">
                  <a:moveTo>
                    <a:pt x="722" y="0"/>
                  </a:moveTo>
                  <a:lnTo>
                    <a:pt x="1455" y="0"/>
                  </a:lnTo>
                  <a:lnTo>
                    <a:pt x="1481" y="20"/>
                  </a:lnTo>
                  <a:lnTo>
                    <a:pt x="1511" y="36"/>
                  </a:lnTo>
                  <a:lnTo>
                    <a:pt x="1731" y="144"/>
                  </a:lnTo>
                  <a:lnTo>
                    <a:pt x="722" y="144"/>
                  </a:lnTo>
                  <a:lnTo>
                    <a:pt x="673" y="147"/>
                  </a:lnTo>
                  <a:lnTo>
                    <a:pt x="625" y="156"/>
                  </a:lnTo>
                  <a:lnTo>
                    <a:pt x="580" y="170"/>
                  </a:lnTo>
                  <a:lnTo>
                    <a:pt x="537" y="190"/>
                  </a:lnTo>
                  <a:lnTo>
                    <a:pt x="496" y="215"/>
                  </a:lnTo>
                  <a:lnTo>
                    <a:pt x="460" y="244"/>
                  </a:lnTo>
                  <a:lnTo>
                    <a:pt x="427" y="277"/>
                  </a:lnTo>
                  <a:lnTo>
                    <a:pt x="398" y="314"/>
                  </a:lnTo>
                  <a:lnTo>
                    <a:pt x="374" y="354"/>
                  </a:lnTo>
                  <a:lnTo>
                    <a:pt x="354" y="397"/>
                  </a:lnTo>
                  <a:lnTo>
                    <a:pt x="339" y="443"/>
                  </a:lnTo>
                  <a:lnTo>
                    <a:pt x="330" y="490"/>
                  </a:lnTo>
                  <a:lnTo>
                    <a:pt x="327" y="540"/>
                  </a:lnTo>
                  <a:lnTo>
                    <a:pt x="327" y="1333"/>
                  </a:lnTo>
                  <a:lnTo>
                    <a:pt x="440" y="1333"/>
                  </a:lnTo>
                  <a:lnTo>
                    <a:pt x="459" y="1336"/>
                  </a:lnTo>
                  <a:lnTo>
                    <a:pt x="475" y="1343"/>
                  </a:lnTo>
                  <a:lnTo>
                    <a:pt x="490" y="1355"/>
                  </a:lnTo>
                  <a:lnTo>
                    <a:pt x="501" y="1369"/>
                  </a:lnTo>
                  <a:lnTo>
                    <a:pt x="509" y="1386"/>
                  </a:lnTo>
                  <a:lnTo>
                    <a:pt x="511" y="1405"/>
                  </a:lnTo>
                  <a:lnTo>
                    <a:pt x="509" y="1425"/>
                  </a:lnTo>
                  <a:lnTo>
                    <a:pt x="501" y="1442"/>
                  </a:lnTo>
                  <a:lnTo>
                    <a:pt x="490" y="1456"/>
                  </a:lnTo>
                  <a:lnTo>
                    <a:pt x="475" y="1468"/>
                  </a:lnTo>
                  <a:lnTo>
                    <a:pt x="459" y="1475"/>
                  </a:lnTo>
                  <a:lnTo>
                    <a:pt x="440" y="1478"/>
                  </a:lnTo>
                  <a:lnTo>
                    <a:pt x="72" y="1478"/>
                  </a:lnTo>
                  <a:lnTo>
                    <a:pt x="53" y="1475"/>
                  </a:lnTo>
                  <a:lnTo>
                    <a:pt x="36" y="1468"/>
                  </a:lnTo>
                  <a:lnTo>
                    <a:pt x="21" y="1456"/>
                  </a:lnTo>
                  <a:lnTo>
                    <a:pt x="10" y="1442"/>
                  </a:lnTo>
                  <a:lnTo>
                    <a:pt x="3" y="1425"/>
                  </a:lnTo>
                  <a:lnTo>
                    <a:pt x="0" y="1405"/>
                  </a:lnTo>
                  <a:lnTo>
                    <a:pt x="3" y="1386"/>
                  </a:lnTo>
                  <a:lnTo>
                    <a:pt x="10" y="1369"/>
                  </a:lnTo>
                  <a:lnTo>
                    <a:pt x="21" y="1355"/>
                  </a:lnTo>
                  <a:lnTo>
                    <a:pt x="36" y="1343"/>
                  </a:lnTo>
                  <a:lnTo>
                    <a:pt x="53" y="1336"/>
                  </a:lnTo>
                  <a:lnTo>
                    <a:pt x="72" y="1333"/>
                  </a:lnTo>
                  <a:lnTo>
                    <a:pt x="184" y="1333"/>
                  </a:lnTo>
                  <a:lnTo>
                    <a:pt x="184" y="540"/>
                  </a:lnTo>
                  <a:lnTo>
                    <a:pt x="187" y="481"/>
                  </a:lnTo>
                  <a:lnTo>
                    <a:pt x="196" y="424"/>
                  </a:lnTo>
                  <a:lnTo>
                    <a:pt x="211" y="369"/>
                  </a:lnTo>
                  <a:lnTo>
                    <a:pt x="231" y="317"/>
                  </a:lnTo>
                  <a:lnTo>
                    <a:pt x="258" y="267"/>
                  </a:lnTo>
                  <a:lnTo>
                    <a:pt x="288" y="221"/>
                  </a:lnTo>
                  <a:lnTo>
                    <a:pt x="323" y="179"/>
                  </a:lnTo>
                  <a:lnTo>
                    <a:pt x="361" y="139"/>
                  </a:lnTo>
                  <a:lnTo>
                    <a:pt x="404" y="104"/>
                  </a:lnTo>
                  <a:lnTo>
                    <a:pt x="451" y="74"/>
                  </a:lnTo>
                  <a:lnTo>
                    <a:pt x="500" y="48"/>
                  </a:lnTo>
                  <a:lnTo>
                    <a:pt x="552" y="28"/>
                  </a:lnTo>
                  <a:lnTo>
                    <a:pt x="607" y="13"/>
                  </a:lnTo>
                  <a:lnTo>
                    <a:pt x="664" y="3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6"/>
            <p:cNvSpPr>
              <a:spLocks/>
            </p:cNvSpPr>
            <p:nvPr/>
          </p:nvSpPr>
          <p:spPr bwMode="auto">
            <a:xfrm>
              <a:off x="5557838" y="2047876"/>
              <a:ext cx="152400" cy="179388"/>
            </a:xfrm>
            <a:custGeom>
              <a:avLst/>
              <a:gdLst>
                <a:gd name="T0" fmla="*/ 288 w 965"/>
                <a:gd name="T1" fmla="*/ 2 h 1131"/>
                <a:gd name="T2" fmla="*/ 671 w 965"/>
                <a:gd name="T3" fmla="*/ 63 h 1131"/>
                <a:gd name="T4" fmla="*/ 719 w 965"/>
                <a:gd name="T5" fmla="*/ 90 h 1131"/>
                <a:gd name="T6" fmla="*/ 754 w 965"/>
                <a:gd name="T7" fmla="*/ 131 h 1131"/>
                <a:gd name="T8" fmla="*/ 773 w 965"/>
                <a:gd name="T9" fmla="*/ 181 h 1131"/>
                <a:gd name="T10" fmla="*/ 775 w 965"/>
                <a:gd name="T11" fmla="*/ 238 h 1131"/>
                <a:gd name="T12" fmla="*/ 582 w 965"/>
                <a:gd name="T13" fmla="*/ 591 h 1131"/>
                <a:gd name="T14" fmla="*/ 484 w 965"/>
                <a:gd name="T15" fmla="*/ 684 h 1131"/>
                <a:gd name="T16" fmla="*/ 913 w 965"/>
                <a:gd name="T17" fmla="*/ 895 h 1131"/>
                <a:gd name="T18" fmla="*/ 946 w 965"/>
                <a:gd name="T19" fmla="*/ 931 h 1131"/>
                <a:gd name="T20" fmla="*/ 963 w 965"/>
                <a:gd name="T21" fmla="*/ 975 h 1131"/>
                <a:gd name="T22" fmla="*/ 963 w 965"/>
                <a:gd name="T23" fmla="*/ 1022 h 1131"/>
                <a:gd name="T24" fmla="*/ 946 w 965"/>
                <a:gd name="T25" fmla="*/ 1069 h 1131"/>
                <a:gd name="T26" fmla="*/ 912 w 965"/>
                <a:gd name="T27" fmla="*/ 1106 h 1131"/>
                <a:gd name="T28" fmla="*/ 871 w 965"/>
                <a:gd name="T29" fmla="*/ 1126 h 1131"/>
                <a:gd name="T30" fmla="*/ 824 w 965"/>
                <a:gd name="T31" fmla="*/ 1131 h 1131"/>
                <a:gd name="T32" fmla="*/ 777 w 965"/>
                <a:gd name="T33" fmla="*/ 1119 h 1131"/>
                <a:gd name="T34" fmla="*/ 701 w 965"/>
                <a:gd name="T35" fmla="*/ 1081 h 1131"/>
                <a:gd name="T36" fmla="*/ 642 w 965"/>
                <a:gd name="T37" fmla="*/ 1053 h 1131"/>
                <a:gd name="T38" fmla="*/ 599 w 965"/>
                <a:gd name="T39" fmla="*/ 1032 h 1131"/>
                <a:gd name="T40" fmla="*/ 565 w 965"/>
                <a:gd name="T41" fmla="*/ 1015 h 1131"/>
                <a:gd name="T42" fmla="*/ 541 w 965"/>
                <a:gd name="T43" fmla="*/ 1004 h 1131"/>
                <a:gd name="T44" fmla="*/ 521 w 965"/>
                <a:gd name="T45" fmla="*/ 994 h 1131"/>
                <a:gd name="T46" fmla="*/ 502 w 965"/>
                <a:gd name="T47" fmla="*/ 985 h 1131"/>
                <a:gd name="T48" fmla="*/ 481 w 965"/>
                <a:gd name="T49" fmla="*/ 974 h 1131"/>
                <a:gd name="T50" fmla="*/ 455 w 965"/>
                <a:gd name="T51" fmla="*/ 961 h 1131"/>
                <a:gd name="T52" fmla="*/ 419 w 965"/>
                <a:gd name="T53" fmla="*/ 944 h 1131"/>
                <a:gd name="T54" fmla="*/ 370 w 965"/>
                <a:gd name="T55" fmla="*/ 920 h 1131"/>
                <a:gd name="T56" fmla="*/ 307 w 965"/>
                <a:gd name="T57" fmla="*/ 890 h 1131"/>
                <a:gd name="T58" fmla="*/ 266 w 965"/>
                <a:gd name="T59" fmla="*/ 858 h 1131"/>
                <a:gd name="T60" fmla="*/ 240 w 965"/>
                <a:gd name="T61" fmla="*/ 814 h 1131"/>
                <a:gd name="T62" fmla="*/ 160 w 965"/>
                <a:gd name="T63" fmla="*/ 243 h 1131"/>
                <a:gd name="T64" fmla="*/ 108 w 965"/>
                <a:gd name="T65" fmla="*/ 787 h 1131"/>
                <a:gd name="T66" fmla="*/ 110 w 965"/>
                <a:gd name="T67" fmla="*/ 812 h 1131"/>
                <a:gd name="T68" fmla="*/ 120 w 965"/>
                <a:gd name="T69" fmla="*/ 848 h 1131"/>
                <a:gd name="T70" fmla="*/ 107 w 965"/>
                <a:gd name="T71" fmla="*/ 136 h 1131"/>
                <a:gd name="T72" fmla="*/ 126 w 965"/>
                <a:gd name="T73" fmla="*/ 82 h 1131"/>
                <a:gd name="T74" fmla="*/ 160 w 965"/>
                <a:gd name="T75" fmla="*/ 40 h 1131"/>
                <a:gd name="T76" fmla="*/ 206 w 965"/>
                <a:gd name="T77" fmla="*/ 12 h 1131"/>
                <a:gd name="T78" fmla="*/ 260 w 965"/>
                <a:gd name="T79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5" h="1131">
                  <a:moveTo>
                    <a:pt x="260" y="0"/>
                  </a:moveTo>
                  <a:lnTo>
                    <a:pt x="288" y="2"/>
                  </a:lnTo>
                  <a:lnTo>
                    <a:pt x="642" y="56"/>
                  </a:lnTo>
                  <a:lnTo>
                    <a:pt x="671" y="63"/>
                  </a:lnTo>
                  <a:lnTo>
                    <a:pt x="696" y="75"/>
                  </a:lnTo>
                  <a:lnTo>
                    <a:pt x="719" y="90"/>
                  </a:lnTo>
                  <a:lnTo>
                    <a:pt x="738" y="109"/>
                  </a:lnTo>
                  <a:lnTo>
                    <a:pt x="754" y="131"/>
                  </a:lnTo>
                  <a:lnTo>
                    <a:pt x="766" y="155"/>
                  </a:lnTo>
                  <a:lnTo>
                    <a:pt x="773" y="181"/>
                  </a:lnTo>
                  <a:lnTo>
                    <a:pt x="777" y="209"/>
                  </a:lnTo>
                  <a:lnTo>
                    <a:pt x="775" y="238"/>
                  </a:lnTo>
                  <a:lnTo>
                    <a:pt x="712" y="654"/>
                  </a:lnTo>
                  <a:lnTo>
                    <a:pt x="582" y="591"/>
                  </a:lnTo>
                  <a:lnTo>
                    <a:pt x="417" y="189"/>
                  </a:lnTo>
                  <a:lnTo>
                    <a:pt x="484" y="684"/>
                  </a:lnTo>
                  <a:lnTo>
                    <a:pt x="892" y="882"/>
                  </a:lnTo>
                  <a:lnTo>
                    <a:pt x="913" y="895"/>
                  </a:lnTo>
                  <a:lnTo>
                    <a:pt x="932" y="911"/>
                  </a:lnTo>
                  <a:lnTo>
                    <a:pt x="946" y="931"/>
                  </a:lnTo>
                  <a:lnTo>
                    <a:pt x="956" y="952"/>
                  </a:lnTo>
                  <a:lnTo>
                    <a:pt x="963" y="975"/>
                  </a:lnTo>
                  <a:lnTo>
                    <a:pt x="965" y="999"/>
                  </a:lnTo>
                  <a:lnTo>
                    <a:pt x="963" y="1022"/>
                  </a:lnTo>
                  <a:lnTo>
                    <a:pt x="957" y="1047"/>
                  </a:lnTo>
                  <a:lnTo>
                    <a:pt x="946" y="1069"/>
                  </a:lnTo>
                  <a:lnTo>
                    <a:pt x="931" y="1090"/>
                  </a:lnTo>
                  <a:lnTo>
                    <a:pt x="912" y="1106"/>
                  </a:lnTo>
                  <a:lnTo>
                    <a:pt x="893" y="1118"/>
                  </a:lnTo>
                  <a:lnTo>
                    <a:pt x="871" y="1126"/>
                  </a:lnTo>
                  <a:lnTo>
                    <a:pt x="847" y="1131"/>
                  </a:lnTo>
                  <a:lnTo>
                    <a:pt x="824" y="1131"/>
                  </a:lnTo>
                  <a:lnTo>
                    <a:pt x="801" y="1127"/>
                  </a:lnTo>
                  <a:lnTo>
                    <a:pt x="777" y="1119"/>
                  </a:lnTo>
                  <a:lnTo>
                    <a:pt x="737" y="1099"/>
                  </a:lnTo>
                  <a:lnTo>
                    <a:pt x="701" y="1081"/>
                  </a:lnTo>
                  <a:lnTo>
                    <a:pt x="670" y="1066"/>
                  </a:lnTo>
                  <a:lnTo>
                    <a:pt x="642" y="1053"/>
                  </a:lnTo>
                  <a:lnTo>
                    <a:pt x="619" y="1042"/>
                  </a:lnTo>
                  <a:lnTo>
                    <a:pt x="599" y="1032"/>
                  </a:lnTo>
                  <a:lnTo>
                    <a:pt x="580" y="1023"/>
                  </a:lnTo>
                  <a:lnTo>
                    <a:pt x="565" y="1015"/>
                  </a:lnTo>
                  <a:lnTo>
                    <a:pt x="552" y="1009"/>
                  </a:lnTo>
                  <a:lnTo>
                    <a:pt x="541" y="1004"/>
                  </a:lnTo>
                  <a:lnTo>
                    <a:pt x="531" y="999"/>
                  </a:lnTo>
                  <a:lnTo>
                    <a:pt x="521" y="994"/>
                  </a:lnTo>
                  <a:lnTo>
                    <a:pt x="511" y="989"/>
                  </a:lnTo>
                  <a:lnTo>
                    <a:pt x="502" y="985"/>
                  </a:lnTo>
                  <a:lnTo>
                    <a:pt x="492" y="980"/>
                  </a:lnTo>
                  <a:lnTo>
                    <a:pt x="481" y="974"/>
                  </a:lnTo>
                  <a:lnTo>
                    <a:pt x="469" y="968"/>
                  </a:lnTo>
                  <a:lnTo>
                    <a:pt x="455" y="961"/>
                  </a:lnTo>
                  <a:lnTo>
                    <a:pt x="437" y="953"/>
                  </a:lnTo>
                  <a:lnTo>
                    <a:pt x="419" y="944"/>
                  </a:lnTo>
                  <a:lnTo>
                    <a:pt x="397" y="933"/>
                  </a:lnTo>
                  <a:lnTo>
                    <a:pt x="370" y="920"/>
                  </a:lnTo>
                  <a:lnTo>
                    <a:pt x="341" y="906"/>
                  </a:lnTo>
                  <a:lnTo>
                    <a:pt x="307" y="890"/>
                  </a:lnTo>
                  <a:lnTo>
                    <a:pt x="285" y="876"/>
                  </a:lnTo>
                  <a:lnTo>
                    <a:pt x="266" y="858"/>
                  </a:lnTo>
                  <a:lnTo>
                    <a:pt x="252" y="838"/>
                  </a:lnTo>
                  <a:lnTo>
                    <a:pt x="240" y="814"/>
                  </a:lnTo>
                  <a:lnTo>
                    <a:pt x="234" y="789"/>
                  </a:lnTo>
                  <a:lnTo>
                    <a:pt x="160" y="243"/>
                  </a:lnTo>
                  <a:lnTo>
                    <a:pt x="109" y="777"/>
                  </a:lnTo>
                  <a:lnTo>
                    <a:pt x="108" y="787"/>
                  </a:lnTo>
                  <a:lnTo>
                    <a:pt x="109" y="799"/>
                  </a:lnTo>
                  <a:lnTo>
                    <a:pt x="110" y="812"/>
                  </a:lnTo>
                  <a:lnTo>
                    <a:pt x="114" y="829"/>
                  </a:lnTo>
                  <a:lnTo>
                    <a:pt x="120" y="848"/>
                  </a:lnTo>
                  <a:lnTo>
                    <a:pt x="0" y="848"/>
                  </a:lnTo>
                  <a:lnTo>
                    <a:pt x="107" y="136"/>
                  </a:lnTo>
                  <a:lnTo>
                    <a:pt x="114" y="107"/>
                  </a:lnTo>
                  <a:lnTo>
                    <a:pt x="126" y="82"/>
                  </a:lnTo>
                  <a:lnTo>
                    <a:pt x="141" y="59"/>
                  </a:lnTo>
                  <a:lnTo>
                    <a:pt x="160" y="40"/>
                  </a:lnTo>
                  <a:lnTo>
                    <a:pt x="181" y="24"/>
                  </a:lnTo>
                  <a:lnTo>
                    <a:pt x="206" y="12"/>
                  </a:lnTo>
                  <a:lnTo>
                    <a:pt x="232" y="4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7"/>
            <p:cNvSpPr>
              <a:spLocks/>
            </p:cNvSpPr>
            <p:nvPr/>
          </p:nvSpPr>
          <p:spPr bwMode="auto">
            <a:xfrm>
              <a:off x="5726113" y="2200276"/>
              <a:ext cx="163512" cy="234950"/>
            </a:xfrm>
            <a:custGeom>
              <a:avLst/>
              <a:gdLst>
                <a:gd name="T0" fmla="*/ 298 w 1023"/>
                <a:gd name="T1" fmla="*/ 0 h 1478"/>
                <a:gd name="T2" fmla="*/ 413 w 1023"/>
                <a:gd name="T3" fmla="*/ 13 h 1478"/>
                <a:gd name="T4" fmla="*/ 519 w 1023"/>
                <a:gd name="T5" fmla="*/ 48 h 1478"/>
                <a:gd name="T6" fmla="*/ 616 w 1023"/>
                <a:gd name="T7" fmla="*/ 104 h 1478"/>
                <a:gd name="T8" fmla="*/ 697 w 1023"/>
                <a:gd name="T9" fmla="*/ 179 h 1478"/>
                <a:gd name="T10" fmla="*/ 762 w 1023"/>
                <a:gd name="T11" fmla="*/ 267 h 1478"/>
                <a:gd name="T12" fmla="*/ 809 w 1023"/>
                <a:gd name="T13" fmla="*/ 369 h 1478"/>
                <a:gd name="T14" fmla="*/ 833 w 1023"/>
                <a:gd name="T15" fmla="*/ 481 h 1478"/>
                <a:gd name="T16" fmla="*/ 836 w 1023"/>
                <a:gd name="T17" fmla="*/ 1333 h 1478"/>
                <a:gd name="T18" fmla="*/ 971 w 1023"/>
                <a:gd name="T19" fmla="*/ 1336 h 1478"/>
                <a:gd name="T20" fmla="*/ 1003 w 1023"/>
                <a:gd name="T21" fmla="*/ 1355 h 1478"/>
                <a:gd name="T22" fmla="*/ 1021 w 1023"/>
                <a:gd name="T23" fmla="*/ 1386 h 1478"/>
                <a:gd name="T24" fmla="*/ 1021 w 1023"/>
                <a:gd name="T25" fmla="*/ 1425 h 1478"/>
                <a:gd name="T26" fmla="*/ 1003 w 1023"/>
                <a:gd name="T27" fmla="*/ 1456 h 1478"/>
                <a:gd name="T28" fmla="*/ 971 w 1023"/>
                <a:gd name="T29" fmla="*/ 1475 h 1478"/>
                <a:gd name="T30" fmla="*/ 583 w 1023"/>
                <a:gd name="T31" fmla="*/ 1478 h 1478"/>
                <a:gd name="T32" fmla="*/ 548 w 1023"/>
                <a:gd name="T33" fmla="*/ 1468 h 1478"/>
                <a:gd name="T34" fmla="*/ 523 w 1023"/>
                <a:gd name="T35" fmla="*/ 1442 h 1478"/>
                <a:gd name="T36" fmla="*/ 512 w 1023"/>
                <a:gd name="T37" fmla="*/ 1405 h 1478"/>
                <a:gd name="T38" fmla="*/ 523 w 1023"/>
                <a:gd name="T39" fmla="*/ 1369 h 1478"/>
                <a:gd name="T40" fmla="*/ 548 w 1023"/>
                <a:gd name="T41" fmla="*/ 1343 h 1478"/>
                <a:gd name="T42" fmla="*/ 583 w 1023"/>
                <a:gd name="T43" fmla="*/ 1333 h 1478"/>
                <a:gd name="T44" fmla="*/ 693 w 1023"/>
                <a:gd name="T45" fmla="*/ 540 h 1478"/>
                <a:gd name="T46" fmla="*/ 681 w 1023"/>
                <a:gd name="T47" fmla="*/ 443 h 1478"/>
                <a:gd name="T48" fmla="*/ 646 w 1023"/>
                <a:gd name="T49" fmla="*/ 354 h 1478"/>
                <a:gd name="T50" fmla="*/ 594 w 1023"/>
                <a:gd name="T51" fmla="*/ 277 h 1478"/>
                <a:gd name="T52" fmla="*/ 524 w 1023"/>
                <a:gd name="T53" fmla="*/ 215 h 1478"/>
                <a:gd name="T54" fmla="*/ 440 w 1023"/>
                <a:gd name="T55" fmla="*/ 170 h 1478"/>
                <a:gd name="T56" fmla="*/ 347 w 1023"/>
                <a:gd name="T57" fmla="*/ 147 h 1478"/>
                <a:gd name="T58" fmla="*/ 0 w 1023"/>
                <a:gd name="T59" fmla="*/ 144 h 1478"/>
                <a:gd name="T60" fmla="*/ 21 w 1023"/>
                <a:gd name="T61" fmla="*/ 73 h 1478"/>
                <a:gd name="T62" fmla="*/ 22 w 1023"/>
                <a:gd name="T63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23" h="1478">
                  <a:moveTo>
                    <a:pt x="22" y="0"/>
                  </a:moveTo>
                  <a:lnTo>
                    <a:pt x="298" y="0"/>
                  </a:lnTo>
                  <a:lnTo>
                    <a:pt x="356" y="3"/>
                  </a:lnTo>
                  <a:lnTo>
                    <a:pt x="413" y="13"/>
                  </a:lnTo>
                  <a:lnTo>
                    <a:pt x="468" y="28"/>
                  </a:lnTo>
                  <a:lnTo>
                    <a:pt x="519" y="48"/>
                  </a:lnTo>
                  <a:lnTo>
                    <a:pt x="569" y="74"/>
                  </a:lnTo>
                  <a:lnTo>
                    <a:pt x="616" y="104"/>
                  </a:lnTo>
                  <a:lnTo>
                    <a:pt x="659" y="139"/>
                  </a:lnTo>
                  <a:lnTo>
                    <a:pt x="697" y="179"/>
                  </a:lnTo>
                  <a:lnTo>
                    <a:pt x="733" y="221"/>
                  </a:lnTo>
                  <a:lnTo>
                    <a:pt x="762" y="267"/>
                  </a:lnTo>
                  <a:lnTo>
                    <a:pt x="788" y="317"/>
                  </a:lnTo>
                  <a:lnTo>
                    <a:pt x="809" y="369"/>
                  </a:lnTo>
                  <a:lnTo>
                    <a:pt x="824" y="424"/>
                  </a:lnTo>
                  <a:lnTo>
                    <a:pt x="833" y="481"/>
                  </a:lnTo>
                  <a:lnTo>
                    <a:pt x="836" y="540"/>
                  </a:lnTo>
                  <a:lnTo>
                    <a:pt x="836" y="1333"/>
                  </a:lnTo>
                  <a:lnTo>
                    <a:pt x="952" y="1333"/>
                  </a:lnTo>
                  <a:lnTo>
                    <a:pt x="971" y="1336"/>
                  </a:lnTo>
                  <a:lnTo>
                    <a:pt x="987" y="1343"/>
                  </a:lnTo>
                  <a:lnTo>
                    <a:pt x="1003" y="1355"/>
                  </a:lnTo>
                  <a:lnTo>
                    <a:pt x="1014" y="1369"/>
                  </a:lnTo>
                  <a:lnTo>
                    <a:pt x="1021" y="1386"/>
                  </a:lnTo>
                  <a:lnTo>
                    <a:pt x="1023" y="1405"/>
                  </a:lnTo>
                  <a:lnTo>
                    <a:pt x="1021" y="1425"/>
                  </a:lnTo>
                  <a:lnTo>
                    <a:pt x="1014" y="1442"/>
                  </a:lnTo>
                  <a:lnTo>
                    <a:pt x="1003" y="1456"/>
                  </a:lnTo>
                  <a:lnTo>
                    <a:pt x="987" y="1468"/>
                  </a:lnTo>
                  <a:lnTo>
                    <a:pt x="971" y="1475"/>
                  </a:lnTo>
                  <a:lnTo>
                    <a:pt x="952" y="1478"/>
                  </a:lnTo>
                  <a:lnTo>
                    <a:pt x="583" y="1478"/>
                  </a:lnTo>
                  <a:lnTo>
                    <a:pt x="565" y="1475"/>
                  </a:lnTo>
                  <a:lnTo>
                    <a:pt x="548" y="1468"/>
                  </a:lnTo>
                  <a:lnTo>
                    <a:pt x="534" y="1456"/>
                  </a:lnTo>
                  <a:lnTo>
                    <a:pt x="523" y="1442"/>
                  </a:lnTo>
                  <a:lnTo>
                    <a:pt x="514" y="1425"/>
                  </a:lnTo>
                  <a:lnTo>
                    <a:pt x="512" y="1405"/>
                  </a:lnTo>
                  <a:lnTo>
                    <a:pt x="514" y="1386"/>
                  </a:lnTo>
                  <a:lnTo>
                    <a:pt x="523" y="1369"/>
                  </a:lnTo>
                  <a:lnTo>
                    <a:pt x="534" y="1355"/>
                  </a:lnTo>
                  <a:lnTo>
                    <a:pt x="548" y="1343"/>
                  </a:lnTo>
                  <a:lnTo>
                    <a:pt x="565" y="1336"/>
                  </a:lnTo>
                  <a:lnTo>
                    <a:pt x="583" y="1333"/>
                  </a:lnTo>
                  <a:lnTo>
                    <a:pt x="693" y="1333"/>
                  </a:lnTo>
                  <a:lnTo>
                    <a:pt x="693" y="540"/>
                  </a:lnTo>
                  <a:lnTo>
                    <a:pt x="690" y="490"/>
                  </a:lnTo>
                  <a:lnTo>
                    <a:pt x="681" y="443"/>
                  </a:lnTo>
                  <a:lnTo>
                    <a:pt x="667" y="397"/>
                  </a:lnTo>
                  <a:lnTo>
                    <a:pt x="646" y="354"/>
                  </a:lnTo>
                  <a:lnTo>
                    <a:pt x="622" y="314"/>
                  </a:lnTo>
                  <a:lnTo>
                    <a:pt x="594" y="277"/>
                  </a:lnTo>
                  <a:lnTo>
                    <a:pt x="560" y="244"/>
                  </a:lnTo>
                  <a:lnTo>
                    <a:pt x="524" y="215"/>
                  </a:lnTo>
                  <a:lnTo>
                    <a:pt x="483" y="190"/>
                  </a:lnTo>
                  <a:lnTo>
                    <a:pt x="440" y="170"/>
                  </a:lnTo>
                  <a:lnTo>
                    <a:pt x="395" y="156"/>
                  </a:lnTo>
                  <a:lnTo>
                    <a:pt x="347" y="147"/>
                  </a:lnTo>
                  <a:lnTo>
                    <a:pt x="298" y="144"/>
                  </a:lnTo>
                  <a:lnTo>
                    <a:pt x="0" y="144"/>
                  </a:lnTo>
                  <a:lnTo>
                    <a:pt x="13" y="108"/>
                  </a:lnTo>
                  <a:lnTo>
                    <a:pt x="21" y="73"/>
                  </a:lnTo>
                  <a:lnTo>
                    <a:pt x="24" y="36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451596" y="1927226"/>
            <a:ext cx="473075" cy="533400"/>
            <a:chOff x="4451350" y="1927226"/>
            <a:chExt cx="4730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62"/>
            <p:cNvSpPr>
              <a:spLocks/>
            </p:cNvSpPr>
            <p:nvPr/>
          </p:nvSpPr>
          <p:spPr bwMode="auto">
            <a:xfrm>
              <a:off x="4525963" y="2051051"/>
              <a:ext cx="80963" cy="79375"/>
            </a:xfrm>
            <a:custGeom>
              <a:avLst/>
              <a:gdLst>
                <a:gd name="T0" fmla="*/ 254 w 508"/>
                <a:gd name="T1" fmla="*/ 0 h 507"/>
                <a:gd name="T2" fmla="*/ 291 w 508"/>
                <a:gd name="T3" fmla="*/ 3 h 507"/>
                <a:gd name="T4" fmla="*/ 327 w 508"/>
                <a:gd name="T5" fmla="*/ 10 h 507"/>
                <a:gd name="T6" fmla="*/ 360 w 508"/>
                <a:gd name="T7" fmla="*/ 23 h 507"/>
                <a:gd name="T8" fmla="*/ 392 w 508"/>
                <a:gd name="T9" fmla="*/ 41 h 507"/>
                <a:gd name="T10" fmla="*/ 420 w 508"/>
                <a:gd name="T11" fmla="*/ 62 h 507"/>
                <a:gd name="T12" fmla="*/ 446 w 508"/>
                <a:gd name="T13" fmla="*/ 87 h 507"/>
                <a:gd name="T14" fmla="*/ 467 w 508"/>
                <a:gd name="T15" fmla="*/ 115 h 507"/>
                <a:gd name="T16" fmla="*/ 485 w 508"/>
                <a:gd name="T17" fmla="*/ 146 h 507"/>
                <a:gd name="T18" fmla="*/ 497 w 508"/>
                <a:gd name="T19" fmla="*/ 180 h 507"/>
                <a:gd name="T20" fmla="*/ 505 w 508"/>
                <a:gd name="T21" fmla="*/ 216 h 507"/>
                <a:gd name="T22" fmla="*/ 508 w 508"/>
                <a:gd name="T23" fmla="*/ 254 h 507"/>
                <a:gd name="T24" fmla="*/ 505 w 508"/>
                <a:gd name="T25" fmla="*/ 291 h 507"/>
                <a:gd name="T26" fmla="*/ 497 w 508"/>
                <a:gd name="T27" fmla="*/ 326 h 507"/>
                <a:gd name="T28" fmla="*/ 485 w 508"/>
                <a:gd name="T29" fmla="*/ 360 h 507"/>
                <a:gd name="T30" fmla="*/ 467 w 508"/>
                <a:gd name="T31" fmla="*/ 392 h 507"/>
                <a:gd name="T32" fmla="*/ 446 w 508"/>
                <a:gd name="T33" fmla="*/ 420 h 507"/>
                <a:gd name="T34" fmla="*/ 420 w 508"/>
                <a:gd name="T35" fmla="*/ 445 h 507"/>
                <a:gd name="T36" fmla="*/ 392 w 508"/>
                <a:gd name="T37" fmla="*/ 467 h 507"/>
                <a:gd name="T38" fmla="*/ 360 w 508"/>
                <a:gd name="T39" fmla="*/ 483 h 507"/>
                <a:gd name="T40" fmla="*/ 327 w 508"/>
                <a:gd name="T41" fmla="*/ 496 h 507"/>
                <a:gd name="T42" fmla="*/ 291 w 508"/>
                <a:gd name="T43" fmla="*/ 505 h 507"/>
                <a:gd name="T44" fmla="*/ 254 w 508"/>
                <a:gd name="T45" fmla="*/ 507 h 507"/>
                <a:gd name="T46" fmla="*/ 216 w 508"/>
                <a:gd name="T47" fmla="*/ 505 h 507"/>
                <a:gd name="T48" fmla="*/ 180 w 508"/>
                <a:gd name="T49" fmla="*/ 496 h 507"/>
                <a:gd name="T50" fmla="*/ 146 w 508"/>
                <a:gd name="T51" fmla="*/ 483 h 507"/>
                <a:gd name="T52" fmla="*/ 115 w 508"/>
                <a:gd name="T53" fmla="*/ 467 h 507"/>
                <a:gd name="T54" fmla="*/ 87 w 508"/>
                <a:gd name="T55" fmla="*/ 445 h 507"/>
                <a:gd name="T56" fmla="*/ 62 w 508"/>
                <a:gd name="T57" fmla="*/ 420 h 507"/>
                <a:gd name="T58" fmla="*/ 41 w 508"/>
                <a:gd name="T59" fmla="*/ 392 h 507"/>
                <a:gd name="T60" fmla="*/ 23 w 508"/>
                <a:gd name="T61" fmla="*/ 360 h 507"/>
                <a:gd name="T62" fmla="*/ 11 w 508"/>
                <a:gd name="T63" fmla="*/ 326 h 507"/>
                <a:gd name="T64" fmla="*/ 3 w 508"/>
                <a:gd name="T65" fmla="*/ 291 h 507"/>
                <a:gd name="T66" fmla="*/ 0 w 508"/>
                <a:gd name="T67" fmla="*/ 254 h 507"/>
                <a:gd name="T68" fmla="*/ 3 w 508"/>
                <a:gd name="T69" fmla="*/ 216 h 507"/>
                <a:gd name="T70" fmla="*/ 11 w 508"/>
                <a:gd name="T71" fmla="*/ 180 h 507"/>
                <a:gd name="T72" fmla="*/ 23 w 508"/>
                <a:gd name="T73" fmla="*/ 146 h 507"/>
                <a:gd name="T74" fmla="*/ 41 w 508"/>
                <a:gd name="T75" fmla="*/ 115 h 507"/>
                <a:gd name="T76" fmla="*/ 62 w 508"/>
                <a:gd name="T77" fmla="*/ 87 h 507"/>
                <a:gd name="T78" fmla="*/ 87 w 508"/>
                <a:gd name="T79" fmla="*/ 62 h 507"/>
                <a:gd name="T80" fmla="*/ 115 w 508"/>
                <a:gd name="T81" fmla="*/ 41 h 507"/>
                <a:gd name="T82" fmla="*/ 146 w 508"/>
                <a:gd name="T83" fmla="*/ 23 h 507"/>
                <a:gd name="T84" fmla="*/ 180 w 508"/>
                <a:gd name="T85" fmla="*/ 10 h 507"/>
                <a:gd name="T86" fmla="*/ 216 w 508"/>
                <a:gd name="T87" fmla="*/ 3 h 507"/>
                <a:gd name="T88" fmla="*/ 254 w 508"/>
                <a:gd name="T8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8" h="507">
                  <a:moveTo>
                    <a:pt x="254" y="0"/>
                  </a:moveTo>
                  <a:lnTo>
                    <a:pt x="291" y="3"/>
                  </a:lnTo>
                  <a:lnTo>
                    <a:pt x="327" y="10"/>
                  </a:lnTo>
                  <a:lnTo>
                    <a:pt x="360" y="23"/>
                  </a:lnTo>
                  <a:lnTo>
                    <a:pt x="392" y="41"/>
                  </a:lnTo>
                  <a:lnTo>
                    <a:pt x="420" y="62"/>
                  </a:lnTo>
                  <a:lnTo>
                    <a:pt x="446" y="87"/>
                  </a:lnTo>
                  <a:lnTo>
                    <a:pt x="467" y="115"/>
                  </a:lnTo>
                  <a:lnTo>
                    <a:pt x="485" y="146"/>
                  </a:lnTo>
                  <a:lnTo>
                    <a:pt x="497" y="180"/>
                  </a:lnTo>
                  <a:lnTo>
                    <a:pt x="505" y="216"/>
                  </a:lnTo>
                  <a:lnTo>
                    <a:pt x="508" y="254"/>
                  </a:lnTo>
                  <a:lnTo>
                    <a:pt x="505" y="291"/>
                  </a:lnTo>
                  <a:lnTo>
                    <a:pt x="497" y="326"/>
                  </a:lnTo>
                  <a:lnTo>
                    <a:pt x="485" y="360"/>
                  </a:lnTo>
                  <a:lnTo>
                    <a:pt x="467" y="392"/>
                  </a:lnTo>
                  <a:lnTo>
                    <a:pt x="446" y="420"/>
                  </a:lnTo>
                  <a:lnTo>
                    <a:pt x="420" y="445"/>
                  </a:lnTo>
                  <a:lnTo>
                    <a:pt x="392" y="467"/>
                  </a:lnTo>
                  <a:lnTo>
                    <a:pt x="360" y="483"/>
                  </a:lnTo>
                  <a:lnTo>
                    <a:pt x="327" y="496"/>
                  </a:lnTo>
                  <a:lnTo>
                    <a:pt x="291" y="505"/>
                  </a:lnTo>
                  <a:lnTo>
                    <a:pt x="254" y="507"/>
                  </a:lnTo>
                  <a:lnTo>
                    <a:pt x="216" y="505"/>
                  </a:lnTo>
                  <a:lnTo>
                    <a:pt x="180" y="496"/>
                  </a:lnTo>
                  <a:lnTo>
                    <a:pt x="146" y="483"/>
                  </a:lnTo>
                  <a:lnTo>
                    <a:pt x="115" y="467"/>
                  </a:lnTo>
                  <a:lnTo>
                    <a:pt x="87" y="445"/>
                  </a:lnTo>
                  <a:lnTo>
                    <a:pt x="62" y="420"/>
                  </a:lnTo>
                  <a:lnTo>
                    <a:pt x="41" y="392"/>
                  </a:lnTo>
                  <a:lnTo>
                    <a:pt x="23" y="360"/>
                  </a:lnTo>
                  <a:lnTo>
                    <a:pt x="11" y="326"/>
                  </a:lnTo>
                  <a:lnTo>
                    <a:pt x="3" y="291"/>
                  </a:lnTo>
                  <a:lnTo>
                    <a:pt x="0" y="254"/>
                  </a:lnTo>
                  <a:lnTo>
                    <a:pt x="3" y="216"/>
                  </a:lnTo>
                  <a:lnTo>
                    <a:pt x="11" y="180"/>
                  </a:lnTo>
                  <a:lnTo>
                    <a:pt x="23" y="146"/>
                  </a:lnTo>
                  <a:lnTo>
                    <a:pt x="41" y="115"/>
                  </a:lnTo>
                  <a:lnTo>
                    <a:pt x="62" y="87"/>
                  </a:lnTo>
                  <a:lnTo>
                    <a:pt x="87" y="62"/>
                  </a:lnTo>
                  <a:lnTo>
                    <a:pt x="115" y="41"/>
                  </a:lnTo>
                  <a:lnTo>
                    <a:pt x="146" y="23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63"/>
            <p:cNvSpPr>
              <a:spLocks noEditPoints="1"/>
            </p:cNvSpPr>
            <p:nvPr/>
          </p:nvSpPr>
          <p:spPr bwMode="auto">
            <a:xfrm>
              <a:off x="4451350" y="1927226"/>
              <a:ext cx="473075" cy="533400"/>
            </a:xfrm>
            <a:custGeom>
              <a:avLst/>
              <a:gdLst>
                <a:gd name="T0" fmla="*/ 2395 w 2979"/>
                <a:gd name="T1" fmla="*/ 3 h 3365"/>
                <a:gd name="T2" fmla="*/ 2464 w 2979"/>
                <a:gd name="T3" fmla="*/ 178 h 3365"/>
                <a:gd name="T4" fmla="*/ 2843 w 2979"/>
                <a:gd name="T5" fmla="*/ 252 h 3365"/>
                <a:gd name="T6" fmla="*/ 2979 w 2979"/>
                <a:gd name="T7" fmla="*/ 475 h 3365"/>
                <a:gd name="T8" fmla="*/ 2775 w 2979"/>
                <a:gd name="T9" fmla="*/ 1068 h 3365"/>
                <a:gd name="T10" fmla="*/ 2571 w 2979"/>
                <a:gd name="T11" fmla="*/ 475 h 3365"/>
                <a:gd name="T12" fmla="*/ 2697 w 2979"/>
                <a:gd name="T13" fmla="*/ 325 h 3365"/>
                <a:gd name="T14" fmla="*/ 2739 w 2979"/>
                <a:gd name="T15" fmla="*/ 3217 h 3365"/>
                <a:gd name="T16" fmla="*/ 2726 w 2979"/>
                <a:gd name="T17" fmla="*/ 3345 h 3365"/>
                <a:gd name="T18" fmla="*/ 2021 w 2979"/>
                <a:gd name="T19" fmla="*/ 3345 h 3365"/>
                <a:gd name="T20" fmla="*/ 2008 w 2979"/>
                <a:gd name="T21" fmla="*/ 3217 h 3365"/>
                <a:gd name="T22" fmla="*/ 2050 w 2979"/>
                <a:gd name="T23" fmla="*/ 325 h 3365"/>
                <a:gd name="T24" fmla="*/ 2178 w 2979"/>
                <a:gd name="T25" fmla="*/ 475 h 3365"/>
                <a:gd name="T26" fmla="*/ 2032 w 2979"/>
                <a:gd name="T27" fmla="*/ 1504 h 3365"/>
                <a:gd name="T28" fmla="*/ 2028 w 2979"/>
                <a:gd name="T29" fmla="*/ 1651 h 3365"/>
                <a:gd name="T30" fmla="*/ 1983 w 2979"/>
                <a:gd name="T31" fmla="*/ 1898 h 3365"/>
                <a:gd name="T32" fmla="*/ 1854 w 2979"/>
                <a:gd name="T33" fmla="*/ 2135 h 3365"/>
                <a:gd name="T34" fmla="*/ 1608 w 2979"/>
                <a:gd name="T35" fmla="*/ 2251 h 3365"/>
                <a:gd name="T36" fmla="*/ 1324 w 2979"/>
                <a:gd name="T37" fmla="*/ 2210 h 3365"/>
                <a:gd name="T38" fmla="*/ 1139 w 2979"/>
                <a:gd name="T39" fmla="*/ 2010 h 3365"/>
                <a:gd name="T40" fmla="*/ 650 w 2979"/>
                <a:gd name="T41" fmla="*/ 1703 h 3365"/>
                <a:gd name="T42" fmla="*/ 1017 w 2979"/>
                <a:gd name="T43" fmla="*/ 2152 h 3365"/>
                <a:gd name="T44" fmla="*/ 1411 w 2979"/>
                <a:gd name="T45" fmla="*/ 2392 h 3365"/>
                <a:gd name="T46" fmla="*/ 1291 w 2979"/>
                <a:gd name="T47" fmla="*/ 3300 h 3365"/>
                <a:gd name="T48" fmla="*/ 1125 w 2979"/>
                <a:gd name="T49" fmla="*/ 3356 h 3365"/>
                <a:gd name="T50" fmla="*/ 1036 w 2979"/>
                <a:gd name="T51" fmla="*/ 3205 h 3365"/>
                <a:gd name="T52" fmla="*/ 1007 w 2979"/>
                <a:gd name="T53" fmla="*/ 2595 h 3365"/>
                <a:gd name="T54" fmla="*/ 1009 w 2979"/>
                <a:gd name="T55" fmla="*/ 2665 h 3365"/>
                <a:gd name="T56" fmla="*/ 1009 w 2979"/>
                <a:gd name="T57" fmla="*/ 2909 h 3365"/>
                <a:gd name="T58" fmla="*/ 997 w 2979"/>
                <a:gd name="T59" fmla="*/ 3303 h 3365"/>
                <a:gd name="T60" fmla="*/ 851 w 2979"/>
                <a:gd name="T61" fmla="*/ 3354 h 3365"/>
                <a:gd name="T62" fmla="*/ 218 w 2979"/>
                <a:gd name="T63" fmla="*/ 3076 h 3365"/>
                <a:gd name="T64" fmla="*/ 134 w 2979"/>
                <a:gd name="T65" fmla="*/ 3362 h 3365"/>
                <a:gd name="T66" fmla="*/ 3 w 2979"/>
                <a:gd name="T67" fmla="*/ 3281 h 3365"/>
                <a:gd name="T68" fmla="*/ 61 w 2979"/>
                <a:gd name="T69" fmla="*/ 1197 h 3365"/>
                <a:gd name="T70" fmla="*/ 208 w 2979"/>
                <a:gd name="T71" fmla="*/ 1248 h 3365"/>
                <a:gd name="T72" fmla="*/ 370 w 2979"/>
                <a:gd name="T73" fmla="*/ 2445 h 3365"/>
                <a:gd name="T74" fmla="*/ 366 w 2979"/>
                <a:gd name="T75" fmla="*/ 2390 h 3365"/>
                <a:gd name="T76" fmla="*/ 367 w 2979"/>
                <a:gd name="T77" fmla="*/ 2352 h 3365"/>
                <a:gd name="T78" fmla="*/ 368 w 2979"/>
                <a:gd name="T79" fmla="*/ 2181 h 3365"/>
                <a:gd name="T80" fmla="*/ 370 w 2979"/>
                <a:gd name="T81" fmla="*/ 1763 h 3365"/>
                <a:gd name="T82" fmla="*/ 433 w 2979"/>
                <a:gd name="T83" fmla="*/ 1453 h 3365"/>
                <a:gd name="T84" fmla="*/ 909 w 2979"/>
                <a:gd name="T85" fmla="*/ 1426 h 3365"/>
                <a:gd name="T86" fmla="*/ 1020 w 2979"/>
                <a:gd name="T87" fmla="*/ 1587 h 3365"/>
                <a:gd name="T88" fmla="*/ 1534 w 2979"/>
                <a:gd name="T89" fmla="*/ 1696 h 3365"/>
                <a:gd name="T90" fmla="*/ 1607 w 2979"/>
                <a:gd name="T91" fmla="*/ 1822 h 3365"/>
                <a:gd name="T92" fmla="*/ 1247 w 2979"/>
                <a:gd name="T93" fmla="*/ 1983 h 3365"/>
                <a:gd name="T94" fmla="*/ 1384 w 2979"/>
                <a:gd name="T95" fmla="*/ 2118 h 3365"/>
                <a:gd name="T96" fmla="*/ 1630 w 2979"/>
                <a:gd name="T97" fmla="*/ 2138 h 3365"/>
                <a:gd name="T98" fmla="*/ 1819 w 2979"/>
                <a:gd name="T99" fmla="*/ 2003 h 3365"/>
                <a:gd name="T100" fmla="*/ 1902 w 2979"/>
                <a:gd name="T101" fmla="*/ 1767 h 3365"/>
                <a:gd name="T102" fmla="*/ 1923 w 2979"/>
                <a:gd name="T103" fmla="*/ 1560 h 3365"/>
                <a:gd name="T104" fmla="*/ 1920 w 2979"/>
                <a:gd name="T105" fmla="*/ 1043 h 3365"/>
                <a:gd name="T106" fmla="*/ 1780 w 2979"/>
                <a:gd name="T107" fmla="*/ 444 h 3365"/>
                <a:gd name="T108" fmla="*/ 1915 w 2979"/>
                <a:gd name="T109" fmla="*/ 215 h 3365"/>
                <a:gd name="T110" fmla="*/ 2285 w 2979"/>
                <a:gd name="T111" fmla="*/ 71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79" h="3365">
                  <a:moveTo>
                    <a:pt x="218" y="2724"/>
                  </a:moveTo>
                  <a:lnTo>
                    <a:pt x="218" y="2931"/>
                  </a:lnTo>
                  <a:lnTo>
                    <a:pt x="789" y="2931"/>
                  </a:lnTo>
                  <a:lnTo>
                    <a:pt x="789" y="2724"/>
                  </a:lnTo>
                  <a:lnTo>
                    <a:pt x="218" y="2724"/>
                  </a:lnTo>
                  <a:close/>
                  <a:moveTo>
                    <a:pt x="2374" y="0"/>
                  </a:moveTo>
                  <a:lnTo>
                    <a:pt x="2395" y="3"/>
                  </a:lnTo>
                  <a:lnTo>
                    <a:pt x="2414" y="9"/>
                  </a:lnTo>
                  <a:lnTo>
                    <a:pt x="2431" y="21"/>
                  </a:lnTo>
                  <a:lnTo>
                    <a:pt x="2445" y="35"/>
                  </a:lnTo>
                  <a:lnTo>
                    <a:pt x="2455" y="51"/>
                  </a:lnTo>
                  <a:lnTo>
                    <a:pt x="2462" y="71"/>
                  </a:lnTo>
                  <a:lnTo>
                    <a:pt x="2464" y="91"/>
                  </a:lnTo>
                  <a:lnTo>
                    <a:pt x="2464" y="178"/>
                  </a:lnTo>
                  <a:lnTo>
                    <a:pt x="2770" y="178"/>
                  </a:lnTo>
                  <a:lnTo>
                    <a:pt x="2789" y="181"/>
                  </a:lnTo>
                  <a:lnTo>
                    <a:pt x="2807" y="189"/>
                  </a:lnTo>
                  <a:lnTo>
                    <a:pt x="2821" y="200"/>
                  </a:lnTo>
                  <a:lnTo>
                    <a:pt x="2832" y="215"/>
                  </a:lnTo>
                  <a:lnTo>
                    <a:pt x="2841" y="233"/>
                  </a:lnTo>
                  <a:lnTo>
                    <a:pt x="2843" y="252"/>
                  </a:lnTo>
                  <a:lnTo>
                    <a:pt x="2843" y="422"/>
                  </a:lnTo>
                  <a:lnTo>
                    <a:pt x="2927" y="422"/>
                  </a:lnTo>
                  <a:lnTo>
                    <a:pt x="2943" y="425"/>
                  </a:lnTo>
                  <a:lnTo>
                    <a:pt x="2957" y="432"/>
                  </a:lnTo>
                  <a:lnTo>
                    <a:pt x="2969" y="444"/>
                  </a:lnTo>
                  <a:lnTo>
                    <a:pt x="2977" y="458"/>
                  </a:lnTo>
                  <a:lnTo>
                    <a:pt x="2979" y="475"/>
                  </a:lnTo>
                  <a:lnTo>
                    <a:pt x="2979" y="912"/>
                  </a:lnTo>
                  <a:lnTo>
                    <a:pt x="2976" y="928"/>
                  </a:lnTo>
                  <a:lnTo>
                    <a:pt x="2969" y="943"/>
                  </a:lnTo>
                  <a:lnTo>
                    <a:pt x="2956" y="955"/>
                  </a:lnTo>
                  <a:lnTo>
                    <a:pt x="2805" y="1059"/>
                  </a:lnTo>
                  <a:lnTo>
                    <a:pt x="2790" y="1066"/>
                  </a:lnTo>
                  <a:lnTo>
                    <a:pt x="2775" y="1068"/>
                  </a:lnTo>
                  <a:lnTo>
                    <a:pt x="2760" y="1066"/>
                  </a:lnTo>
                  <a:lnTo>
                    <a:pt x="2745" y="1059"/>
                  </a:lnTo>
                  <a:lnTo>
                    <a:pt x="2594" y="955"/>
                  </a:lnTo>
                  <a:lnTo>
                    <a:pt x="2581" y="943"/>
                  </a:lnTo>
                  <a:lnTo>
                    <a:pt x="2573" y="928"/>
                  </a:lnTo>
                  <a:lnTo>
                    <a:pt x="2571" y="912"/>
                  </a:lnTo>
                  <a:lnTo>
                    <a:pt x="2571" y="475"/>
                  </a:lnTo>
                  <a:lnTo>
                    <a:pt x="2573" y="458"/>
                  </a:lnTo>
                  <a:lnTo>
                    <a:pt x="2581" y="444"/>
                  </a:lnTo>
                  <a:lnTo>
                    <a:pt x="2592" y="432"/>
                  </a:lnTo>
                  <a:lnTo>
                    <a:pt x="2607" y="425"/>
                  </a:lnTo>
                  <a:lnTo>
                    <a:pt x="2623" y="422"/>
                  </a:lnTo>
                  <a:lnTo>
                    <a:pt x="2697" y="422"/>
                  </a:lnTo>
                  <a:lnTo>
                    <a:pt x="2697" y="325"/>
                  </a:lnTo>
                  <a:lnTo>
                    <a:pt x="2464" y="325"/>
                  </a:lnTo>
                  <a:lnTo>
                    <a:pt x="2464" y="3182"/>
                  </a:lnTo>
                  <a:lnTo>
                    <a:pt x="2668" y="3182"/>
                  </a:lnTo>
                  <a:lnTo>
                    <a:pt x="2690" y="3186"/>
                  </a:lnTo>
                  <a:lnTo>
                    <a:pt x="2708" y="3193"/>
                  </a:lnTo>
                  <a:lnTo>
                    <a:pt x="2726" y="3203"/>
                  </a:lnTo>
                  <a:lnTo>
                    <a:pt x="2739" y="3217"/>
                  </a:lnTo>
                  <a:lnTo>
                    <a:pt x="2750" y="3234"/>
                  </a:lnTo>
                  <a:lnTo>
                    <a:pt x="2758" y="3253"/>
                  </a:lnTo>
                  <a:lnTo>
                    <a:pt x="2760" y="3274"/>
                  </a:lnTo>
                  <a:lnTo>
                    <a:pt x="2758" y="3295"/>
                  </a:lnTo>
                  <a:lnTo>
                    <a:pt x="2750" y="3314"/>
                  </a:lnTo>
                  <a:lnTo>
                    <a:pt x="2739" y="3331"/>
                  </a:lnTo>
                  <a:lnTo>
                    <a:pt x="2726" y="3345"/>
                  </a:lnTo>
                  <a:lnTo>
                    <a:pt x="2708" y="3356"/>
                  </a:lnTo>
                  <a:lnTo>
                    <a:pt x="2690" y="3363"/>
                  </a:lnTo>
                  <a:lnTo>
                    <a:pt x="2668" y="3365"/>
                  </a:lnTo>
                  <a:lnTo>
                    <a:pt x="2079" y="3365"/>
                  </a:lnTo>
                  <a:lnTo>
                    <a:pt x="2057" y="3363"/>
                  </a:lnTo>
                  <a:lnTo>
                    <a:pt x="2039" y="3356"/>
                  </a:lnTo>
                  <a:lnTo>
                    <a:pt x="2021" y="3345"/>
                  </a:lnTo>
                  <a:lnTo>
                    <a:pt x="2008" y="3331"/>
                  </a:lnTo>
                  <a:lnTo>
                    <a:pt x="1997" y="3314"/>
                  </a:lnTo>
                  <a:lnTo>
                    <a:pt x="1990" y="3295"/>
                  </a:lnTo>
                  <a:lnTo>
                    <a:pt x="1988" y="3274"/>
                  </a:lnTo>
                  <a:lnTo>
                    <a:pt x="1990" y="3253"/>
                  </a:lnTo>
                  <a:lnTo>
                    <a:pt x="1997" y="3234"/>
                  </a:lnTo>
                  <a:lnTo>
                    <a:pt x="2008" y="3217"/>
                  </a:lnTo>
                  <a:lnTo>
                    <a:pt x="2021" y="3203"/>
                  </a:lnTo>
                  <a:lnTo>
                    <a:pt x="2039" y="3193"/>
                  </a:lnTo>
                  <a:lnTo>
                    <a:pt x="2057" y="3186"/>
                  </a:lnTo>
                  <a:lnTo>
                    <a:pt x="2079" y="3182"/>
                  </a:lnTo>
                  <a:lnTo>
                    <a:pt x="2283" y="3182"/>
                  </a:lnTo>
                  <a:lnTo>
                    <a:pt x="2283" y="325"/>
                  </a:lnTo>
                  <a:lnTo>
                    <a:pt x="2050" y="325"/>
                  </a:lnTo>
                  <a:lnTo>
                    <a:pt x="2050" y="422"/>
                  </a:lnTo>
                  <a:lnTo>
                    <a:pt x="2126" y="422"/>
                  </a:lnTo>
                  <a:lnTo>
                    <a:pt x="2142" y="425"/>
                  </a:lnTo>
                  <a:lnTo>
                    <a:pt x="2157" y="432"/>
                  </a:lnTo>
                  <a:lnTo>
                    <a:pt x="2168" y="444"/>
                  </a:lnTo>
                  <a:lnTo>
                    <a:pt x="2175" y="458"/>
                  </a:lnTo>
                  <a:lnTo>
                    <a:pt x="2178" y="475"/>
                  </a:lnTo>
                  <a:lnTo>
                    <a:pt x="2178" y="912"/>
                  </a:lnTo>
                  <a:lnTo>
                    <a:pt x="2175" y="928"/>
                  </a:lnTo>
                  <a:lnTo>
                    <a:pt x="2168" y="943"/>
                  </a:lnTo>
                  <a:lnTo>
                    <a:pt x="2156" y="955"/>
                  </a:lnTo>
                  <a:lnTo>
                    <a:pt x="2029" y="1042"/>
                  </a:lnTo>
                  <a:lnTo>
                    <a:pt x="2032" y="1497"/>
                  </a:lnTo>
                  <a:lnTo>
                    <a:pt x="2032" y="1504"/>
                  </a:lnTo>
                  <a:lnTo>
                    <a:pt x="2033" y="1514"/>
                  </a:lnTo>
                  <a:lnTo>
                    <a:pt x="2033" y="1529"/>
                  </a:lnTo>
                  <a:lnTo>
                    <a:pt x="2033" y="1548"/>
                  </a:lnTo>
                  <a:lnTo>
                    <a:pt x="2032" y="1569"/>
                  </a:lnTo>
                  <a:lnTo>
                    <a:pt x="2032" y="1594"/>
                  </a:lnTo>
                  <a:lnTo>
                    <a:pt x="2030" y="1622"/>
                  </a:lnTo>
                  <a:lnTo>
                    <a:pt x="2028" y="1651"/>
                  </a:lnTo>
                  <a:lnTo>
                    <a:pt x="2025" y="1683"/>
                  </a:lnTo>
                  <a:lnTo>
                    <a:pt x="2020" y="1716"/>
                  </a:lnTo>
                  <a:lnTo>
                    <a:pt x="2015" y="1752"/>
                  </a:lnTo>
                  <a:lnTo>
                    <a:pt x="2009" y="1787"/>
                  </a:lnTo>
                  <a:lnTo>
                    <a:pt x="2002" y="1823"/>
                  </a:lnTo>
                  <a:lnTo>
                    <a:pt x="1993" y="1861"/>
                  </a:lnTo>
                  <a:lnTo>
                    <a:pt x="1983" y="1898"/>
                  </a:lnTo>
                  <a:lnTo>
                    <a:pt x="1970" y="1935"/>
                  </a:lnTo>
                  <a:lnTo>
                    <a:pt x="1956" y="1972"/>
                  </a:lnTo>
                  <a:lnTo>
                    <a:pt x="1941" y="2007"/>
                  </a:lnTo>
                  <a:lnTo>
                    <a:pt x="1922" y="2041"/>
                  </a:lnTo>
                  <a:lnTo>
                    <a:pt x="1902" y="2074"/>
                  </a:lnTo>
                  <a:lnTo>
                    <a:pt x="1879" y="2105"/>
                  </a:lnTo>
                  <a:lnTo>
                    <a:pt x="1854" y="2135"/>
                  </a:lnTo>
                  <a:lnTo>
                    <a:pt x="1827" y="2161"/>
                  </a:lnTo>
                  <a:lnTo>
                    <a:pt x="1797" y="2185"/>
                  </a:lnTo>
                  <a:lnTo>
                    <a:pt x="1764" y="2205"/>
                  </a:lnTo>
                  <a:lnTo>
                    <a:pt x="1728" y="2223"/>
                  </a:lnTo>
                  <a:lnTo>
                    <a:pt x="1689" y="2236"/>
                  </a:lnTo>
                  <a:lnTo>
                    <a:pt x="1647" y="2245"/>
                  </a:lnTo>
                  <a:lnTo>
                    <a:pt x="1608" y="2251"/>
                  </a:lnTo>
                  <a:lnTo>
                    <a:pt x="1567" y="2253"/>
                  </a:lnTo>
                  <a:lnTo>
                    <a:pt x="1526" y="2255"/>
                  </a:lnTo>
                  <a:lnTo>
                    <a:pt x="1484" y="2251"/>
                  </a:lnTo>
                  <a:lnTo>
                    <a:pt x="1443" y="2246"/>
                  </a:lnTo>
                  <a:lnTo>
                    <a:pt x="1402" y="2238"/>
                  </a:lnTo>
                  <a:lnTo>
                    <a:pt x="1362" y="2226"/>
                  </a:lnTo>
                  <a:lnTo>
                    <a:pt x="1324" y="2210"/>
                  </a:lnTo>
                  <a:lnTo>
                    <a:pt x="1289" y="2192"/>
                  </a:lnTo>
                  <a:lnTo>
                    <a:pt x="1255" y="2169"/>
                  </a:lnTo>
                  <a:lnTo>
                    <a:pt x="1224" y="2143"/>
                  </a:lnTo>
                  <a:lnTo>
                    <a:pt x="1197" y="2113"/>
                  </a:lnTo>
                  <a:lnTo>
                    <a:pt x="1174" y="2080"/>
                  </a:lnTo>
                  <a:lnTo>
                    <a:pt x="1154" y="2047"/>
                  </a:lnTo>
                  <a:lnTo>
                    <a:pt x="1139" y="2010"/>
                  </a:lnTo>
                  <a:lnTo>
                    <a:pt x="1074" y="2025"/>
                  </a:lnTo>
                  <a:lnTo>
                    <a:pt x="1053" y="2028"/>
                  </a:lnTo>
                  <a:lnTo>
                    <a:pt x="1030" y="2027"/>
                  </a:lnTo>
                  <a:lnTo>
                    <a:pt x="1008" y="2022"/>
                  </a:lnTo>
                  <a:lnTo>
                    <a:pt x="988" y="2012"/>
                  </a:lnTo>
                  <a:lnTo>
                    <a:pt x="970" y="1998"/>
                  </a:lnTo>
                  <a:lnTo>
                    <a:pt x="650" y="1703"/>
                  </a:lnTo>
                  <a:lnTo>
                    <a:pt x="892" y="2082"/>
                  </a:lnTo>
                  <a:lnTo>
                    <a:pt x="906" y="2103"/>
                  </a:lnTo>
                  <a:lnTo>
                    <a:pt x="925" y="2119"/>
                  </a:lnTo>
                  <a:lnTo>
                    <a:pt x="945" y="2134"/>
                  </a:lnTo>
                  <a:lnTo>
                    <a:pt x="968" y="2144"/>
                  </a:lnTo>
                  <a:lnTo>
                    <a:pt x="991" y="2150"/>
                  </a:lnTo>
                  <a:lnTo>
                    <a:pt x="1017" y="2152"/>
                  </a:lnTo>
                  <a:lnTo>
                    <a:pt x="1016" y="2307"/>
                  </a:lnTo>
                  <a:lnTo>
                    <a:pt x="1306" y="2329"/>
                  </a:lnTo>
                  <a:lnTo>
                    <a:pt x="1332" y="2333"/>
                  </a:lnTo>
                  <a:lnTo>
                    <a:pt x="1355" y="2343"/>
                  </a:lnTo>
                  <a:lnTo>
                    <a:pt x="1377" y="2356"/>
                  </a:lnTo>
                  <a:lnTo>
                    <a:pt x="1395" y="2372"/>
                  </a:lnTo>
                  <a:lnTo>
                    <a:pt x="1411" y="2392"/>
                  </a:lnTo>
                  <a:lnTo>
                    <a:pt x="1423" y="2413"/>
                  </a:lnTo>
                  <a:lnTo>
                    <a:pt x="1430" y="2437"/>
                  </a:lnTo>
                  <a:lnTo>
                    <a:pt x="1433" y="2462"/>
                  </a:lnTo>
                  <a:lnTo>
                    <a:pt x="1431" y="2489"/>
                  </a:lnTo>
                  <a:lnTo>
                    <a:pt x="1309" y="3249"/>
                  </a:lnTo>
                  <a:lnTo>
                    <a:pt x="1302" y="3276"/>
                  </a:lnTo>
                  <a:lnTo>
                    <a:pt x="1291" y="3300"/>
                  </a:lnTo>
                  <a:lnTo>
                    <a:pt x="1274" y="3321"/>
                  </a:lnTo>
                  <a:lnTo>
                    <a:pt x="1254" y="3338"/>
                  </a:lnTo>
                  <a:lnTo>
                    <a:pt x="1231" y="3352"/>
                  </a:lnTo>
                  <a:lnTo>
                    <a:pt x="1206" y="3361"/>
                  </a:lnTo>
                  <a:lnTo>
                    <a:pt x="1179" y="3365"/>
                  </a:lnTo>
                  <a:lnTo>
                    <a:pt x="1151" y="3363"/>
                  </a:lnTo>
                  <a:lnTo>
                    <a:pt x="1125" y="3356"/>
                  </a:lnTo>
                  <a:lnTo>
                    <a:pt x="1100" y="3344"/>
                  </a:lnTo>
                  <a:lnTo>
                    <a:pt x="1078" y="3328"/>
                  </a:lnTo>
                  <a:lnTo>
                    <a:pt x="1061" y="3307"/>
                  </a:lnTo>
                  <a:lnTo>
                    <a:pt x="1048" y="3285"/>
                  </a:lnTo>
                  <a:lnTo>
                    <a:pt x="1039" y="3259"/>
                  </a:lnTo>
                  <a:lnTo>
                    <a:pt x="1035" y="3233"/>
                  </a:lnTo>
                  <a:lnTo>
                    <a:pt x="1036" y="3205"/>
                  </a:lnTo>
                  <a:lnTo>
                    <a:pt x="1135" y="2594"/>
                  </a:lnTo>
                  <a:lnTo>
                    <a:pt x="1004" y="2583"/>
                  </a:lnTo>
                  <a:lnTo>
                    <a:pt x="1005" y="2585"/>
                  </a:lnTo>
                  <a:lnTo>
                    <a:pt x="1005" y="2587"/>
                  </a:lnTo>
                  <a:lnTo>
                    <a:pt x="1006" y="2589"/>
                  </a:lnTo>
                  <a:lnTo>
                    <a:pt x="1006" y="2591"/>
                  </a:lnTo>
                  <a:lnTo>
                    <a:pt x="1007" y="2595"/>
                  </a:lnTo>
                  <a:lnTo>
                    <a:pt x="1007" y="2599"/>
                  </a:lnTo>
                  <a:lnTo>
                    <a:pt x="1008" y="2605"/>
                  </a:lnTo>
                  <a:lnTo>
                    <a:pt x="1008" y="2612"/>
                  </a:lnTo>
                  <a:lnTo>
                    <a:pt x="1008" y="2621"/>
                  </a:lnTo>
                  <a:lnTo>
                    <a:pt x="1008" y="2632"/>
                  </a:lnTo>
                  <a:lnTo>
                    <a:pt x="1008" y="2648"/>
                  </a:lnTo>
                  <a:lnTo>
                    <a:pt x="1009" y="2665"/>
                  </a:lnTo>
                  <a:lnTo>
                    <a:pt x="1009" y="2687"/>
                  </a:lnTo>
                  <a:lnTo>
                    <a:pt x="1009" y="2711"/>
                  </a:lnTo>
                  <a:lnTo>
                    <a:pt x="1009" y="2741"/>
                  </a:lnTo>
                  <a:lnTo>
                    <a:pt x="1009" y="2775"/>
                  </a:lnTo>
                  <a:lnTo>
                    <a:pt x="1009" y="2815"/>
                  </a:lnTo>
                  <a:lnTo>
                    <a:pt x="1009" y="2859"/>
                  </a:lnTo>
                  <a:lnTo>
                    <a:pt x="1009" y="2909"/>
                  </a:lnTo>
                  <a:lnTo>
                    <a:pt x="1008" y="2964"/>
                  </a:lnTo>
                  <a:lnTo>
                    <a:pt x="1008" y="3027"/>
                  </a:lnTo>
                  <a:lnTo>
                    <a:pt x="1008" y="3096"/>
                  </a:lnTo>
                  <a:lnTo>
                    <a:pt x="1008" y="3172"/>
                  </a:lnTo>
                  <a:lnTo>
                    <a:pt x="1008" y="3256"/>
                  </a:lnTo>
                  <a:lnTo>
                    <a:pt x="1006" y="3281"/>
                  </a:lnTo>
                  <a:lnTo>
                    <a:pt x="997" y="3303"/>
                  </a:lnTo>
                  <a:lnTo>
                    <a:pt x="984" y="3324"/>
                  </a:lnTo>
                  <a:lnTo>
                    <a:pt x="967" y="3341"/>
                  </a:lnTo>
                  <a:lnTo>
                    <a:pt x="947" y="3354"/>
                  </a:lnTo>
                  <a:lnTo>
                    <a:pt x="924" y="3362"/>
                  </a:lnTo>
                  <a:lnTo>
                    <a:pt x="899" y="3365"/>
                  </a:lnTo>
                  <a:lnTo>
                    <a:pt x="873" y="3362"/>
                  </a:lnTo>
                  <a:lnTo>
                    <a:pt x="851" y="3354"/>
                  </a:lnTo>
                  <a:lnTo>
                    <a:pt x="830" y="3341"/>
                  </a:lnTo>
                  <a:lnTo>
                    <a:pt x="814" y="3324"/>
                  </a:lnTo>
                  <a:lnTo>
                    <a:pt x="801" y="3303"/>
                  </a:lnTo>
                  <a:lnTo>
                    <a:pt x="792" y="3281"/>
                  </a:lnTo>
                  <a:lnTo>
                    <a:pt x="789" y="3256"/>
                  </a:lnTo>
                  <a:lnTo>
                    <a:pt x="789" y="3076"/>
                  </a:lnTo>
                  <a:lnTo>
                    <a:pt x="218" y="3076"/>
                  </a:lnTo>
                  <a:lnTo>
                    <a:pt x="218" y="3256"/>
                  </a:lnTo>
                  <a:lnTo>
                    <a:pt x="216" y="3281"/>
                  </a:lnTo>
                  <a:lnTo>
                    <a:pt x="207" y="3303"/>
                  </a:lnTo>
                  <a:lnTo>
                    <a:pt x="195" y="3324"/>
                  </a:lnTo>
                  <a:lnTo>
                    <a:pt x="177" y="3341"/>
                  </a:lnTo>
                  <a:lnTo>
                    <a:pt x="158" y="3354"/>
                  </a:lnTo>
                  <a:lnTo>
                    <a:pt x="134" y="3362"/>
                  </a:lnTo>
                  <a:lnTo>
                    <a:pt x="110" y="3365"/>
                  </a:lnTo>
                  <a:lnTo>
                    <a:pt x="84" y="3362"/>
                  </a:lnTo>
                  <a:lnTo>
                    <a:pt x="61" y="3354"/>
                  </a:lnTo>
                  <a:lnTo>
                    <a:pt x="41" y="3341"/>
                  </a:lnTo>
                  <a:lnTo>
                    <a:pt x="25" y="3324"/>
                  </a:lnTo>
                  <a:lnTo>
                    <a:pt x="11" y="3303"/>
                  </a:lnTo>
                  <a:lnTo>
                    <a:pt x="3" y="3281"/>
                  </a:lnTo>
                  <a:lnTo>
                    <a:pt x="0" y="3256"/>
                  </a:lnTo>
                  <a:lnTo>
                    <a:pt x="0" y="1296"/>
                  </a:lnTo>
                  <a:lnTo>
                    <a:pt x="3" y="1270"/>
                  </a:lnTo>
                  <a:lnTo>
                    <a:pt x="11" y="1248"/>
                  </a:lnTo>
                  <a:lnTo>
                    <a:pt x="25" y="1227"/>
                  </a:lnTo>
                  <a:lnTo>
                    <a:pt x="41" y="1210"/>
                  </a:lnTo>
                  <a:lnTo>
                    <a:pt x="61" y="1197"/>
                  </a:lnTo>
                  <a:lnTo>
                    <a:pt x="84" y="1189"/>
                  </a:lnTo>
                  <a:lnTo>
                    <a:pt x="110" y="1186"/>
                  </a:lnTo>
                  <a:lnTo>
                    <a:pt x="134" y="1189"/>
                  </a:lnTo>
                  <a:lnTo>
                    <a:pt x="158" y="1197"/>
                  </a:lnTo>
                  <a:lnTo>
                    <a:pt x="177" y="1210"/>
                  </a:lnTo>
                  <a:lnTo>
                    <a:pt x="195" y="1227"/>
                  </a:lnTo>
                  <a:lnTo>
                    <a:pt x="208" y="1248"/>
                  </a:lnTo>
                  <a:lnTo>
                    <a:pt x="216" y="1270"/>
                  </a:lnTo>
                  <a:lnTo>
                    <a:pt x="218" y="1296"/>
                  </a:lnTo>
                  <a:lnTo>
                    <a:pt x="218" y="2504"/>
                  </a:lnTo>
                  <a:lnTo>
                    <a:pt x="406" y="2504"/>
                  </a:lnTo>
                  <a:lnTo>
                    <a:pt x="391" y="2487"/>
                  </a:lnTo>
                  <a:lnTo>
                    <a:pt x="378" y="2467"/>
                  </a:lnTo>
                  <a:lnTo>
                    <a:pt x="370" y="2445"/>
                  </a:lnTo>
                  <a:lnTo>
                    <a:pt x="365" y="2420"/>
                  </a:lnTo>
                  <a:lnTo>
                    <a:pt x="365" y="2396"/>
                  </a:lnTo>
                  <a:lnTo>
                    <a:pt x="365" y="2394"/>
                  </a:lnTo>
                  <a:lnTo>
                    <a:pt x="365" y="2392"/>
                  </a:lnTo>
                  <a:lnTo>
                    <a:pt x="366" y="2392"/>
                  </a:lnTo>
                  <a:lnTo>
                    <a:pt x="366" y="2391"/>
                  </a:lnTo>
                  <a:lnTo>
                    <a:pt x="366" y="2390"/>
                  </a:lnTo>
                  <a:lnTo>
                    <a:pt x="366" y="2389"/>
                  </a:lnTo>
                  <a:lnTo>
                    <a:pt x="366" y="2387"/>
                  </a:lnTo>
                  <a:lnTo>
                    <a:pt x="366" y="2383"/>
                  </a:lnTo>
                  <a:lnTo>
                    <a:pt x="366" y="2378"/>
                  </a:lnTo>
                  <a:lnTo>
                    <a:pt x="366" y="2372"/>
                  </a:lnTo>
                  <a:lnTo>
                    <a:pt x="366" y="2363"/>
                  </a:lnTo>
                  <a:lnTo>
                    <a:pt x="367" y="2352"/>
                  </a:lnTo>
                  <a:lnTo>
                    <a:pt x="367" y="2338"/>
                  </a:lnTo>
                  <a:lnTo>
                    <a:pt x="367" y="2322"/>
                  </a:lnTo>
                  <a:lnTo>
                    <a:pt x="367" y="2302"/>
                  </a:lnTo>
                  <a:lnTo>
                    <a:pt x="367" y="2278"/>
                  </a:lnTo>
                  <a:lnTo>
                    <a:pt x="367" y="2249"/>
                  </a:lnTo>
                  <a:lnTo>
                    <a:pt x="367" y="2218"/>
                  </a:lnTo>
                  <a:lnTo>
                    <a:pt x="368" y="2181"/>
                  </a:lnTo>
                  <a:lnTo>
                    <a:pt x="368" y="2139"/>
                  </a:lnTo>
                  <a:lnTo>
                    <a:pt x="368" y="2091"/>
                  </a:lnTo>
                  <a:lnTo>
                    <a:pt x="368" y="2038"/>
                  </a:lnTo>
                  <a:lnTo>
                    <a:pt x="369" y="1979"/>
                  </a:lnTo>
                  <a:lnTo>
                    <a:pt x="369" y="1913"/>
                  </a:lnTo>
                  <a:lnTo>
                    <a:pt x="369" y="1842"/>
                  </a:lnTo>
                  <a:lnTo>
                    <a:pt x="370" y="1763"/>
                  </a:lnTo>
                  <a:lnTo>
                    <a:pt x="370" y="1677"/>
                  </a:lnTo>
                  <a:lnTo>
                    <a:pt x="371" y="1584"/>
                  </a:lnTo>
                  <a:lnTo>
                    <a:pt x="374" y="1553"/>
                  </a:lnTo>
                  <a:lnTo>
                    <a:pt x="382" y="1523"/>
                  </a:lnTo>
                  <a:lnTo>
                    <a:pt x="395" y="1497"/>
                  </a:lnTo>
                  <a:lnTo>
                    <a:pt x="412" y="1473"/>
                  </a:lnTo>
                  <a:lnTo>
                    <a:pt x="433" y="1453"/>
                  </a:lnTo>
                  <a:lnTo>
                    <a:pt x="457" y="1436"/>
                  </a:lnTo>
                  <a:lnTo>
                    <a:pt x="484" y="1423"/>
                  </a:lnTo>
                  <a:lnTo>
                    <a:pt x="513" y="1416"/>
                  </a:lnTo>
                  <a:lnTo>
                    <a:pt x="543" y="1413"/>
                  </a:lnTo>
                  <a:lnTo>
                    <a:pt x="850" y="1415"/>
                  </a:lnTo>
                  <a:lnTo>
                    <a:pt x="881" y="1418"/>
                  </a:lnTo>
                  <a:lnTo>
                    <a:pt x="909" y="1426"/>
                  </a:lnTo>
                  <a:lnTo>
                    <a:pt x="936" y="1438"/>
                  </a:lnTo>
                  <a:lnTo>
                    <a:pt x="959" y="1456"/>
                  </a:lnTo>
                  <a:lnTo>
                    <a:pt x="980" y="1476"/>
                  </a:lnTo>
                  <a:lnTo>
                    <a:pt x="997" y="1501"/>
                  </a:lnTo>
                  <a:lnTo>
                    <a:pt x="1010" y="1527"/>
                  </a:lnTo>
                  <a:lnTo>
                    <a:pt x="1018" y="1556"/>
                  </a:lnTo>
                  <a:lnTo>
                    <a:pt x="1020" y="1587"/>
                  </a:lnTo>
                  <a:lnTo>
                    <a:pt x="1020" y="1647"/>
                  </a:lnTo>
                  <a:lnTo>
                    <a:pt x="806" y="1534"/>
                  </a:lnTo>
                  <a:lnTo>
                    <a:pt x="1079" y="1787"/>
                  </a:lnTo>
                  <a:lnTo>
                    <a:pt x="1467" y="1692"/>
                  </a:lnTo>
                  <a:lnTo>
                    <a:pt x="1489" y="1689"/>
                  </a:lnTo>
                  <a:lnTo>
                    <a:pt x="1512" y="1691"/>
                  </a:lnTo>
                  <a:lnTo>
                    <a:pt x="1534" y="1696"/>
                  </a:lnTo>
                  <a:lnTo>
                    <a:pt x="1554" y="1706"/>
                  </a:lnTo>
                  <a:lnTo>
                    <a:pt x="1571" y="1719"/>
                  </a:lnTo>
                  <a:lnTo>
                    <a:pt x="1586" y="1735"/>
                  </a:lnTo>
                  <a:lnTo>
                    <a:pt x="1598" y="1755"/>
                  </a:lnTo>
                  <a:lnTo>
                    <a:pt x="1605" y="1777"/>
                  </a:lnTo>
                  <a:lnTo>
                    <a:pt x="1608" y="1800"/>
                  </a:lnTo>
                  <a:lnTo>
                    <a:pt x="1607" y="1822"/>
                  </a:lnTo>
                  <a:lnTo>
                    <a:pt x="1602" y="1844"/>
                  </a:lnTo>
                  <a:lnTo>
                    <a:pt x="1592" y="1864"/>
                  </a:lnTo>
                  <a:lnTo>
                    <a:pt x="1579" y="1882"/>
                  </a:lnTo>
                  <a:lnTo>
                    <a:pt x="1562" y="1897"/>
                  </a:lnTo>
                  <a:lnTo>
                    <a:pt x="1543" y="1908"/>
                  </a:lnTo>
                  <a:lnTo>
                    <a:pt x="1521" y="1915"/>
                  </a:lnTo>
                  <a:lnTo>
                    <a:pt x="1247" y="1983"/>
                  </a:lnTo>
                  <a:lnTo>
                    <a:pt x="1261" y="2013"/>
                  </a:lnTo>
                  <a:lnTo>
                    <a:pt x="1277" y="2038"/>
                  </a:lnTo>
                  <a:lnTo>
                    <a:pt x="1298" y="2062"/>
                  </a:lnTo>
                  <a:lnTo>
                    <a:pt x="1321" y="2082"/>
                  </a:lnTo>
                  <a:lnTo>
                    <a:pt x="1321" y="2083"/>
                  </a:lnTo>
                  <a:lnTo>
                    <a:pt x="1352" y="2103"/>
                  </a:lnTo>
                  <a:lnTo>
                    <a:pt x="1384" y="2118"/>
                  </a:lnTo>
                  <a:lnTo>
                    <a:pt x="1419" y="2130"/>
                  </a:lnTo>
                  <a:lnTo>
                    <a:pt x="1455" y="2138"/>
                  </a:lnTo>
                  <a:lnTo>
                    <a:pt x="1490" y="2143"/>
                  </a:lnTo>
                  <a:lnTo>
                    <a:pt x="1527" y="2145"/>
                  </a:lnTo>
                  <a:lnTo>
                    <a:pt x="1563" y="2145"/>
                  </a:lnTo>
                  <a:lnTo>
                    <a:pt x="1597" y="2143"/>
                  </a:lnTo>
                  <a:lnTo>
                    <a:pt x="1630" y="2138"/>
                  </a:lnTo>
                  <a:lnTo>
                    <a:pt x="1665" y="2130"/>
                  </a:lnTo>
                  <a:lnTo>
                    <a:pt x="1697" y="2117"/>
                  </a:lnTo>
                  <a:lnTo>
                    <a:pt x="1726" y="2100"/>
                  </a:lnTo>
                  <a:lnTo>
                    <a:pt x="1753" y="2080"/>
                  </a:lnTo>
                  <a:lnTo>
                    <a:pt x="1776" y="2057"/>
                  </a:lnTo>
                  <a:lnTo>
                    <a:pt x="1798" y="2030"/>
                  </a:lnTo>
                  <a:lnTo>
                    <a:pt x="1819" y="2003"/>
                  </a:lnTo>
                  <a:lnTo>
                    <a:pt x="1836" y="1972"/>
                  </a:lnTo>
                  <a:lnTo>
                    <a:pt x="1851" y="1939"/>
                  </a:lnTo>
                  <a:lnTo>
                    <a:pt x="1865" y="1906"/>
                  </a:lnTo>
                  <a:lnTo>
                    <a:pt x="1876" y="1871"/>
                  </a:lnTo>
                  <a:lnTo>
                    <a:pt x="1886" y="1837"/>
                  </a:lnTo>
                  <a:lnTo>
                    <a:pt x="1894" y="1802"/>
                  </a:lnTo>
                  <a:lnTo>
                    <a:pt x="1902" y="1767"/>
                  </a:lnTo>
                  <a:lnTo>
                    <a:pt x="1908" y="1732"/>
                  </a:lnTo>
                  <a:lnTo>
                    <a:pt x="1913" y="1699"/>
                  </a:lnTo>
                  <a:lnTo>
                    <a:pt x="1916" y="1667"/>
                  </a:lnTo>
                  <a:lnTo>
                    <a:pt x="1919" y="1637"/>
                  </a:lnTo>
                  <a:lnTo>
                    <a:pt x="1921" y="1608"/>
                  </a:lnTo>
                  <a:lnTo>
                    <a:pt x="1922" y="1583"/>
                  </a:lnTo>
                  <a:lnTo>
                    <a:pt x="1923" y="1560"/>
                  </a:lnTo>
                  <a:lnTo>
                    <a:pt x="1923" y="1540"/>
                  </a:lnTo>
                  <a:lnTo>
                    <a:pt x="1923" y="1524"/>
                  </a:lnTo>
                  <a:lnTo>
                    <a:pt x="1923" y="1512"/>
                  </a:lnTo>
                  <a:lnTo>
                    <a:pt x="1923" y="1504"/>
                  </a:lnTo>
                  <a:lnTo>
                    <a:pt x="1923" y="1501"/>
                  </a:lnTo>
                  <a:lnTo>
                    <a:pt x="1923" y="1499"/>
                  </a:lnTo>
                  <a:lnTo>
                    <a:pt x="1920" y="1043"/>
                  </a:lnTo>
                  <a:lnTo>
                    <a:pt x="1792" y="955"/>
                  </a:lnTo>
                  <a:lnTo>
                    <a:pt x="1781" y="943"/>
                  </a:lnTo>
                  <a:lnTo>
                    <a:pt x="1772" y="928"/>
                  </a:lnTo>
                  <a:lnTo>
                    <a:pt x="1769" y="912"/>
                  </a:lnTo>
                  <a:lnTo>
                    <a:pt x="1769" y="475"/>
                  </a:lnTo>
                  <a:lnTo>
                    <a:pt x="1772" y="458"/>
                  </a:lnTo>
                  <a:lnTo>
                    <a:pt x="1780" y="444"/>
                  </a:lnTo>
                  <a:lnTo>
                    <a:pt x="1791" y="432"/>
                  </a:lnTo>
                  <a:lnTo>
                    <a:pt x="1805" y="425"/>
                  </a:lnTo>
                  <a:lnTo>
                    <a:pt x="1822" y="422"/>
                  </a:lnTo>
                  <a:lnTo>
                    <a:pt x="1905" y="422"/>
                  </a:lnTo>
                  <a:lnTo>
                    <a:pt x="1905" y="252"/>
                  </a:lnTo>
                  <a:lnTo>
                    <a:pt x="1907" y="233"/>
                  </a:lnTo>
                  <a:lnTo>
                    <a:pt x="1915" y="215"/>
                  </a:lnTo>
                  <a:lnTo>
                    <a:pt x="1926" y="200"/>
                  </a:lnTo>
                  <a:lnTo>
                    <a:pt x="1941" y="189"/>
                  </a:lnTo>
                  <a:lnTo>
                    <a:pt x="1958" y="181"/>
                  </a:lnTo>
                  <a:lnTo>
                    <a:pt x="1977" y="178"/>
                  </a:lnTo>
                  <a:lnTo>
                    <a:pt x="2283" y="178"/>
                  </a:lnTo>
                  <a:lnTo>
                    <a:pt x="2283" y="91"/>
                  </a:lnTo>
                  <a:lnTo>
                    <a:pt x="2285" y="71"/>
                  </a:lnTo>
                  <a:lnTo>
                    <a:pt x="2292" y="51"/>
                  </a:lnTo>
                  <a:lnTo>
                    <a:pt x="2302" y="35"/>
                  </a:lnTo>
                  <a:lnTo>
                    <a:pt x="2317" y="21"/>
                  </a:lnTo>
                  <a:lnTo>
                    <a:pt x="2333" y="9"/>
                  </a:lnTo>
                  <a:lnTo>
                    <a:pt x="2353" y="3"/>
                  </a:lnTo>
                  <a:lnTo>
                    <a:pt x="2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579602" y="1927226"/>
            <a:ext cx="346075" cy="533400"/>
            <a:chOff x="3578225" y="1927226"/>
            <a:chExt cx="3460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68"/>
            <p:cNvSpPr>
              <a:spLocks noEditPoints="1"/>
            </p:cNvSpPr>
            <p:nvPr/>
          </p:nvSpPr>
          <p:spPr bwMode="auto">
            <a:xfrm>
              <a:off x="3578225" y="1927226"/>
              <a:ext cx="346075" cy="533400"/>
            </a:xfrm>
            <a:custGeom>
              <a:avLst/>
              <a:gdLst>
                <a:gd name="T0" fmla="*/ 1183 w 2182"/>
                <a:gd name="T1" fmla="*/ 1599 h 3357"/>
                <a:gd name="T2" fmla="*/ 1159 w 2182"/>
                <a:gd name="T3" fmla="*/ 1746 h 3357"/>
                <a:gd name="T4" fmla="*/ 1017 w 2182"/>
                <a:gd name="T5" fmla="*/ 1781 h 3357"/>
                <a:gd name="T6" fmla="*/ 1329 w 2182"/>
                <a:gd name="T7" fmla="*/ 1942 h 3357"/>
                <a:gd name="T8" fmla="*/ 1070 w 2182"/>
                <a:gd name="T9" fmla="*/ 1370 h 3357"/>
                <a:gd name="T10" fmla="*/ 922 w 2182"/>
                <a:gd name="T11" fmla="*/ 1281 h 3357"/>
                <a:gd name="T12" fmla="*/ 861 w 2182"/>
                <a:gd name="T13" fmla="*/ 1244 h 3357"/>
                <a:gd name="T14" fmla="*/ 807 w 2182"/>
                <a:gd name="T15" fmla="*/ 1211 h 3357"/>
                <a:gd name="T16" fmla="*/ 1684 w 2182"/>
                <a:gd name="T17" fmla="*/ 1061 h 3357"/>
                <a:gd name="T18" fmla="*/ 1696 w 2182"/>
                <a:gd name="T19" fmla="*/ 1204 h 3357"/>
                <a:gd name="T20" fmla="*/ 1766 w 2182"/>
                <a:gd name="T21" fmla="*/ 1875 h 3357"/>
                <a:gd name="T22" fmla="*/ 1882 w 2182"/>
                <a:gd name="T23" fmla="*/ 1685 h 3357"/>
                <a:gd name="T24" fmla="*/ 1922 w 2182"/>
                <a:gd name="T25" fmla="*/ 1507 h 3357"/>
                <a:gd name="T26" fmla="*/ 1924 w 2182"/>
                <a:gd name="T27" fmla="*/ 1041 h 3357"/>
                <a:gd name="T28" fmla="*/ 1776 w 2182"/>
                <a:gd name="T29" fmla="*/ 457 h 3357"/>
                <a:gd name="T30" fmla="*/ 1899 w 2182"/>
                <a:gd name="T31" fmla="*/ 324 h 3357"/>
                <a:gd name="T32" fmla="*/ 1646 w 2182"/>
                <a:gd name="T33" fmla="*/ 35 h 3357"/>
                <a:gd name="T34" fmla="*/ 1992 w 2182"/>
                <a:gd name="T35" fmla="*/ 182 h 3357"/>
                <a:gd name="T36" fmla="*/ 2045 w 2182"/>
                <a:gd name="T37" fmla="*/ 421 h 3357"/>
                <a:gd name="T38" fmla="*/ 2182 w 2182"/>
                <a:gd name="T39" fmla="*/ 475 h 3357"/>
                <a:gd name="T40" fmla="*/ 2036 w 2182"/>
                <a:gd name="T41" fmla="*/ 1443 h 3357"/>
                <a:gd name="T42" fmla="*/ 2025 w 2182"/>
                <a:gd name="T43" fmla="*/ 1560 h 3357"/>
                <a:gd name="T44" fmla="*/ 1940 w 2182"/>
                <a:gd name="T45" fmla="*/ 1823 h 3357"/>
                <a:gd name="T46" fmla="*/ 1715 w 2182"/>
                <a:gd name="T47" fmla="*/ 2040 h 3357"/>
                <a:gd name="T48" fmla="*/ 1928 w 2182"/>
                <a:gd name="T49" fmla="*/ 3195 h 3357"/>
                <a:gd name="T50" fmla="*/ 1953 w 2182"/>
                <a:gd name="T51" fmla="*/ 3306 h 3357"/>
                <a:gd name="T52" fmla="*/ 1280 w 2182"/>
                <a:gd name="T53" fmla="*/ 3357 h 3357"/>
                <a:gd name="T54" fmla="*/ 1192 w 2182"/>
                <a:gd name="T55" fmla="*/ 3287 h 3357"/>
                <a:gd name="T56" fmla="*/ 1240 w 2182"/>
                <a:gd name="T57" fmla="*/ 3185 h 3357"/>
                <a:gd name="T58" fmla="*/ 1380 w 2182"/>
                <a:gd name="T59" fmla="*/ 2067 h 3357"/>
                <a:gd name="T60" fmla="*/ 1064 w 2182"/>
                <a:gd name="T61" fmla="*/ 1946 h 3357"/>
                <a:gd name="T62" fmla="*/ 819 w 2182"/>
                <a:gd name="T63" fmla="*/ 1726 h 3357"/>
                <a:gd name="T64" fmla="*/ 428 w 2182"/>
                <a:gd name="T65" fmla="*/ 1400 h 3357"/>
                <a:gd name="T66" fmla="*/ 294 w 2182"/>
                <a:gd name="T67" fmla="*/ 1329 h 3357"/>
                <a:gd name="T68" fmla="*/ 327 w 2182"/>
                <a:gd name="T69" fmla="*/ 1490 h 3357"/>
                <a:gd name="T70" fmla="*/ 449 w 2182"/>
                <a:gd name="T71" fmla="*/ 1576 h 3357"/>
                <a:gd name="T72" fmla="*/ 640 w 2182"/>
                <a:gd name="T73" fmla="*/ 1691 h 3357"/>
                <a:gd name="T74" fmla="*/ 822 w 2182"/>
                <a:gd name="T75" fmla="*/ 1801 h 3357"/>
                <a:gd name="T76" fmla="*/ 1037 w 2182"/>
                <a:gd name="T77" fmla="*/ 2370 h 3357"/>
                <a:gd name="T78" fmla="*/ 827 w 2182"/>
                <a:gd name="T79" fmla="*/ 3305 h 3357"/>
                <a:gd name="T80" fmla="*/ 674 w 2182"/>
                <a:gd name="T81" fmla="*/ 3354 h 3357"/>
                <a:gd name="T82" fmla="*/ 555 w 2182"/>
                <a:gd name="T83" fmla="*/ 3247 h 3357"/>
                <a:gd name="T84" fmla="*/ 456 w 2182"/>
                <a:gd name="T85" fmla="*/ 1882 h 3357"/>
                <a:gd name="T86" fmla="*/ 305 w 2182"/>
                <a:gd name="T87" fmla="*/ 3266 h 3357"/>
                <a:gd name="T88" fmla="*/ 175 w 2182"/>
                <a:gd name="T89" fmla="*/ 3356 h 3357"/>
                <a:gd name="T90" fmla="*/ 28 w 2182"/>
                <a:gd name="T91" fmla="*/ 3287 h 3357"/>
                <a:gd name="T92" fmla="*/ 211 w 2182"/>
                <a:gd name="T93" fmla="*/ 2404 h 3357"/>
                <a:gd name="T94" fmla="*/ 238 w 2182"/>
                <a:gd name="T95" fmla="*/ 709 h 3357"/>
                <a:gd name="T96" fmla="*/ 408 w 2182"/>
                <a:gd name="T97" fmla="*/ 640 h 3357"/>
                <a:gd name="T98" fmla="*/ 904 w 2182"/>
                <a:gd name="T99" fmla="*/ 740 h 3357"/>
                <a:gd name="T100" fmla="*/ 944 w 2182"/>
                <a:gd name="T101" fmla="*/ 973 h 3357"/>
                <a:gd name="T102" fmla="*/ 1250 w 2182"/>
                <a:gd name="T103" fmla="*/ 485 h 3357"/>
                <a:gd name="T104" fmla="*/ 1160 w 2182"/>
                <a:gd name="T105" fmla="*/ 535 h 3357"/>
                <a:gd name="T106" fmla="*/ 1107 w 2182"/>
                <a:gd name="T107" fmla="*/ 251 h 3357"/>
                <a:gd name="T108" fmla="*/ 1180 w 2182"/>
                <a:gd name="T109" fmla="*/ 179 h 3357"/>
                <a:gd name="T110" fmla="*/ 1519 w 2182"/>
                <a:gd name="T111" fmla="*/ 21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82" h="3357">
                  <a:moveTo>
                    <a:pt x="755" y="970"/>
                  </a:moveTo>
                  <a:lnTo>
                    <a:pt x="699" y="1280"/>
                  </a:lnTo>
                  <a:lnTo>
                    <a:pt x="1130" y="1541"/>
                  </a:lnTo>
                  <a:lnTo>
                    <a:pt x="1152" y="1557"/>
                  </a:lnTo>
                  <a:lnTo>
                    <a:pt x="1170" y="1577"/>
                  </a:lnTo>
                  <a:lnTo>
                    <a:pt x="1183" y="1599"/>
                  </a:lnTo>
                  <a:lnTo>
                    <a:pt x="1191" y="1624"/>
                  </a:lnTo>
                  <a:lnTo>
                    <a:pt x="1195" y="1648"/>
                  </a:lnTo>
                  <a:lnTo>
                    <a:pt x="1194" y="1675"/>
                  </a:lnTo>
                  <a:lnTo>
                    <a:pt x="1188" y="1700"/>
                  </a:lnTo>
                  <a:lnTo>
                    <a:pt x="1176" y="1724"/>
                  </a:lnTo>
                  <a:lnTo>
                    <a:pt x="1159" y="1746"/>
                  </a:lnTo>
                  <a:lnTo>
                    <a:pt x="1140" y="1763"/>
                  </a:lnTo>
                  <a:lnTo>
                    <a:pt x="1118" y="1776"/>
                  </a:lnTo>
                  <a:lnTo>
                    <a:pt x="1093" y="1785"/>
                  </a:lnTo>
                  <a:lnTo>
                    <a:pt x="1069" y="1789"/>
                  </a:lnTo>
                  <a:lnTo>
                    <a:pt x="1043" y="1788"/>
                  </a:lnTo>
                  <a:lnTo>
                    <a:pt x="1017" y="1781"/>
                  </a:lnTo>
                  <a:lnTo>
                    <a:pt x="1063" y="1815"/>
                  </a:lnTo>
                  <a:lnTo>
                    <a:pt x="1113" y="1848"/>
                  </a:lnTo>
                  <a:lnTo>
                    <a:pt x="1168" y="1879"/>
                  </a:lnTo>
                  <a:lnTo>
                    <a:pt x="1221" y="1903"/>
                  </a:lnTo>
                  <a:lnTo>
                    <a:pt x="1274" y="1925"/>
                  </a:lnTo>
                  <a:lnTo>
                    <a:pt x="1329" y="1942"/>
                  </a:lnTo>
                  <a:lnTo>
                    <a:pt x="1382" y="1956"/>
                  </a:lnTo>
                  <a:lnTo>
                    <a:pt x="1435" y="1965"/>
                  </a:lnTo>
                  <a:lnTo>
                    <a:pt x="1485" y="1971"/>
                  </a:lnTo>
                  <a:lnTo>
                    <a:pt x="1485" y="1302"/>
                  </a:lnTo>
                  <a:lnTo>
                    <a:pt x="1109" y="1393"/>
                  </a:lnTo>
                  <a:lnTo>
                    <a:pt x="1070" y="1370"/>
                  </a:lnTo>
                  <a:lnTo>
                    <a:pt x="1036" y="1349"/>
                  </a:lnTo>
                  <a:lnTo>
                    <a:pt x="1006" y="1331"/>
                  </a:lnTo>
                  <a:lnTo>
                    <a:pt x="979" y="1315"/>
                  </a:lnTo>
                  <a:lnTo>
                    <a:pt x="958" y="1302"/>
                  </a:lnTo>
                  <a:lnTo>
                    <a:pt x="938" y="1290"/>
                  </a:lnTo>
                  <a:lnTo>
                    <a:pt x="922" y="1281"/>
                  </a:lnTo>
                  <a:lnTo>
                    <a:pt x="907" y="1271"/>
                  </a:lnTo>
                  <a:lnTo>
                    <a:pt x="896" y="1264"/>
                  </a:lnTo>
                  <a:lnTo>
                    <a:pt x="886" y="1258"/>
                  </a:lnTo>
                  <a:lnTo>
                    <a:pt x="877" y="1253"/>
                  </a:lnTo>
                  <a:lnTo>
                    <a:pt x="868" y="1248"/>
                  </a:lnTo>
                  <a:lnTo>
                    <a:pt x="861" y="1244"/>
                  </a:lnTo>
                  <a:lnTo>
                    <a:pt x="854" y="1240"/>
                  </a:lnTo>
                  <a:lnTo>
                    <a:pt x="846" y="1235"/>
                  </a:lnTo>
                  <a:lnTo>
                    <a:pt x="838" y="1229"/>
                  </a:lnTo>
                  <a:lnTo>
                    <a:pt x="829" y="1224"/>
                  </a:lnTo>
                  <a:lnTo>
                    <a:pt x="819" y="1218"/>
                  </a:lnTo>
                  <a:lnTo>
                    <a:pt x="807" y="1211"/>
                  </a:lnTo>
                  <a:lnTo>
                    <a:pt x="792" y="1203"/>
                  </a:lnTo>
                  <a:lnTo>
                    <a:pt x="776" y="1193"/>
                  </a:lnTo>
                  <a:lnTo>
                    <a:pt x="755" y="970"/>
                  </a:lnTo>
                  <a:close/>
                  <a:moveTo>
                    <a:pt x="1667" y="324"/>
                  </a:moveTo>
                  <a:lnTo>
                    <a:pt x="1667" y="1042"/>
                  </a:lnTo>
                  <a:lnTo>
                    <a:pt x="1684" y="1061"/>
                  </a:lnTo>
                  <a:lnTo>
                    <a:pt x="1699" y="1084"/>
                  </a:lnTo>
                  <a:lnTo>
                    <a:pt x="1708" y="1110"/>
                  </a:lnTo>
                  <a:lnTo>
                    <a:pt x="1711" y="1134"/>
                  </a:lnTo>
                  <a:lnTo>
                    <a:pt x="1710" y="1159"/>
                  </a:lnTo>
                  <a:lnTo>
                    <a:pt x="1705" y="1182"/>
                  </a:lnTo>
                  <a:lnTo>
                    <a:pt x="1696" y="1204"/>
                  </a:lnTo>
                  <a:lnTo>
                    <a:pt x="1683" y="1223"/>
                  </a:lnTo>
                  <a:lnTo>
                    <a:pt x="1667" y="1241"/>
                  </a:lnTo>
                  <a:lnTo>
                    <a:pt x="1667" y="1942"/>
                  </a:lnTo>
                  <a:lnTo>
                    <a:pt x="1704" y="1923"/>
                  </a:lnTo>
                  <a:lnTo>
                    <a:pt x="1737" y="1900"/>
                  </a:lnTo>
                  <a:lnTo>
                    <a:pt x="1766" y="1875"/>
                  </a:lnTo>
                  <a:lnTo>
                    <a:pt x="1792" y="1847"/>
                  </a:lnTo>
                  <a:lnTo>
                    <a:pt x="1816" y="1816"/>
                  </a:lnTo>
                  <a:lnTo>
                    <a:pt x="1836" y="1785"/>
                  </a:lnTo>
                  <a:lnTo>
                    <a:pt x="1854" y="1752"/>
                  </a:lnTo>
                  <a:lnTo>
                    <a:pt x="1869" y="1719"/>
                  </a:lnTo>
                  <a:lnTo>
                    <a:pt x="1882" y="1685"/>
                  </a:lnTo>
                  <a:lnTo>
                    <a:pt x="1893" y="1651"/>
                  </a:lnTo>
                  <a:lnTo>
                    <a:pt x="1901" y="1619"/>
                  </a:lnTo>
                  <a:lnTo>
                    <a:pt x="1908" y="1588"/>
                  </a:lnTo>
                  <a:lnTo>
                    <a:pt x="1915" y="1558"/>
                  </a:lnTo>
                  <a:lnTo>
                    <a:pt x="1919" y="1532"/>
                  </a:lnTo>
                  <a:lnTo>
                    <a:pt x="1922" y="1507"/>
                  </a:lnTo>
                  <a:lnTo>
                    <a:pt x="1924" y="1485"/>
                  </a:lnTo>
                  <a:lnTo>
                    <a:pt x="1925" y="1468"/>
                  </a:lnTo>
                  <a:lnTo>
                    <a:pt x="1926" y="1456"/>
                  </a:lnTo>
                  <a:lnTo>
                    <a:pt x="1926" y="1447"/>
                  </a:lnTo>
                  <a:lnTo>
                    <a:pt x="1926" y="1443"/>
                  </a:lnTo>
                  <a:lnTo>
                    <a:pt x="1924" y="1041"/>
                  </a:lnTo>
                  <a:lnTo>
                    <a:pt x="1795" y="953"/>
                  </a:lnTo>
                  <a:lnTo>
                    <a:pt x="1783" y="941"/>
                  </a:lnTo>
                  <a:lnTo>
                    <a:pt x="1776" y="926"/>
                  </a:lnTo>
                  <a:lnTo>
                    <a:pt x="1773" y="910"/>
                  </a:lnTo>
                  <a:lnTo>
                    <a:pt x="1773" y="475"/>
                  </a:lnTo>
                  <a:lnTo>
                    <a:pt x="1776" y="457"/>
                  </a:lnTo>
                  <a:lnTo>
                    <a:pt x="1783" y="443"/>
                  </a:lnTo>
                  <a:lnTo>
                    <a:pt x="1794" y="432"/>
                  </a:lnTo>
                  <a:lnTo>
                    <a:pt x="1809" y="424"/>
                  </a:lnTo>
                  <a:lnTo>
                    <a:pt x="1825" y="422"/>
                  </a:lnTo>
                  <a:lnTo>
                    <a:pt x="1899" y="422"/>
                  </a:lnTo>
                  <a:lnTo>
                    <a:pt x="1899" y="324"/>
                  </a:lnTo>
                  <a:lnTo>
                    <a:pt x="1667" y="324"/>
                  </a:lnTo>
                  <a:close/>
                  <a:moveTo>
                    <a:pt x="1575" y="0"/>
                  </a:moveTo>
                  <a:lnTo>
                    <a:pt x="1597" y="3"/>
                  </a:lnTo>
                  <a:lnTo>
                    <a:pt x="1616" y="10"/>
                  </a:lnTo>
                  <a:lnTo>
                    <a:pt x="1633" y="21"/>
                  </a:lnTo>
                  <a:lnTo>
                    <a:pt x="1646" y="35"/>
                  </a:lnTo>
                  <a:lnTo>
                    <a:pt x="1658" y="52"/>
                  </a:lnTo>
                  <a:lnTo>
                    <a:pt x="1665" y="71"/>
                  </a:lnTo>
                  <a:lnTo>
                    <a:pt x="1667" y="91"/>
                  </a:lnTo>
                  <a:lnTo>
                    <a:pt x="1667" y="179"/>
                  </a:lnTo>
                  <a:lnTo>
                    <a:pt x="1972" y="179"/>
                  </a:lnTo>
                  <a:lnTo>
                    <a:pt x="1992" y="182"/>
                  </a:lnTo>
                  <a:lnTo>
                    <a:pt x="2009" y="189"/>
                  </a:lnTo>
                  <a:lnTo>
                    <a:pt x="2024" y="200"/>
                  </a:lnTo>
                  <a:lnTo>
                    <a:pt x="2035" y="214"/>
                  </a:lnTo>
                  <a:lnTo>
                    <a:pt x="2042" y="232"/>
                  </a:lnTo>
                  <a:lnTo>
                    <a:pt x="2045" y="251"/>
                  </a:lnTo>
                  <a:lnTo>
                    <a:pt x="2045" y="421"/>
                  </a:lnTo>
                  <a:lnTo>
                    <a:pt x="2129" y="421"/>
                  </a:lnTo>
                  <a:lnTo>
                    <a:pt x="2146" y="424"/>
                  </a:lnTo>
                  <a:lnTo>
                    <a:pt x="2160" y="432"/>
                  </a:lnTo>
                  <a:lnTo>
                    <a:pt x="2172" y="443"/>
                  </a:lnTo>
                  <a:lnTo>
                    <a:pt x="2179" y="457"/>
                  </a:lnTo>
                  <a:lnTo>
                    <a:pt x="2182" y="475"/>
                  </a:lnTo>
                  <a:lnTo>
                    <a:pt x="2182" y="910"/>
                  </a:lnTo>
                  <a:lnTo>
                    <a:pt x="2179" y="926"/>
                  </a:lnTo>
                  <a:lnTo>
                    <a:pt x="2170" y="941"/>
                  </a:lnTo>
                  <a:lnTo>
                    <a:pt x="2159" y="953"/>
                  </a:lnTo>
                  <a:lnTo>
                    <a:pt x="2033" y="1039"/>
                  </a:lnTo>
                  <a:lnTo>
                    <a:pt x="2036" y="1443"/>
                  </a:lnTo>
                  <a:lnTo>
                    <a:pt x="2035" y="1449"/>
                  </a:lnTo>
                  <a:lnTo>
                    <a:pt x="2035" y="1460"/>
                  </a:lnTo>
                  <a:lnTo>
                    <a:pt x="2034" y="1477"/>
                  </a:lnTo>
                  <a:lnTo>
                    <a:pt x="2032" y="1501"/>
                  </a:lnTo>
                  <a:lnTo>
                    <a:pt x="2030" y="1529"/>
                  </a:lnTo>
                  <a:lnTo>
                    <a:pt x="2025" y="1560"/>
                  </a:lnTo>
                  <a:lnTo>
                    <a:pt x="2018" y="1595"/>
                  </a:lnTo>
                  <a:lnTo>
                    <a:pt x="2011" y="1633"/>
                  </a:lnTo>
                  <a:lnTo>
                    <a:pt x="2001" y="1673"/>
                  </a:lnTo>
                  <a:lnTo>
                    <a:pt x="1988" y="1714"/>
                  </a:lnTo>
                  <a:lnTo>
                    <a:pt x="1966" y="1771"/>
                  </a:lnTo>
                  <a:lnTo>
                    <a:pt x="1940" y="1823"/>
                  </a:lnTo>
                  <a:lnTo>
                    <a:pt x="1910" y="1872"/>
                  </a:lnTo>
                  <a:lnTo>
                    <a:pt x="1878" y="1915"/>
                  </a:lnTo>
                  <a:lnTo>
                    <a:pt x="1843" y="1954"/>
                  </a:lnTo>
                  <a:lnTo>
                    <a:pt x="1803" y="1987"/>
                  </a:lnTo>
                  <a:lnTo>
                    <a:pt x="1760" y="2016"/>
                  </a:lnTo>
                  <a:lnTo>
                    <a:pt x="1715" y="2040"/>
                  </a:lnTo>
                  <a:lnTo>
                    <a:pt x="1667" y="2058"/>
                  </a:lnTo>
                  <a:lnTo>
                    <a:pt x="1667" y="3175"/>
                  </a:lnTo>
                  <a:lnTo>
                    <a:pt x="1870" y="3175"/>
                  </a:lnTo>
                  <a:lnTo>
                    <a:pt x="1892" y="3178"/>
                  </a:lnTo>
                  <a:lnTo>
                    <a:pt x="1910" y="3185"/>
                  </a:lnTo>
                  <a:lnTo>
                    <a:pt x="1928" y="3195"/>
                  </a:lnTo>
                  <a:lnTo>
                    <a:pt x="1941" y="3209"/>
                  </a:lnTo>
                  <a:lnTo>
                    <a:pt x="1953" y="3227"/>
                  </a:lnTo>
                  <a:lnTo>
                    <a:pt x="1960" y="3245"/>
                  </a:lnTo>
                  <a:lnTo>
                    <a:pt x="1962" y="3266"/>
                  </a:lnTo>
                  <a:lnTo>
                    <a:pt x="1960" y="3287"/>
                  </a:lnTo>
                  <a:lnTo>
                    <a:pt x="1953" y="3306"/>
                  </a:lnTo>
                  <a:lnTo>
                    <a:pt x="1941" y="3323"/>
                  </a:lnTo>
                  <a:lnTo>
                    <a:pt x="1928" y="3337"/>
                  </a:lnTo>
                  <a:lnTo>
                    <a:pt x="1910" y="3348"/>
                  </a:lnTo>
                  <a:lnTo>
                    <a:pt x="1892" y="3355"/>
                  </a:lnTo>
                  <a:lnTo>
                    <a:pt x="1870" y="3357"/>
                  </a:lnTo>
                  <a:lnTo>
                    <a:pt x="1280" y="3357"/>
                  </a:lnTo>
                  <a:lnTo>
                    <a:pt x="1260" y="3355"/>
                  </a:lnTo>
                  <a:lnTo>
                    <a:pt x="1240" y="3348"/>
                  </a:lnTo>
                  <a:lnTo>
                    <a:pt x="1224" y="3337"/>
                  </a:lnTo>
                  <a:lnTo>
                    <a:pt x="1210" y="3323"/>
                  </a:lnTo>
                  <a:lnTo>
                    <a:pt x="1199" y="3306"/>
                  </a:lnTo>
                  <a:lnTo>
                    <a:pt x="1192" y="3287"/>
                  </a:lnTo>
                  <a:lnTo>
                    <a:pt x="1190" y="3266"/>
                  </a:lnTo>
                  <a:lnTo>
                    <a:pt x="1192" y="3245"/>
                  </a:lnTo>
                  <a:lnTo>
                    <a:pt x="1199" y="3227"/>
                  </a:lnTo>
                  <a:lnTo>
                    <a:pt x="1210" y="3209"/>
                  </a:lnTo>
                  <a:lnTo>
                    <a:pt x="1224" y="3195"/>
                  </a:lnTo>
                  <a:lnTo>
                    <a:pt x="1240" y="3185"/>
                  </a:lnTo>
                  <a:lnTo>
                    <a:pt x="1260" y="3178"/>
                  </a:lnTo>
                  <a:lnTo>
                    <a:pt x="1280" y="3175"/>
                  </a:lnTo>
                  <a:lnTo>
                    <a:pt x="1485" y="3175"/>
                  </a:lnTo>
                  <a:lnTo>
                    <a:pt x="1485" y="2080"/>
                  </a:lnTo>
                  <a:lnTo>
                    <a:pt x="1434" y="2075"/>
                  </a:lnTo>
                  <a:lnTo>
                    <a:pt x="1380" y="2067"/>
                  </a:lnTo>
                  <a:lnTo>
                    <a:pt x="1327" y="2055"/>
                  </a:lnTo>
                  <a:lnTo>
                    <a:pt x="1273" y="2040"/>
                  </a:lnTo>
                  <a:lnTo>
                    <a:pt x="1219" y="2021"/>
                  </a:lnTo>
                  <a:lnTo>
                    <a:pt x="1166" y="2000"/>
                  </a:lnTo>
                  <a:lnTo>
                    <a:pt x="1114" y="1974"/>
                  </a:lnTo>
                  <a:lnTo>
                    <a:pt x="1064" y="1946"/>
                  </a:lnTo>
                  <a:lnTo>
                    <a:pt x="1015" y="1916"/>
                  </a:lnTo>
                  <a:lnTo>
                    <a:pt x="969" y="1883"/>
                  </a:lnTo>
                  <a:lnTo>
                    <a:pt x="926" y="1847"/>
                  </a:lnTo>
                  <a:lnTo>
                    <a:pt x="887" y="1809"/>
                  </a:lnTo>
                  <a:lnTo>
                    <a:pt x="851" y="1768"/>
                  </a:lnTo>
                  <a:lnTo>
                    <a:pt x="819" y="1726"/>
                  </a:lnTo>
                  <a:lnTo>
                    <a:pt x="792" y="1682"/>
                  </a:lnTo>
                  <a:lnTo>
                    <a:pt x="772" y="1636"/>
                  </a:lnTo>
                  <a:lnTo>
                    <a:pt x="480" y="1460"/>
                  </a:lnTo>
                  <a:lnTo>
                    <a:pt x="458" y="1443"/>
                  </a:lnTo>
                  <a:lnTo>
                    <a:pt x="441" y="1423"/>
                  </a:lnTo>
                  <a:lnTo>
                    <a:pt x="428" y="1400"/>
                  </a:lnTo>
                  <a:lnTo>
                    <a:pt x="419" y="1375"/>
                  </a:lnTo>
                  <a:lnTo>
                    <a:pt x="416" y="1349"/>
                  </a:lnTo>
                  <a:lnTo>
                    <a:pt x="418" y="1322"/>
                  </a:lnTo>
                  <a:lnTo>
                    <a:pt x="492" y="922"/>
                  </a:lnTo>
                  <a:lnTo>
                    <a:pt x="305" y="1301"/>
                  </a:lnTo>
                  <a:lnTo>
                    <a:pt x="294" y="1329"/>
                  </a:lnTo>
                  <a:lnTo>
                    <a:pt x="289" y="1356"/>
                  </a:lnTo>
                  <a:lnTo>
                    <a:pt x="288" y="1385"/>
                  </a:lnTo>
                  <a:lnTo>
                    <a:pt x="291" y="1413"/>
                  </a:lnTo>
                  <a:lnTo>
                    <a:pt x="299" y="1440"/>
                  </a:lnTo>
                  <a:lnTo>
                    <a:pt x="310" y="1466"/>
                  </a:lnTo>
                  <a:lnTo>
                    <a:pt x="327" y="1490"/>
                  </a:lnTo>
                  <a:lnTo>
                    <a:pt x="347" y="1511"/>
                  </a:lnTo>
                  <a:lnTo>
                    <a:pt x="372" y="1529"/>
                  </a:lnTo>
                  <a:lnTo>
                    <a:pt x="385" y="1537"/>
                  </a:lnTo>
                  <a:lnTo>
                    <a:pt x="403" y="1547"/>
                  </a:lnTo>
                  <a:lnTo>
                    <a:pt x="424" y="1560"/>
                  </a:lnTo>
                  <a:lnTo>
                    <a:pt x="449" y="1576"/>
                  </a:lnTo>
                  <a:lnTo>
                    <a:pt x="477" y="1592"/>
                  </a:lnTo>
                  <a:lnTo>
                    <a:pt x="508" y="1610"/>
                  </a:lnTo>
                  <a:lnTo>
                    <a:pt x="540" y="1630"/>
                  </a:lnTo>
                  <a:lnTo>
                    <a:pt x="572" y="1649"/>
                  </a:lnTo>
                  <a:lnTo>
                    <a:pt x="606" y="1670"/>
                  </a:lnTo>
                  <a:lnTo>
                    <a:pt x="640" y="1691"/>
                  </a:lnTo>
                  <a:lnTo>
                    <a:pt x="674" y="1712"/>
                  </a:lnTo>
                  <a:lnTo>
                    <a:pt x="707" y="1731"/>
                  </a:lnTo>
                  <a:lnTo>
                    <a:pt x="739" y="1751"/>
                  </a:lnTo>
                  <a:lnTo>
                    <a:pt x="770" y="1769"/>
                  </a:lnTo>
                  <a:lnTo>
                    <a:pt x="796" y="1786"/>
                  </a:lnTo>
                  <a:lnTo>
                    <a:pt x="822" y="1801"/>
                  </a:lnTo>
                  <a:lnTo>
                    <a:pt x="843" y="1813"/>
                  </a:lnTo>
                  <a:lnTo>
                    <a:pt x="860" y="1825"/>
                  </a:lnTo>
                  <a:lnTo>
                    <a:pt x="874" y="1832"/>
                  </a:lnTo>
                  <a:lnTo>
                    <a:pt x="867" y="1903"/>
                  </a:lnTo>
                  <a:lnTo>
                    <a:pt x="1029" y="2342"/>
                  </a:lnTo>
                  <a:lnTo>
                    <a:pt x="1037" y="2370"/>
                  </a:lnTo>
                  <a:lnTo>
                    <a:pt x="1039" y="2400"/>
                  </a:lnTo>
                  <a:lnTo>
                    <a:pt x="1035" y="2430"/>
                  </a:lnTo>
                  <a:lnTo>
                    <a:pt x="865" y="3230"/>
                  </a:lnTo>
                  <a:lnTo>
                    <a:pt x="857" y="3257"/>
                  </a:lnTo>
                  <a:lnTo>
                    <a:pt x="844" y="3282"/>
                  </a:lnTo>
                  <a:lnTo>
                    <a:pt x="827" y="3305"/>
                  </a:lnTo>
                  <a:lnTo>
                    <a:pt x="807" y="3323"/>
                  </a:lnTo>
                  <a:lnTo>
                    <a:pt x="784" y="3337"/>
                  </a:lnTo>
                  <a:lnTo>
                    <a:pt x="758" y="3349"/>
                  </a:lnTo>
                  <a:lnTo>
                    <a:pt x="732" y="3355"/>
                  </a:lnTo>
                  <a:lnTo>
                    <a:pt x="704" y="3357"/>
                  </a:lnTo>
                  <a:lnTo>
                    <a:pt x="674" y="3354"/>
                  </a:lnTo>
                  <a:lnTo>
                    <a:pt x="646" y="3344"/>
                  </a:lnTo>
                  <a:lnTo>
                    <a:pt x="622" y="3332"/>
                  </a:lnTo>
                  <a:lnTo>
                    <a:pt x="600" y="3315"/>
                  </a:lnTo>
                  <a:lnTo>
                    <a:pt x="581" y="3295"/>
                  </a:lnTo>
                  <a:lnTo>
                    <a:pt x="566" y="3272"/>
                  </a:lnTo>
                  <a:lnTo>
                    <a:pt x="555" y="3247"/>
                  </a:lnTo>
                  <a:lnTo>
                    <a:pt x="549" y="3221"/>
                  </a:lnTo>
                  <a:lnTo>
                    <a:pt x="547" y="3192"/>
                  </a:lnTo>
                  <a:lnTo>
                    <a:pt x="551" y="3163"/>
                  </a:lnTo>
                  <a:lnTo>
                    <a:pt x="711" y="2408"/>
                  </a:lnTo>
                  <a:lnTo>
                    <a:pt x="519" y="1887"/>
                  </a:lnTo>
                  <a:lnTo>
                    <a:pt x="456" y="1882"/>
                  </a:lnTo>
                  <a:lnTo>
                    <a:pt x="534" y="2390"/>
                  </a:lnTo>
                  <a:lnTo>
                    <a:pt x="536" y="2412"/>
                  </a:lnTo>
                  <a:lnTo>
                    <a:pt x="535" y="2434"/>
                  </a:lnTo>
                  <a:lnTo>
                    <a:pt x="530" y="2456"/>
                  </a:lnTo>
                  <a:lnTo>
                    <a:pt x="315" y="3239"/>
                  </a:lnTo>
                  <a:lnTo>
                    <a:pt x="305" y="3266"/>
                  </a:lnTo>
                  <a:lnTo>
                    <a:pt x="291" y="3290"/>
                  </a:lnTo>
                  <a:lnTo>
                    <a:pt x="272" y="3311"/>
                  </a:lnTo>
                  <a:lnTo>
                    <a:pt x="252" y="3328"/>
                  </a:lnTo>
                  <a:lnTo>
                    <a:pt x="227" y="3342"/>
                  </a:lnTo>
                  <a:lnTo>
                    <a:pt x="201" y="3352"/>
                  </a:lnTo>
                  <a:lnTo>
                    <a:pt x="175" y="3356"/>
                  </a:lnTo>
                  <a:lnTo>
                    <a:pt x="146" y="3356"/>
                  </a:lnTo>
                  <a:lnTo>
                    <a:pt x="117" y="3351"/>
                  </a:lnTo>
                  <a:lnTo>
                    <a:pt x="90" y="3341"/>
                  </a:lnTo>
                  <a:lnTo>
                    <a:pt x="66" y="3327"/>
                  </a:lnTo>
                  <a:lnTo>
                    <a:pt x="45" y="3309"/>
                  </a:lnTo>
                  <a:lnTo>
                    <a:pt x="28" y="3287"/>
                  </a:lnTo>
                  <a:lnTo>
                    <a:pt x="14" y="3264"/>
                  </a:lnTo>
                  <a:lnTo>
                    <a:pt x="5" y="3238"/>
                  </a:lnTo>
                  <a:lnTo>
                    <a:pt x="0" y="3210"/>
                  </a:lnTo>
                  <a:lnTo>
                    <a:pt x="0" y="3183"/>
                  </a:lnTo>
                  <a:lnTo>
                    <a:pt x="5" y="3154"/>
                  </a:lnTo>
                  <a:lnTo>
                    <a:pt x="211" y="2404"/>
                  </a:lnTo>
                  <a:lnTo>
                    <a:pt x="126" y="1855"/>
                  </a:lnTo>
                  <a:lnTo>
                    <a:pt x="190" y="824"/>
                  </a:lnTo>
                  <a:lnTo>
                    <a:pt x="195" y="792"/>
                  </a:lnTo>
                  <a:lnTo>
                    <a:pt x="206" y="761"/>
                  </a:lnTo>
                  <a:lnTo>
                    <a:pt x="220" y="734"/>
                  </a:lnTo>
                  <a:lnTo>
                    <a:pt x="238" y="709"/>
                  </a:lnTo>
                  <a:lnTo>
                    <a:pt x="261" y="688"/>
                  </a:lnTo>
                  <a:lnTo>
                    <a:pt x="286" y="669"/>
                  </a:lnTo>
                  <a:lnTo>
                    <a:pt x="313" y="655"/>
                  </a:lnTo>
                  <a:lnTo>
                    <a:pt x="343" y="645"/>
                  </a:lnTo>
                  <a:lnTo>
                    <a:pt x="375" y="639"/>
                  </a:lnTo>
                  <a:lnTo>
                    <a:pt x="408" y="640"/>
                  </a:lnTo>
                  <a:lnTo>
                    <a:pt x="767" y="669"/>
                  </a:lnTo>
                  <a:lnTo>
                    <a:pt x="800" y="674"/>
                  </a:lnTo>
                  <a:lnTo>
                    <a:pt x="829" y="685"/>
                  </a:lnTo>
                  <a:lnTo>
                    <a:pt x="858" y="699"/>
                  </a:lnTo>
                  <a:lnTo>
                    <a:pt x="883" y="718"/>
                  </a:lnTo>
                  <a:lnTo>
                    <a:pt x="904" y="740"/>
                  </a:lnTo>
                  <a:lnTo>
                    <a:pt x="923" y="764"/>
                  </a:lnTo>
                  <a:lnTo>
                    <a:pt x="937" y="792"/>
                  </a:lnTo>
                  <a:lnTo>
                    <a:pt x="946" y="822"/>
                  </a:lnTo>
                  <a:lnTo>
                    <a:pt x="952" y="854"/>
                  </a:lnTo>
                  <a:lnTo>
                    <a:pt x="952" y="886"/>
                  </a:lnTo>
                  <a:lnTo>
                    <a:pt x="944" y="973"/>
                  </a:lnTo>
                  <a:lnTo>
                    <a:pt x="1054" y="1131"/>
                  </a:lnTo>
                  <a:lnTo>
                    <a:pt x="1485" y="1027"/>
                  </a:lnTo>
                  <a:lnTo>
                    <a:pt x="1485" y="324"/>
                  </a:lnTo>
                  <a:lnTo>
                    <a:pt x="1252" y="324"/>
                  </a:lnTo>
                  <a:lnTo>
                    <a:pt x="1252" y="465"/>
                  </a:lnTo>
                  <a:lnTo>
                    <a:pt x="1250" y="485"/>
                  </a:lnTo>
                  <a:lnTo>
                    <a:pt x="1242" y="502"/>
                  </a:lnTo>
                  <a:lnTo>
                    <a:pt x="1231" y="517"/>
                  </a:lnTo>
                  <a:lnTo>
                    <a:pt x="1216" y="528"/>
                  </a:lnTo>
                  <a:lnTo>
                    <a:pt x="1198" y="535"/>
                  </a:lnTo>
                  <a:lnTo>
                    <a:pt x="1180" y="538"/>
                  </a:lnTo>
                  <a:lnTo>
                    <a:pt x="1160" y="535"/>
                  </a:lnTo>
                  <a:lnTo>
                    <a:pt x="1143" y="528"/>
                  </a:lnTo>
                  <a:lnTo>
                    <a:pt x="1127" y="517"/>
                  </a:lnTo>
                  <a:lnTo>
                    <a:pt x="1116" y="502"/>
                  </a:lnTo>
                  <a:lnTo>
                    <a:pt x="1109" y="485"/>
                  </a:lnTo>
                  <a:lnTo>
                    <a:pt x="1107" y="465"/>
                  </a:lnTo>
                  <a:lnTo>
                    <a:pt x="1107" y="251"/>
                  </a:lnTo>
                  <a:lnTo>
                    <a:pt x="1109" y="232"/>
                  </a:lnTo>
                  <a:lnTo>
                    <a:pt x="1116" y="214"/>
                  </a:lnTo>
                  <a:lnTo>
                    <a:pt x="1127" y="200"/>
                  </a:lnTo>
                  <a:lnTo>
                    <a:pt x="1143" y="189"/>
                  </a:lnTo>
                  <a:lnTo>
                    <a:pt x="1160" y="182"/>
                  </a:lnTo>
                  <a:lnTo>
                    <a:pt x="1180" y="179"/>
                  </a:lnTo>
                  <a:lnTo>
                    <a:pt x="1485" y="179"/>
                  </a:lnTo>
                  <a:lnTo>
                    <a:pt x="1485" y="91"/>
                  </a:lnTo>
                  <a:lnTo>
                    <a:pt x="1487" y="71"/>
                  </a:lnTo>
                  <a:lnTo>
                    <a:pt x="1494" y="52"/>
                  </a:lnTo>
                  <a:lnTo>
                    <a:pt x="1505" y="35"/>
                  </a:lnTo>
                  <a:lnTo>
                    <a:pt x="1519" y="21"/>
                  </a:lnTo>
                  <a:lnTo>
                    <a:pt x="1535" y="10"/>
                  </a:lnTo>
                  <a:lnTo>
                    <a:pt x="1555" y="3"/>
                  </a:lnTo>
                  <a:lnTo>
                    <a:pt x="1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646488" y="1927226"/>
              <a:ext cx="87313" cy="87313"/>
            </a:xfrm>
            <a:custGeom>
              <a:avLst/>
              <a:gdLst>
                <a:gd name="T0" fmla="*/ 277 w 552"/>
                <a:gd name="T1" fmla="*/ 0 h 550"/>
                <a:gd name="T2" fmla="*/ 318 w 552"/>
                <a:gd name="T3" fmla="*/ 3 h 550"/>
                <a:gd name="T4" fmla="*/ 356 w 552"/>
                <a:gd name="T5" fmla="*/ 12 h 550"/>
                <a:gd name="T6" fmla="*/ 393 w 552"/>
                <a:gd name="T7" fmla="*/ 26 h 550"/>
                <a:gd name="T8" fmla="*/ 427 w 552"/>
                <a:gd name="T9" fmla="*/ 44 h 550"/>
                <a:gd name="T10" fmla="*/ 458 w 552"/>
                <a:gd name="T11" fmla="*/ 68 h 550"/>
                <a:gd name="T12" fmla="*/ 486 w 552"/>
                <a:gd name="T13" fmla="*/ 95 h 550"/>
                <a:gd name="T14" fmla="*/ 508 w 552"/>
                <a:gd name="T15" fmla="*/ 125 h 550"/>
                <a:gd name="T16" fmla="*/ 527 w 552"/>
                <a:gd name="T17" fmla="*/ 159 h 550"/>
                <a:gd name="T18" fmla="*/ 541 w 552"/>
                <a:gd name="T19" fmla="*/ 196 h 550"/>
                <a:gd name="T20" fmla="*/ 549 w 552"/>
                <a:gd name="T21" fmla="*/ 235 h 550"/>
                <a:gd name="T22" fmla="*/ 552 w 552"/>
                <a:gd name="T23" fmla="*/ 276 h 550"/>
                <a:gd name="T24" fmla="*/ 549 w 552"/>
                <a:gd name="T25" fmla="*/ 316 h 550"/>
                <a:gd name="T26" fmla="*/ 541 w 552"/>
                <a:gd name="T27" fmla="*/ 355 h 550"/>
                <a:gd name="T28" fmla="*/ 527 w 552"/>
                <a:gd name="T29" fmla="*/ 391 h 550"/>
                <a:gd name="T30" fmla="*/ 508 w 552"/>
                <a:gd name="T31" fmla="*/ 425 h 550"/>
                <a:gd name="T32" fmla="*/ 486 w 552"/>
                <a:gd name="T33" fmla="*/ 456 h 550"/>
                <a:gd name="T34" fmla="*/ 458 w 552"/>
                <a:gd name="T35" fmla="*/ 483 h 550"/>
                <a:gd name="T36" fmla="*/ 427 w 552"/>
                <a:gd name="T37" fmla="*/ 506 h 550"/>
                <a:gd name="T38" fmla="*/ 393 w 552"/>
                <a:gd name="T39" fmla="*/ 525 h 550"/>
                <a:gd name="T40" fmla="*/ 356 w 552"/>
                <a:gd name="T41" fmla="*/ 539 h 550"/>
                <a:gd name="T42" fmla="*/ 318 w 552"/>
                <a:gd name="T43" fmla="*/ 547 h 550"/>
                <a:gd name="T44" fmla="*/ 277 w 552"/>
                <a:gd name="T45" fmla="*/ 550 h 550"/>
                <a:gd name="T46" fmla="*/ 236 w 552"/>
                <a:gd name="T47" fmla="*/ 547 h 550"/>
                <a:gd name="T48" fmla="*/ 197 w 552"/>
                <a:gd name="T49" fmla="*/ 539 h 550"/>
                <a:gd name="T50" fmla="*/ 161 w 552"/>
                <a:gd name="T51" fmla="*/ 525 h 550"/>
                <a:gd name="T52" fmla="*/ 127 w 552"/>
                <a:gd name="T53" fmla="*/ 506 h 550"/>
                <a:gd name="T54" fmla="*/ 96 w 552"/>
                <a:gd name="T55" fmla="*/ 483 h 550"/>
                <a:gd name="T56" fmla="*/ 68 w 552"/>
                <a:gd name="T57" fmla="*/ 456 h 550"/>
                <a:gd name="T58" fmla="*/ 46 w 552"/>
                <a:gd name="T59" fmla="*/ 425 h 550"/>
                <a:gd name="T60" fmla="*/ 26 w 552"/>
                <a:gd name="T61" fmla="*/ 391 h 550"/>
                <a:gd name="T62" fmla="*/ 13 w 552"/>
                <a:gd name="T63" fmla="*/ 355 h 550"/>
                <a:gd name="T64" fmla="*/ 4 w 552"/>
                <a:gd name="T65" fmla="*/ 316 h 550"/>
                <a:gd name="T66" fmla="*/ 0 w 552"/>
                <a:gd name="T67" fmla="*/ 276 h 550"/>
                <a:gd name="T68" fmla="*/ 4 w 552"/>
                <a:gd name="T69" fmla="*/ 235 h 550"/>
                <a:gd name="T70" fmla="*/ 13 w 552"/>
                <a:gd name="T71" fmla="*/ 196 h 550"/>
                <a:gd name="T72" fmla="*/ 26 w 552"/>
                <a:gd name="T73" fmla="*/ 159 h 550"/>
                <a:gd name="T74" fmla="*/ 46 w 552"/>
                <a:gd name="T75" fmla="*/ 125 h 550"/>
                <a:gd name="T76" fmla="*/ 68 w 552"/>
                <a:gd name="T77" fmla="*/ 95 h 550"/>
                <a:gd name="T78" fmla="*/ 96 w 552"/>
                <a:gd name="T79" fmla="*/ 68 h 550"/>
                <a:gd name="T80" fmla="*/ 127 w 552"/>
                <a:gd name="T81" fmla="*/ 44 h 550"/>
                <a:gd name="T82" fmla="*/ 161 w 552"/>
                <a:gd name="T83" fmla="*/ 26 h 550"/>
                <a:gd name="T84" fmla="*/ 197 w 552"/>
                <a:gd name="T85" fmla="*/ 12 h 550"/>
                <a:gd name="T86" fmla="*/ 236 w 552"/>
                <a:gd name="T87" fmla="*/ 3 h 550"/>
                <a:gd name="T88" fmla="*/ 277 w 552"/>
                <a:gd name="T8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2" h="550">
                  <a:moveTo>
                    <a:pt x="277" y="0"/>
                  </a:moveTo>
                  <a:lnTo>
                    <a:pt x="318" y="3"/>
                  </a:lnTo>
                  <a:lnTo>
                    <a:pt x="356" y="12"/>
                  </a:lnTo>
                  <a:lnTo>
                    <a:pt x="393" y="26"/>
                  </a:lnTo>
                  <a:lnTo>
                    <a:pt x="427" y="44"/>
                  </a:lnTo>
                  <a:lnTo>
                    <a:pt x="458" y="68"/>
                  </a:lnTo>
                  <a:lnTo>
                    <a:pt x="486" y="95"/>
                  </a:lnTo>
                  <a:lnTo>
                    <a:pt x="508" y="125"/>
                  </a:lnTo>
                  <a:lnTo>
                    <a:pt x="527" y="159"/>
                  </a:lnTo>
                  <a:lnTo>
                    <a:pt x="541" y="196"/>
                  </a:lnTo>
                  <a:lnTo>
                    <a:pt x="549" y="235"/>
                  </a:lnTo>
                  <a:lnTo>
                    <a:pt x="552" y="276"/>
                  </a:lnTo>
                  <a:lnTo>
                    <a:pt x="549" y="316"/>
                  </a:lnTo>
                  <a:lnTo>
                    <a:pt x="541" y="355"/>
                  </a:lnTo>
                  <a:lnTo>
                    <a:pt x="527" y="391"/>
                  </a:lnTo>
                  <a:lnTo>
                    <a:pt x="508" y="425"/>
                  </a:lnTo>
                  <a:lnTo>
                    <a:pt x="486" y="456"/>
                  </a:lnTo>
                  <a:lnTo>
                    <a:pt x="458" y="483"/>
                  </a:lnTo>
                  <a:lnTo>
                    <a:pt x="427" y="506"/>
                  </a:lnTo>
                  <a:lnTo>
                    <a:pt x="393" y="525"/>
                  </a:lnTo>
                  <a:lnTo>
                    <a:pt x="356" y="539"/>
                  </a:lnTo>
                  <a:lnTo>
                    <a:pt x="318" y="547"/>
                  </a:lnTo>
                  <a:lnTo>
                    <a:pt x="277" y="550"/>
                  </a:lnTo>
                  <a:lnTo>
                    <a:pt x="236" y="547"/>
                  </a:lnTo>
                  <a:lnTo>
                    <a:pt x="197" y="539"/>
                  </a:lnTo>
                  <a:lnTo>
                    <a:pt x="161" y="525"/>
                  </a:lnTo>
                  <a:lnTo>
                    <a:pt x="127" y="506"/>
                  </a:lnTo>
                  <a:lnTo>
                    <a:pt x="96" y="483"/>
                  </a:lnTo>
                  <a:lnTo>
                    <a:pt x="68" y="456"/>
                  </a:lnTo>
                  <a:lnTo>
                    <a:pt x="46" y="425"/>
                  </a:lnTo>
                  <a:lnTo>
                    <a:pt x="26" y="391"/>
                  </a:lnTo>
                  <a:lnTo>
                    <a:pt x="13" y="355"/>
                  </a:lnTo>
                  <a:lnTo>
                    <a:pt x="4" y="316"/>
                  </a:lnTo>
                  <a:lnTo>
                    <a:pt x="0" y="276"/>
                  </a:lnTo>
                  <a:lnTo>
                    <a:pt x="4" y="235"/>
                  </a:lnTo>
                  <a:lnTo>
                    <a:pt x="13" y="196"/>
                  </a:lnTo>
                  <a:lnTo>
                    <a:pt x="26" y="159"/>
                  </a:lnTo>
                  <a:lnTo>
                    <a:pt x="46" y="125"/>
                  </a:lnTo>
                  <a:lnTo>
                    <a:pt x="68" y="95"/>
                  </a:lnTo>
                  <a:lnTo>
                    <a:pt x="96" y="68"/>
                  </a:lnTo>
                  <a:lnTo>
                    <a:pt x="127" y="44"/>
                  </a:lnTo>
                  <a:lnTo>
                    <a:pt x="161" y="26"/>
                  </a:lnTo>
                  <a:lnTo>
                    <a:pt x="197" y="12"/>
                  </a:lnTo>
                  <a:lnTo>
                    <a:pt x="236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550445" y="1943100"/>
            <a:ext cx="533400" cy="500063"/>
            <a:chOff x="2549525" y="1943100"/>
            <a:chExt cx="533400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" name="Freeform 74"/>
            <p:cNvSpPr>
              <a:spLocks/>
            </p:cNvSpPr>
            <p:nvPr/>
          </p:nvSpPr>
          <p:spPr bwMode="auto">
            <a:xfrm>
              <a:off x="2774950" y="2263775"/>
              <a:ext cx="307975" cy="66675"/>
            </a:xfrm>
            <a:custGeom>
              <a:avLst/>
              <a:gdLst>
                <a:gd name="T0" fmla="*/ 1140 w 1944"/>
                <a:gd name="T1" fmla="*/ 0 h 425"/>
                <a:gd name="T2" fmla="*/ 1835 w 1944"/>
                <a:gd name="T3" fmla="*/ 197 h 425"/>
                <a:gd name="T4" fmla="*/ 1883 w 1944"/>
                <a:gd name="T5" fmla="*/ 221 h 425"/>
                <a:gd name="T6" fmla="*/ 1918 w 1944"/>
                <a:gd name="T7" fmla="*/ 258 h 425"/>
                <a:gd name="T8" fmla="*/ 1940 w 1944"/>
                <a:gd name="T9" fmla="*/ 306 h 425"/>
                <a:gd name="T10" fmla="*/ 1943 w 1944"/>
                <a:gd name="T11" fmla="*/ 358 h 425"/>
                <a:gd name="T12" fmla="*/ 1931 w 1944"/>
                <a:gd name="T13" fmla="*/ 405 h 425"/>
                <a:gd name="T14" fmla="*/ 1895 w 1944"/>
                <a:gd name="T15" fmla="*/ 410 h 425"/>
                <a:gd name="T16" fmla="*/ 1839 w 1944"/>
                <a:gd name="T17" fmla="*/ 386 h 425"/>
                <a:gd name="T18" fmla="*/ 1799 w 1944"/>
                <a:gd name="T19" fmla="*/ 375 h 425"/>
                <a:gd name="T20" fmla="*/ 1742 w 1944"/>
                <a:gd name="T21" fmla="*/ 359 h 425"/>
                <a:gd name="T22" fmla="*/ 1672 w 1944"/>
                <a:gd name="T23" fmla="*/ 338 h 425"/>
                <a:gd name="T24" fmla="*/ 1594 w 1944"/>
                <a:gd name="T25" fmla="*/ 316 h 425"/>
                <a:gd name="T26" fmla="*/ 1511 w 1944"/>
                <a:gd name="T27" fmla="*/ 292 h 425"/>
                <a:gd name="T28" fmla="*/ 1426 w 1944"/>
                <a:gd name="T29" fmla="*/ 268 h 425"/>
                <a:gd name="T30" fmla="*/ 1345 w 1944"/>
                <a:gd name="T31" fmla="*/ 245 h 425"/>
                <a:gd name="T32" fmla="*/ 1271 w 1944"/>
                <a:gd name="T33" fmla="*/ 223 h 425"/>
                <a:gd name="T34" fmla="*/ 1209 w 1944"/>
                <a:gd name="T35" fmla="*/ 205 h 425"/>
                <a:gd name="T36" fmla="*/ 1162 w 1944"/>
                <a:gd name="T37" fmla="*/ 192 h 425"/>
                <a:gd name="T38" fmla="*/ 1133 w 1944"/>
                <a:gd name="T39" fmla="*/ 183 h 425"/>
                <a:gd name="T40" fmla="*/ 1077 w 1944"/>
                <a:gd name="T41" fmla="*/ 179 h 425"/>
                <a:gd name="T42" fmla="*/ 550 w 1944"/>
                <a:gd name="T43" fmla="*/ 377 h 425"/>
                <a:gd name="T44" fmla="*/ 525 w 1944"/>
                <a:gd name="T45" fmla="*/ 322 h 425"/>
                <a:gd name="T46" fmla="*/ 482 w 1944"/>
                <a:gd name="T47" fmla="*/ 271 h 425"/>
                <a:gd name="T48" fmla="*/ 427 w 1944"/>
                <a:gd name="T49" fmla="*/ 235 h 425"/>
                <a:gd name="T50" fmla="*/ 365 w 1944"/>
                <a:gd name="T51" fmla="*/ 216 h 425"/>
                <a:gd name="T52" fmla="*/ 299 w 1944"/>
                <a:gd name="T53" fmla="*/ 214 h 425"/>
                <a:gd name="T54" fmla="*/ 232 w 1944"/>
                <a:gd name="T55" fmla="*/ 232 h 425"/>
                <a:gd name="T56" fmla="*/ 47 w 1944"/>
                <a:gd name="T57" fmla="*/ 278 h 425"/>
                <a:gd name="T58" fmla="*/ 21 w 1944"/>
                <a:gd name="T59" fmla="*/ 213 h 425"/>
                <a:gd name="T60" fmla="*/ 0 w 1944"/>
                <a:gd name="T61" fmla="*/ 141 h 425"/>
                <a:gd name="T62" fmla="*/ 456 w 1944"/>
                <a:gd name="T63" fmla="*/ 154 h 425"/>
                <a:gd name="T64" fmla="*/ 497 w 1944"/>
                <a:gd name="T65" fmla="*/ 144 h 425"/>
                <a:gd name="T66" fmla="*/ 555 w 1944"/>
                <a:gd name="T67" fmla="*/ 130 h 425"/>
                <a:gd name="T68" fmla="*/ 625 w 1944"/>
                <a:gd name="T69" fmla="*/ 113 h 425"/>
                <a:gd name="T70" fmla="*/ 704 w 1944"/>
                <a:gd name="T71" fmla="*/ 95 h 425"/>
                <a:gd name="T72" fmla="*/ 786 w 1944"/>
                <a:gd name="T73" fmla="*/ 75 h 425"/>
                <a:gd name="T74" fmla="*/ 866 w 1944"/>
                <a:gd name="T75" fmla="*/ 56 h 425"/>
                <a:gd name="T76" fmla="*/ 942 w 1944"/>
                <a:gd name="T77" fmla="*/ 38 h 425"/>
                <a:gd name="T78" fmla="*/ 1007 w 1944"/>
                <a:gd name="T79" fmla="*/ 22 h 425"/>
                <a:gd name="T80" fmla="*/ 1057 w 1944"/>
                <a:gd name="T81" fmla="*/ 10 h 425"/>
                <a:gd name="T82" fmla="*/ 1088 w 1944"/>
                <a:gd name="T83" fmla="*/ 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44" h="425">
                  <a:moveTo>
                    <a:pt x="1114" y="0"/>
                  </a:moveTo>
                  <a:lnTo>
                    <a:pt x="1140" y="0"/>
                  </a:lnTo>
                  <a:lnTo>
                    <a:pt x="1166" y="5"/>
                  </a:lnTo>
                  <a:lnTo>
                    <a:pt x="1835" y="197"/>
                  </a:lnTo>
                  <a:lnTo>
                    <a:pt x="1860" y="207"/>
                  </a:lnTo>
                  <a:lnTo>
                    <a:pt x="1883" y="221"/>
                  </a:lnTo>
                  <a:lnTo>
                    <a:pt x="1902" y="238"/>
                  </a:lnTo>
                  <a:lnTo>
                    <a:pt x="1918" y="258"/>
                  </a:lnTo>
                  <a:lnTo>
                    <a:pt x="1931" y="281"/>
                  </a:lnTo>
                  <a:lnTo>
                    <a:pt x="1940" y="306"/>
                  </a:lnTo>
                  <a:lnTo>
                    <a:pt x="1944" y="331"/>
                  </a:lnTo>
                  <a:lnTo>
                    <a:pt x="1943" y="358"/>
                  </a:lnTo>
                  <a:lnTo>
                    <a:pt x="1938" y="384"/>
                  </a:lnTo>
                  <a:lnTo>
                    <a:pt x="1931" y="405"/>
                  </a:lnTo>
                  <a:lnTo>
                    <a:pt x="1919" y="425"/>
                  </a:lnTo>
                  <a:lnTo>
                    <a:pt x="1895" y="410"/>
                  </a:lnTo>
                  <a:lnTo>
                    <a:pt x="1867" y="396"/>
                  </a:lnTo>
                  <a:lnTo>
                    <a:pt x="1839" y="386"/>
                  </a:lnTo>
                  <a:lnTo>
                    <a:pt x="1821" y="381"/>
                  </a:lnTo>
                  <a:lnTo>
                    <a:pt x="1799" y="375"/>
                  </a:lnTo>
                  <a:lnTo>
                    <a:pt x="1772" y="367"/>
                  </a:lnTo>
                  <a:lnTo>
                    <a:pt x="1742" y="359"/>
                  </a:lnTo>
                  <a:lnTo>
                    <a:pt x="1709" y="348"/>
                  </a:lnTo>
                  <a:lnTo>
                    <a:pt x="1672" y="338"/>
                  </a:lnTo>
                  <a:lnTo>
                    <a:pt x="1634" y="327"/>
                  </a:lnTo>
                  <a:lnTo>
                    <a:pt x="1594" y="316"/>
                  </a:lnTo>
                  <a:lnTo>
                    <a:pt x="1553" y="304"/>
                  </a:lnTo>
                  <a:lnTo>
                    <a:pt x="1511" y="292"/>
                  </a:lnTo>
                  <a:lnTo>
                    <a:pt x="1468" y="280"/>
                  </a:lnTo>
                  <a:lnTo>
                    <a:pt x="1426" y="268"/>
                  </a:lnTo>
                  <a:lnTo>
                    <a:pt x="1385" y="256"/>
                  </a:lnTo>
                  <a:lnTo>
                    <a:pt x="1345" y="245"/>
                  </a:lnTo>
                  <a:lnTo>
                    <a:pt x="1307" y="233"/>
                  </a:lnTo>
                  <a:lnTo>
                    <a:pt x="1271" y="223"/>
                  </a:lnTo>
                  <a:lnTo>
                    <a:pt x="1238" y="214"/>
                  </a:lnTo>
                  <a:lnTo>
                    <a:pt x="1209" y="205"/>
                  </a:lnTo>
                  <a:lnTo>
                    <a:pt x="1183" y="198"/>
                  </a:lnTo>
                  <a:lnTo>
                    <a:pt x="1162" y="192"/>
                  </a:lnTo>
                  <a:lnTo>
                    <a:pt x="1144" y="186"/>
                  </a:lnTo>
                  <a:lnTo>
                    <a:pt x="1133" y="183"/>
                  </a:lnTo>
                  <a:lnTo>
                    <a:pt x="1105" y="178"/>
                  </a:lnTo>
                  <a:lnTo>
                    <a:pt x="1077" y="179"/>
                  </a:lnTo>
                  <a:lnTo>
                    <a:pt x="1047" y="187"/>
                  </a:lnTo>
                  <a:lnTo>
                    <a:pt x="550" y="377"/>
                  </a:lnTo>
                  <a:lnTo>
                    <a:pt x="542" y="353"/>
                  </a:lnTo>
                  <a:lnTo>
                    <a:pt x="525" y="322"/>
                  </a:lnTo>
                  <a:lnTo>
                    <a:pt x="505" y="295"/>
                  </a:lnTo>
                  <a:lnTo>
                    <a:pt x="482" y="271"/>
                  </a:lnTo>
                  <a:lnTo>
                    <a:pt x="456" y="252"/>
                  </a:lnTo>
                  <a:lnTo>
                    <a:pt x="427" y="235"/>
                  </a:lnTo>
                  <a:lnTo>
                    <a:pt x="397" y="223"/>
                  </a:lnTo>
                  <a:lnTo>
                    <a:pt x="365" y="216"/>
                  </a:lnTo>
                  <a:lnTo>
                    <a:pt x="332" y="213"/>
                  </a:lnTo>
                  <a:lnTo>
                    <a:pt x="299" y="214"/>
                  </a:lnTo>
                  <a:lnTo>
                    <a:pt x="265" y="220"/>
                  </a:lnTo>
                  <a:lnTo>
                    <a:pt x="232" y="232"/>
                  </a:lnTo>
                  <a:lnTo>
                    <a:pt x="64" y="306"/>
                  </a:lnTo>
                  <a:lnTo>
                    <a:pt x="47" y="278"/>
                  </a:lnTo>
                  <a:lnTo>
                    <a:pt x="33" y="247"/>
                  </a:lnTo>
                  <a:lnTo>
                    <a:pt x="21" y="213"/>
                  </a:lnTo>
                  <a:lnTo>
                    <a:pt x="10" y="177"/>
                  </a:lnTo>
                  <a:lnTo>
                    <a:pt x="0" y="141"/>
                  </a:lnTo>
                  <a:lnTo>
                    <a:pt x="444" y="157"/>
                  </a:lnTo>
                  <a:lnTo>
                    <a:pt x="456" y="154"/>
                  </a:lnTo>
                  <a:lnTo>
                    <a:pt x="474" y="150"/>
                  </a:lnTo>
                  <a:lnTo>
                    <a:pt x="497" y="144"/>
                  </a:lnTo>
                  <a:lnTo>
                    <a:pt x="524" y="138"/>
                  </a:lnTo>
                  <a:lnTo>
                    <a:pt x="555" y="130"/>
                  </a:lnTo>
                  <a:lnTo>
                    <a:pt x="589" y="122"/>
                  </a:lnTo>
                  <a:lnTo>
                    <a:pt x="625" y="113"/>
                  </a:lnTo>
                  <a:lnTo>
                    <a:pt x="664" y="104"/>
                  </a:lnTo>
                  <a:lnTo>
                    <a:pt x="704" y="95"/>
                  </a:lnTo>
                  <a:lnTo>
                    <a:pt x="745" y="85"/>
                  </a:lnTo>
                  <a:lnTo>
                    <a:pt x="786" y="75"/>
                  </a:lnTo>
                  <a:lnTo>
                    <a:pt x="827" y="65"/>
                  </a:lnTo>
                  <a:lnTo>
                    <a:pt x="866" y="56"/>
                  </a:lnTo>
                  <a:lnTo>
                    <a:pt x="905" y="47"/>
                  </a:lnTo>
                  <a:lnTo>
                    <a:pt x="942" y="38"/>
                  </a:lnTo>
                  <a:lnTo>
                    <a:pt x="976" y="30"/>
                  </a:lnTo>
                  <a:lnTo>
                    <a:pt x="1007" y="22"/>
                  </a:lnTo>
                  <a:lnTo>
                    <a:pt x="1034" y="16"/>
                  </a:lnTo>
                  <a:lnTo>
                    <a:pt x="1057" y="10"/>
                  </a:lnTo>
                  <a:lnTo>
                    <a:pt x="1076" y="6"/>
                  </a:lnTo>
                  <a:lnTo>
                    <a:pt x="1088" y="3"/>
                  </a:lnTo>
                  <a:lnTo>
                    <a:pt x="1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5"/>
            <p:cNvSpPr>
              <a:spLocks/>
            </p:cNvSpPr>
            <p:nvPr/>
          </p:nvSpPr>
          <p:spPr bwMode="auto">
            <a:xfrm>
              <a:off x="2819400" y="2312988"/>
              <a:ext cx="258763" cy="77788"/>
            </a:xfrm>
            <a:custGeom>
              <a:avLst/>
              <a:gdLst>
                <a:gd name="T0" fmla="*/ 835 w 1634"/>
                <a:gd name="T1" fmla="*/ 1 h 494"/>
                <a:gd name="T2" fmla="*/ 1525 w 1634"/>
                <a:gd name="T3" fmla="*/ 197 h 494"/>
                <a:gd name="T4" fmla="*/ 1574 w 1634"/>
                <a:gd name="T5" fmla="*/ 221 h 494"/>
                <a:gd name="T6" fmla="*/ 1610 w 1634"/>
                <a:gd name="T7" fmla="*/ 258 h 494"/>
                <a:gd name="T8" fmla="*/ 1630 w 1634"/>
                <a:gd name="T9" fmla="*/ 305 h 494"/>
                <a:gd name="T10" fmla="*/ 1634 w 1634"/>
                <a:gd name="T11" fmla="*/ 357 h 494"/>
                <a:gd name="T12" fmla="*/ 1619 w 1634"/>
                <a:gd name="T13" fmla="*/ 410 h 494"/>
                <a:gd name="T14" fmla="*/ 1588 w 1634"/>
                <a:gd name="T15" fmla="*/ 452 h 494"/>
                <a:gd name="T16" fmla="*/ 1545 w 1634"/>
                <a:gd name="T17" fmla="*/ 481 h 494"/>
                <a:gd name="T18" fmla="*/ 1495 w 1634"/>
                <a:gd name="T19" fmla="*/ 494 h 494"/>
                <a:gd name="T20" fmla="*/ 1441 w 1634"/>
                <a:gd name="T21" fmla="*/ 488 h 494"/>
                <a:gd name="T22" fmla="*/ 729 w 1634"/>
                <a:gd name="T23" fmla="*/ 319 h 494"/>
                <a:gd name="T24" fmla="*/ 596 w 1634"/>
                <a:gd name="T25" fmla="*/ 341 h 494"/>
                <a:gd name="T26" fmla="*/ 484 w 1634"/>
                <a:gd name="T27" fmla="*/ 360 h 494"/>
                <a:gd name="T28" fmla="*/ 393 w 1634"/>
                <a:gd name="T29" fmla="*/ 376 h 494"/>
                <a:gd name="T30" fmla="*/ 320 w 1634"/>
                <a:gd name="T31" fmla="*/ 388 h 494"/>
                <a:gd name="T32" fmla="*/ 262 w 1634"/>
                <a:gd name="T33" fmla="*/ 398 h 494"/>
                <a:gd name="T34" fmla="*/ 216 w 1634"/>
                <a:gd name="T35" fmla="*/ 405 h 494"/>
                <a:gd name="T36" fmla="*/ 180 w 1634"/>
                <a:gd name="T37" fmla="*/ 410 h 494"/>
                <a:gd name="T38" fmla="*/ 150 w 1634"/>
                <a:gd name="T39" fmla="*/ 413 h 494"/>
                <a:gd name="T40" fmla="*/ 126 w 1634"/>
                <a:gd name="T41" fmla="*/ 415 h 494"/>
                <a:gd name="T42" fmla="*/ 103 w 1634"/>
                <a:gd name="T43" fmla="*/ 416 h 494"/>
                <a:gd name="T44" fmla="*/ 80 w 1634"/>
                <a:gd name="T45" fmla="*/ 416 h 494"/>
                <a:gd name="T46" fmla="*/ 52 w 1634"/>
                <a:gd name="T47" fmla="*/ 415 h 494"/>
                <a:gd name="T48" fmla="*/ 20 w 1634"/>
                <a:gd name="T49" fmla="*/ 415 h 494"/>
                <a:gd name="T50" fmla="*/ 20 w 1634"/>
                <a:gd name="T51" fmla="*/ 406 h 494"/>
                <a:gd name="T52" fmla="*/ 46 w 1634"/>
                <a:gd name="T53" fmla="*/ 395 h 494"/>
                <a:gd name="T54" fmla="*/ 65 w 1634"/>
                <a:gd name="T55" fmla="*/ 387 h 494"/>
                <a:gd name="T56" fmla="*/ 81 w 1634"/>
                <a:gd name="T57" fmla="*/ 380 h 494"/>
                <a:gd name="T58" fmla="*/ 104 w 1634"/>
                <a:gd name="T59" fmla="*/ 369 h 494"/>
                <a:gd name="T60" fmla="*/ 142 w 1634"/>
                <a:gd name="T61" fmla="*/ 353 h 494"/>
                <a:gd name="T62" fmla="*/ 197 w 1634"/>
                <a:gd name="T63" fmla="*/ 319 h 494"/>
                <a:gd name="T64" fmla="*/ 241 w 1634"/>
                <a:gd name="T65" fmla="*/ 272 h 494"/>
                <a:gd name="T66" fmla="*/ 269 w 1634"/>
                <a:gd name="T67" fmla="*/ 215 h 494"/>
                <a:gd name="T68" fmla="*/ 282 w 1634"/>
                <a:gd name="T69" fmla="*/ 152 h 494"/>
                <a:gd name="T70" fmla="*/ 276 w 1634"/>
                <a:gd name="T71" fmla="*/ 87 h 494"/>
                <a:gd name="T72" fmla="*/ 812 w 1634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34" h="494">
                  <a:moveTo>
                    <a:pt x="812" y="0"/>
                  </a:moveTo>
                  <a:lnTo>
                    <a:pt x="835" y="1"/>
                  </a:lnTo>
                  <a:lnTo>
                    <a:pt x="856" y="5"/>
                  </a:lnTo>
                  <a:lnTo>
                    <a:pt x="1525" y="197"/>
                  </a:lnTo>
                  <a:lnTo>
                    <a:pt x="1550" y="208"/>
                  </a:lnTo>
                  <a:lnTo>
                    <a:pt x="1574" y="221"/>
                  </a:lnTo>
                  <a:lnTo>
                    <a:pt x="1593" y="238"/>
                  </a:lnTo>
                  <a:lnTo>
                    <a:pt x="1610" y="258"/>
                  </a:lnTo>
                  <a:lnTo>
                    <a:pt x="1622" y="281"/>
                  </a:lnTo>
                  <a:lnTo>
                    <a:pt x="1630" y="305"/>
                  </a:lnTo>
                  <a:lnTo>
                    <a:pt x="1634" y="331"/>
                  </a:lnTo>
                  <a:lnTo>
                    <a:pt x="1634" y="357"/>
                  </a:lnTo>
                  <a:lnTo>
                    <a:pt x="1629" y="385"/>
                  </a:lnTo>
                  <a:lnTo>
                    <a:pt x="1619" y="410"/>
                  </a:lnTo>
                  <a:lnTo>
                    <a:pt x="1606" y="433"/>
                  </a:lnTo>
                  <a:lnTo>
                    <a:pt x="1588" y="452"/>
                  </a:lnTo>
                  <a:lnTo>
                    <a:pt x="1568" y="468"/>
                  </a:lnTo>
                  <a:lnTo>
                    <a:pt x="1545" y="481"/>
                  </a:lnTo>
                  <a:lnTo>
                    <a:pt x="1521" y="489"/>
                  </a:lnTo>
                  <a:lnTo>
                    <a:pt x="1495" y="494"/>
                  </a:lnTo>
                  <a:lnTo>
                    <a:pt x="1469" y="493"/>
                  </a:lnTo>
                  <a:lnTo>
                    <a:pt x="1441" y="488"/>
                  </a:lnTo>
                  <a:lnTo>
                    <a:pt x="806" y="305"/>
                  </a:lnTo>
                  <a:lnTo>
                    <a:pt x="729" y="319"/>
                  </a:lnTo>
                  <a:lnTo>
                    <a:pt x="659" y="330"/>
                  </a:lnTo>
                  <a:lnTo>
                    <a:pt x="596" y="341"/>
                  </a:lnTo>
                  <a:lnTo>
                    <a:pt x="537" y="351"/>
                  </a:lnTo>
                  <a:lnTo>
                    <a:pt x="484" y="360"/>
                  </a:lnTo>
                  <a:lnTo>
                    <a:pt x="436" y="368"/>
                  </a:lnTo>
                  <a:lnTo>
                    <a:pt x="393" y="376"/>
                  </a:lnTo>
                  <a:lnTo>
                    <a:pt x="355" y="382"/>
                  </a:lnTo>
                  <a:lnTo>
                    <a:pt x="320" y="388"/>
                  </a:lnTo>
                  <a:lnTo>
                    <a:pt x="289" y="393"/>
                  </a:lnTo>
                  <a:lnTo>
                    <a:pt x="262" y="398"/>
                  </a:lnTo>
                  <a:lnTo>
                    <a:pt x="237" y="401"/>
                  </a:lnTo>
                  <a:lnTo>
                    <a:pt x="216" y="405"/>
                  </a:lnTo>
                  <a:lnTo>
                    <a:pt x="196" y="407"/>
                  </a:lnTo>
                  <a:lnTo>
                    <a:pt x="180" y="410"/>
                  </a:lnTo>
                  <a:lnTo>
                    <a:pt x="165" y="412"/>
                  </a:lnTo>
                  <a:lnTo>
                    <a:pt x="150" y="413"/>
                  </a:lnTo>
                  <a:lnTo>
                    <a:pt x="138" y="414"/>
                  </a:lnTo>
                  <a:lnTo>
                    <a:pt x="126" y="415"/>
                  </a:lnTo>
                  <a:lnTo>
                    <a:pt x="115" y="415"/>
                  </a:lnTo>
                  <a:lnTo>
                    <a:pt x="103" y="416"/>
                  </a:lnTo>
                  <a:lnTo>
                    <a:pt x="91" y="416"/>
                  </a:lnTo>
                  <a:lnTo>
                    <a:pt x="80" y="416"/>
                  </a:lnTo>
                  <a:lnTo>
                    <a:pt x="67" y="416"/>
                  </a:lnTo>
                  <a:lnTo>
                    <a:pt x="52" y="415"/>
                  </a:lnTo>
                  <a:lnTo>
                    <a:pt x="37" y="415"/>
                  </a:lnTo>
                  <a:lnTo>
                    <a:pt x="20" y="415"/>
                  </a:lnTo>
                  <a:lnTo>
                    <a:pt x="0" y="415"/>
                  </a:lnTo>
                  <a:lnTo>
                    <a:pt x="20" y="406"/>
                  </a:lnTo>
                  <a:lnTo>
                    <a:pt x="34" y="400"/>
                  </a:lnTo>
                  <a:lnTo>
                    <a:pt x="46" y="395"/>
                  </a:lnTo>
                  <a:lnTo>
                    <a:pt x="55" y="391"/>
                  </a:lnTo>
                  <a:lnTo>
                    <a:pt x="65" y="387"/>
                  </a:lnTo>
                  <a:lnTo>
                    <a:pt x="72" y="384"/>
                  </a:lnTo>
                  <a:lnTo>
                    <a:pt x="81" y="380"/>
                  </a:lnTo>
                  <a:lnTo>
                    <a:pt x="91" y="376"/>
                  </a:lnTo>
                  <a:lnTo>
                    <a:pt x="104" y="369"/>
                  </a:lnTo>
                  <a:lnTo>
                    <a:pt x="121" y="362"/>
                  </a:lnTo>
                  <a:lnTo>
                    <a:pt x="142" y="353"/>
                  </a:lnTo>
                  <a:lnTo>
                    <a:pt x="172" y="338"/>
                  </a:lnTo>
                  <a:lnTo>
                    <a:pt x="197" y="319"/>
                  </a:lnTo>
                  <a:lnTo>
                    <a:pt x="221" y="296"/>
                  </a:lnTo>
                  <a:lnTo>
                    <a:pt x="241" y="272"/>
                  </a:lnTo>
                  <a:lnTo>
                    <a:pt x="257" y="244"/>
                  </a:lnTo>
                  <a:lnTo>
                    <a:pt x="269" y="215"/>
                  </a:lnTo>
                  <a:lnTo>
                    <a:pt x="278" y="184"/>
                  </a:lnTo>
                  <a:lnTo>
                    <a:pt x="282" y="152"/>
                  </a:lnTo>
                  <a:lnTo>
                    <a:pt x="281" y="120"/>
                  </a:lnTo>
                  <a:lnTo>
                    <a:pt x="276" y="87"/>
                  </a:lnTo>
                  <a:lnTo>
                    <a:pt x="790" y="2"/>
                  </a:lnTo>
                  <a:lnTo>
                    <a:pt x="8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6"/>
            <p:cNvSpPr>
              <a:spLocks/>
            </p:cNvSpPr>
            <p:nvPr/>
          </p:nvSpPr>
          <p:spPr bwMode="auto">
            <a:xfrm>
              <a:off x="2659063" y="2282825"/>
              <a:ext cx="139700" cy="101600"/>
            </a:xfrm>
            <a:custGeom>
              <a:avLst/>
              <a:gdLst>
                <a:gd name="T0" fmla="*/ 153 w 883"/>
                <a:gd name="T1" fmla="*/ 0 h 639"/>
                <a:gd name="T2" fmla="*/ 154 w 883"/>
                <a:gd name="T3" fmla="*/ 0 h 639"/>
                <a:gd name="T4" fmla="*/ 156 w 883"/>
                <a:gd name="T5" fmla="*/ 0 h 639"/>
                <a:gd name="T6" fmla="*/ 160 w 883"/>
                <a:gd name="T7" fmla="*/ 0 h 639"/>
                <a:gd name="T8" fmla="*/ 165 w 883"/>
                <a:gd name="T9" fmla="*/ 1 h 639"/>
                <a:gd name="T10" fmla="*/ 173 w 883"/>
                <a:gd name="T11" fmla="*/ 1 h 639"/>
                <a:gd name="T12" fmla="*/ 184 w 883"/>
                <a:gd name="T13" fmla="*/ 1 h 639"/>
                <a:gd name="T14" fmla="*/ 198 w 883"/>
                <a:gd name="T15" fmla="*/ 2 h 639"/>
                <a:gd name="T16" fmla="*/ 218 w 883"/>
                <a:gd name="T17" fmla="*/ 2 h 639"/>
                <a:gd name="T18" fmla="*/ 240 w 883"/>
                <a:gd name="T19" fmla="*/ 3 h 639"/>
                <a:gd name="T20" fmla="*/ 269 w 883"/>
                <a:gd name="T21" fmla="*/ 4 h 639"/>
                <a:gd name="T22" fmla="*/ 303 w 883"/>
                <a:gd name="T23" fmla="*/ 6 h 639"/>
                <a:gd name="T24" fmla="*/ 342 w 883"/>
                <a:gd name="T25" fmla="*/ 7 h 639"/>
                <a:gd name="T26" fmla="*/ 389 w 883"/>
                <a:gd name="T27" fmla="*/ 9 h 639"/>
                <a:gd name="T28" fmla="*/ 443 w 883"/>
                <a:gd name="T29" fmla="*/ 11 h 639"/>
                <a:gd name="T30" fmla="*/ 452 w 883"/>
                <a:gd name="T31" fmla="*/ 60 h 639"/>
                <a:gd name="T32" fmla="*/ 464 w 883"/>
                <a:gd name="T33" fmla="*/ 110 h 639"/>
                <a:gd name="T34" fmla="*/ 478 w 883"/>
                <a:gd name="T35" fmla="*/ 160 h 639"/>
                <a:gd name="T36" fmla="*/ 496 w 883"/>
                <a:gd name="T37" fmla="*/ 209 h 639"/>
                <a:gd name="T38" fmla="*/ 515 w 883"/>
                <a:gd name="T39" fmla="*/ 257 h 639"/>
                <a:gd name="T40" fmla="*/ 539 w 883"/>
                <a:gd name="T41" fmla="*/ 302 h 639"/>
                <a:gd name="T42" fmla="*/ 564 w 883"/>
                <a:gd name="T43" fmla="*/ 346 h 639"/>
                <a:gd name="T44" fmla="*/ 592 w 883"/>
                <a:gd name="T45" fmla="*/ 382 h 639"/>
                <a:gd name="T46" fmla="*/ 620 w 883"/>
                <a:gd name="T47" fmla="*/ 415 h 639"/>
                <a:gd name="T48" fmla="*/ 650 w 883"/>
                <a:gd name="T49" fmla="*/ 442 h 639"/>
                <a:gd name="T50" fmla="*/ 681 w 883"/>
                <a:gd name="T51" fmla="*/ 466 h 639"/>
                <a:gd name="T52" fmla="*/ 710 w 883"/>
                <a:gd name="T53" fmla="*/ 485 h 639"/>
                <a:gd name="T54" fmla="*/ 740 w 883"/>
                <a:gd name="T55" fmla="*/ 500 h 639"/>
                <a:gd name="T56" fmla="*/ 768 w 883"/>
                <a:gd name="T57" fmla="*/ 512 h 639"/>
                <a:gd name="T58" fmla="*/ 796 w 883"/>
                <a:gd name="T59" fmla="*/ 521 h 639"/>
                <a:gd name="T60" fmla="*/ 821 w 883"/>
                <a:gd name="T61" fmla="*/ 527 h 639"/>
                <a:gd name="T62" fmla="*/ 845 w 883"/>
                <a:gd name="T63" fmla="*/ 531 h 639"/>
                <a:gd name="T64" fmla="*/ 865 w 883"/>
                <a:gd name="T65" fmla="*/ 532 h 639"/>
                <a:gd name="T66" fmla="*/ 883 w 883"/>
                <a:gd name="T67" fmla="*/ 532 h 639"/>
                <a:gd name="T68" fmla="*/ 662 w 883"/>
                <a:gd name="T69" fmla="*/ 629 h 639"/>
                <a:gd name="T70" fmla="*/ 641 w 883"/>
                <a:gd name="T71" fmla="*/ 636 h 639"/>
                <a:gd name="T72" fmla="*/ 617 w 883"/>
                <a:gd name="T73" fmla="*/ 639 h 639"/>
                <a:gd name="T74" fmla="*/ 594 w 883"/>
                <a:gd name="T75" fmla="*/ 637 h 639"/>
                <a:gd name="T76" fmla="*/ 571 w 883"/>
                <a:gd name="T77" fmla="*/ 631 h 639"/>
                <a:gd name="T78" fmla="*/ 550 w 883"/>
                <a:gd name="T79" fmla="*/ 620 h 639"/>
                <a:gd name="T80" fmla="*/ 550 w 883"/>
                <a:gd name="T81" fmla="*/ 620 h 639"/>
                <a:gd name="T82" fmla="*/ 126 w 883"/>
                <a:gd name="T83" fmla="*/ 349 h 639"/>
                <a:gd name="T84" fmla="*/ 370 w 883"/>
                <a:gd name="T85" fmla="*/ 600 h 639"/>
                <a:gd name="T86" fmla="*/ 148 w 883"/>
                <a:gd name="T87" fmla="*/ 599 h 639"/>
                <a:gd name="T88" fmla="*/ 118 w 883"/>
                <a:gd name="T89" fmla="*/ 595 h 639"/>
                <a:gd name="T90" fmla="*/ 90 w 883"/>
                <a:gd name="T91" fmla="*/ 587 h 639"/>
                <a:gd name="T92" fmla="*/ 65 w 883"/>
                <a:gd name="T93" fmla="*/ 573 h 639"/>
                <a:gd name="T94" fmla="*/ 43 w 883"/>
                <a:gd name="T95" fmla="*/ 554 h 639"/>
                <a:gd name="T96" fmla="*/ 25 w 883"/>
                <a:gd name="T97" fmla="*/ 533 h 639"/>
                <a:gd name="T98" fmla="*/ 12 w 883"/>
                <a:gd name="T99" fmla="*/ 508 h 639"/>
                <a:gd name="T100" fmla="*/ 3 w 883"/>
                <a:gd name="T101" fmla="*/ 479 h 639"/>
                <a:gd name="T102" fmla="*/ 0 w 883"/>
                <a:gd name="T103" fmla="*/ 449 h 639"/>
                <a:gd name="T104" fmla="*/ 2 w 883"/>
                <a:gd name="T105" fmla="*/ 148 h 639"/>
                <a:gd name="T106" fmla="*/ 5 w 883"/>
                <a:gd name="T107" fmla="*/ 117 h 639"/>
                <a:gd name="T108" fmla="*/ 15 w 883"/>
                <a:gd name="T109" fmla="*/ 90 h 639"/>
                <a:gd name="T110" fmla="*/ 28 w 883"/>
                <a:gd name="T111" fmla="*/ 65 h 639"/>
                <a:gd name="T112" fmla="*/ 46 w 883"/>
                <a:gd name="T113" fmla="*/ 43 h 639"/>
                <a:gd name="T114" fmla="*/ 69 w 883"/>
                <a:gd name="T115" fmla="*/ 26 h 639"/>
                <a:gd name="T116" fmla="*/ 93 w 883"/>
                <a:gd name="T117" fmla="*/ 11 h 639"/>
                <a:gd name="T118" fmla="*/ 121 w 883"/>
                <a:gd name="T119" fmla="*/ 3 h 639"/>
                <a:gd name="T120" fmla="*/ 152 w 883"/>
                <a:gd name="T121" fmla="*/ 0 h 639"/>
                <a:gd name="T122" fmla="*/ 152 w 883"/>
                <a:gd name="T123" fmla="*/ 0 h 639"/>
                <a:gd name="T124" fmla="*/ 153 w 883"/>
                <a:gd name="T125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3" h="639">
                  <a:moveTo>
                    <a:pt x="153" y="0"/>
                  </a:moveTo>
                  <a:lnTo>
                    <a:pt x="154" y="0"/>
                  </a:lnTo>
                  <a:lnTo>
                    <a:pt x="156" y="0"/>
                  </a:lnTo>
                  <a:lnTo>
                    <a:pt x="160" y="0"/>
                  </a:lnTo>
                  <a:lnTo>
                    <a:pt x="165" y="1"/>
                  </a:lnTo>
                  <a:lnTo>
                    <a:pt x="173" y="1"/>
                  </a:lnTo>
                  <a:lnTo>
                    <a:pt x="184" y="1"/>
                  </a:lnTo>
                  <a:lnTo>
                    <a:pt x="198" y="2"/>
                  </a:lnTo>
                  <a:lnTo>
                    <a:pt x="218" y="2"/>
                  </a:lnTo>
                  <a:lnTo>
                    <a:pt x="240" y="3"/>
                  </a:lnTo>
                  <a:lnTo>
                    <a:pt x="269" y="4"/>
                  </a:lnTo>
                  <a:lnTo>
                    <a:pt x="303" y="6"/>
                  </a:lnTo>
                  <a:lnTo>
                    <a:pt x="342" y="7"/>
                  </a:lnTo>
                  <a:lnTo>
                    <a:pt x="389" y="9"/>
                  </a:lnTo>
                  <a:lnTo>
                    <a:pt x="443" y="11"/>
                  </a:lnTo>
                  <a:lnTo>
                    <a:pt x="452" y="60"/>
                  </a:lnTo>
                  <a:lnTo>
                    <a:pt x="464" y="110"/>
                  </a:lnTo>
                  <a:lnTo>
                    <a:pt x="478" y="160"/>
                  </a:lnTo>
                  <a:lnTo>
                    <a:pt x="496" y="209"/>
                  </a:lnTo>
                  <a:lnTo>
                    <a:pt x="515" y="257"/>
                  </a:lnTo>
                  <a:lnTo>
                    <a:pt x="539" y="302"/>
                  </a:lnTo>
                  <a:lnTo>
                    <a:pt x="564" y="346"/>
                  </a:lnTo>
                  <a:lnTo>
                    <a:pt x="592" y="382"/>
                  </a:lnTo>
                  <a:lnTo>
                    <a:pt x="620" y="415"/>
                  </a:lnTo>
                  <a:lnTo>
                    <a:pt x="650" y="442"/>
                  </a:lnTo>
                  <a:lnTo>
                    <a:pt x="681" y="466"/>
                  </a:lnTo>
                  <a:lnTo>
                    <a:pt x="710" y="485"/>
                  </a:lnTo>
                  <a:lnTo>
                    <a:pt x="740" y="500"/>
                  </a:lnTo>
                  <a:lnTo>
                    <a:pt x="768" y="512"/>
                  </a:lnTo>
                  <a:lnTo>
                    <a:pt x="796" y="521"/>
                  </a:lnTo>
                  <a:lnTo>
                    <a:pt x="821" y="527"/>
                  </a:lnTo>
                  <a:lnTo>
                    <a:pt x="845" y="531"/>
                  </a:lnTo>
                  <a:lnTo>
                    <a:pt x="865" y="532"/>
                  </a:lnTo>
                  <a:lnTo>
                    <a:pt x="883" y="532"/>
                  </a:lnTo>
                  <a:lnTo>
                    <a:pt x="662" y="629"/>
                  </a:lnTo>
                  <a:lnTo>
                    <a:pt x="641" y="636"/>
                  </a:lnTo>
                  <a:lnTo>
                    <a:pt x="617" y="639"/>
                  </a:lnTo>
                  <a:lnTo>
                    <a:pt x="594" y="637"/>
                  </a:lnTo>
                  <a:lnTo>
                    <a:pt x="571" y="631"/>
                  </a:lnTo>
                  <a:lnTo>
                    <a:pt x="550" y="620"/>
                  </a:lnTo>
                  <a:lnTo>
                    <a:pt x="550" y="620"/>
                  </a:lnTo>
                  <a:lnTo>
                    <a:pt x="126" y="349"/>
                  </a:lnTo>
                  <a:lnTo>
                    <a:pt x="370" y="600"/>
                  </a:lnTo>
                  <a:lnTo>
                    <a:pt x="148" y="599"/>
                  </a:lnTo>
                  <a:lnTo>
                    <a:pt x="118" y="595"/>
                  </a:lnTo>
                  <a:lnTo>
                    <a:pt x="90" y="587"/>
                  </a:lnTo>
                  <a:lnTo>
                    <a:pt x="65" y="573"/>
                  </a:lnTo>
                  <a:lnTo>
                    <a:pt x="43" y="554"/>
                  </a:lnTo>
                  <a:lnTo>
                    <a:pt x="25" y="533"/>
                  </a:lnTo>
                  <a:lnTo>
                    <a:pt x="12" y="508"/>
                  </a:lnTo>
                  <a:lnTo>
                    <a:pt x="3" y="479"/>
                  </a:lnTo>
                  <a:lnTo>
                    <a:pt x="0" y="449"/>
                  </a:lnTo>
                  <a:lnTo>
                    <a:pt x="2" y="148"/>
                  </a:lnTo>
                  <a:lnTo>
                    <a:pt x="5" y="117"/>
                  </a:lnTo>
                  <a:lnTo>
                    <a:pt x="15" y="90"/>
                  </a:lnTo>
                  <a:lnTo>
                    <a:pt x="28" y="65"/>
                  </a:lnTo>
                  <a:lnTo>
                    <a:pt x="46" y="43"/>
                  </a:lnTo>
                  <a:lnTo>
                    <a:pt x="69" y="26"/>
                  </a:lnTo>
                  <a:lnTo>
                    <a:pt x="93" y="11"/>
                  </a:lnTo>
                  <a:lnTo>
                    <a:pt x="121" y="3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7"/>
            <p:cNvSpPr>
              <a:spLocks/>
            </p:cNvSpPr>
            <p:nvPr/>
          </p:nvSpPr>
          <p:spPr bwMode="auto">
            <a:xfrm>
              <a:off x="2803525" y="2316163"/>
              <a:ext cx="41275" cy="44450"/>
            </a:xfrm>
            <a:custGeom>
              <a:avLst/>
              <a:gdLst>
                <a:gd name="T0" fmla="*/ 142 w 266"/>
                <a:gd name="T1" fmla="*/ 0 h 285"/>
                <a:gd name="T2" fmla="*/ 164 w 266"/>
                <a:gd name="T3" fmla="*/ 1 h 285"/>
                <a:gd name="T4" fmla="*/ 185 w 266"/>
                <a:gd name="T5" fmla="*/ 6 h 285"/>
                <a:gd name="T6" fmla="*/ 204 w 266"/>
                <a:gd name="T7" fmla="*/ 15 h 285"/>
                <a:gd name="T8" fmla="*/ 223 w 266"/>
                <a:gd name="T9" fmla="*/ 28 h 285"/>
                <a:gd name="T10" fmla="*/ 238 w 266"/>
                <a:gd name="T11" fmla="*/ 43 h 285"/>
                <a:gd name="T12" fmla="*/ 251 w 266"/>
                <a:gd name="T13" fmla="*/ 62 h 285"/>
                <a:gd name="T14" fmla="*/ 262 w 266"/>
                <a:gd name="T15" fmla="*/ 86 h 285"/>
                <a:gd name="T16" fmla="*/ 266 w 266"/>
                <a:gd name="T17" fmla="*/ 110 h 285"/>
                <a:gd name="T18" fmla="*/ 266 w 266"/>
                <a:gd name="T19" fmla="*/ 135 h 285"/>
                <a:gd name="T20" fmla="*/ 260 w 266"/>
                <a:gd name="T21" fmla="*/ 158 h 285"/>
                <a:gd name="T22" fmla="*/ 249 w 266"/>
                <a:gd name="T23" fmla="*/ 180 h 285"/>
                <a:gd name="T24" fmla="*/ 235 w 266"/>
                <a:gd name="T25" fmla="*/ 200 h 285"/>
                <a:gd name="T26" fmla="*/ 217 w 266"/>
                <a:gd name="T27" fmla="*/ 216 h 285"/>
                <a:gd name="T28" fmla="*/ 194 w 266"/>
                <a:gd name="T29" fmla="*/ 229 h 285"/>
                <a:gd name="T30" fmla="*/ 67 w 266"/>
                <a:gd name="T31" fmla="*/ 285 h 285"/>
                <a:gd name="T32" fmla="*/ 82 w 266"/>
                <a:gd name="T33" fmla="*/ 267 h 285"/>
                <a:gd name="T34" fmla="*/ 94 w 266"/>
                <a:gd name="T35" fmla="*/ 247 h 285"/>
                <a:gd name="T36" fmla="*/ 103 w 266"/>
                <a:gd name="T37" fmla="*/ 223 h 285"/>
                <a:gd name="T38" fmla="*/ 107 w 266"/>
                <a:gd name="T39" fmla="*/ 199 h 285"/>
                <a:gd name="T40" fmla="*/ 106 w 266"/>
                <a:gd name="T41" fmla="*/ 169 h 285"/>
                <a:gd name="T42" fmla="*/ 100 w 266"/>
                <a:gd name="T43" fmla="*/ 142 h 285"/>
                <a:gd name="T44" fmla="*/ 89 w 266"/>
                <a:gd name="T45" fmla="*/ 117 h 285"/>
                <a:gd name="T46" fmla="*/ 73 w 266"/>
                <a:gd name="T47" fmla="*/ 95 h 285"/>
                <a:gd name="T48" fmla="*/ 51 w 266"/>
                <a:gd name="T49" fmla="*/ 76 h 285"/>
                <a:gd name="T50" fmla="*/ 28 w 266"/>
                <a:gd name="T51" fmla="*/ 62 h 285"/>
                <a:gd name="T52" fmla="*/ 0 w 266"/>
                <a:gd name="T53" fmla="*/ 53 h 285"/>
                <a:gd name="T54" fmla="*/ 98 w 266"/>
                <a:gd name="T55" fmla="*/ 10 h 285"/>
                <a:gd name="T56" fmla="*/ 120 w 266"/>
                <a:gd name="T57" fmla="*/ 3 h 285"/>
                <a:gd name="T58" fmla="*/ 142 w 266"/>
                <a:gd name="T5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85">
                  <a:moveTo>
                    <a:pt x="142" y="0"/>
                  </a:moveTo>
                  <a:lnTo>
                    <a:pt x="164" y="1"/>
                  </a:lnTo>
                  <a:lnTo>
                    <a:pt x="185" y="6"/>
                  </a:lnTo>
                  <a:lnTo>
                    <a:pt x="204" y="15"/>
                  </a:lnTo>
                  <a:lnTo>
                    <a:pt x="223" y="28"/>
                  </a:lnTo>
                  <a:lnTo>
                    <a:pt x="238" y="43"/>
                  </a:lnTo>
                  <a:lnTo>
                    <a:pt x="251" y="62"/>
                  </a:lnTo>
                  <a:lnTo>
                    <a:pt x="262" y="86"/>
                  </a:lnTo>
                  <a:lnTo>
                    <a:pt x="266" y="110"/>
                  </a:lnTo>
                  <a:lnTo>
                    <a:pt x="266" y="135"/>
                  </a:lnTo>
                  <a:lnTo>
                    <a:pt x="260" y="158"/>
                  </a:lnTo>
                  <a:lnTo>
                    <a:pt x="249" y="180"/>
                  </a:lnTo>
                  <a:lnTo>
                    <a:pt x="235" y="200"/>
                  </a:lnTo>
                  <a:lnTo>
                    <a:pt x="217" y="216"/>
                  </a:lnTo>
                  <a:lnTo>
                    <a:pt x="194" y="229"/>
                  </a:lnTo>
                  <a:lnTo>
                    <a:pt x="67" y="285"/>
                  </a:lnTo>
                  <a:lnTo>
                    <a:pt x="82" y="267"/>
                  </a:lnTo>
                  <a:lnTo>
                    <a:pt x="94" y="247"/>
                  </a:lnTo>
                  <a:lnTo>
                    <a:pt x="103" y="223"/>
                  </a:lnTo>
                  <a:lnTo>
                    <a:pt x="107" y="199"/>
                  </a:lnTo>
                  <a:lnTo>
                    <a:pt x="106" y="169"/>
                  </a:lnTo>
                  <a:lnTo>
                    <a:pt x="100" y="142"/>
                  </a:lnTo>
                  <a:lnTo>
                    <a:pt x="89" y="117"/>
                  </a:lnTo>
                  <a:lnTo>
                    <a:pt x="73" y="95"/>
                  </a:lnTo>
                  <a:lnTo>
                    <a:pt x="51" y="76"/>
                  </a:lnTo>
                  <a:lnTo>
                    <a:pt x="28" y="62"/>
                  </a:lnTo>
                  <a:lnTo>
                    <a:pt x="0" y="53"/>
                  </a:lnTo>
                  <a:lnTo>
                    <a:pt x="98" y="10"/>
                  </a:lnTo>
                  <a:lnTo>
                    <a:pt x="120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8"/>
            <p:cNvSpPr>
              <a:spLocks/>
            </p:cNvSpPr>
            <p:nvPr/>
          </p:nvSpPr>
          <p:spPr bwMode="auto">
            <a:xfrm>
              <a:off x="2549525" y="2287588"/>
              <a:ext cx="88900" cy="88900"/>
            </a:xfrm>
            <a:custGeom>
              <a:avLst/>
              <a:gdLst>
                <a:gd name="T0" fmla="*/ 283 w 562"/>
                <a:gd name="T1" fmla="*/ 0 h 560"/>
                <a:gd name="T2" fmla="*/ 325 w 562"/>
                <a:gd name="T3" fmla="*/ 3 h 560"/>
                <a:gd name="T4" fmla="*/ 365 w 562"/>
                <a:gd name="T5" fmla="*/ 12 h 560"/>
                <a:gd name="T6" fmla="*/ 401 w 562"/>
                <a:gd name="T7" fmla="*/ 26 h 560"/>
                <a:gd name="T8" fmla="*/ 436 w 562"/>
                <a:gd name="T9" fmla="*/ 46 h 560"/>
                <a:gd name="T10" fmla="*/ 467 w 562"/>
                <a:gd name="T11" fmla="*/ 70 h 560"/>
                <a:gd name="T12" fmla="*/ 494 w 562"/>
                <a:gd name="T13" fmla="*/ 98 h 560"/>
                <a:gd name="T14" fmla="*/ 518 w 562"/>
                <a:gd name="T15" fmla="*/ 129 h 560"/>
                <a:gd name="T16" fmla="*/ 537 w 562"/>
                <a:gd name="T17" fmla="*/ 164 h 560"/>
                <a:gd name="T18" fmla="*/ 550 w 562"/>
                <a:gd name="T19" fmla="*/ 200 h 560"/>
                <a:gd name="T20" fmla="*/ 560 w 562"/>
                <a:gd name="T21" fmla="*/ 240 h 560"/>
                <a:gd name="T22" fmla="*/ 562 w 562"/>
                <a:gd name="T23" fmla="*/ 282 h 560"/>
                <a:gd name="T24" fmla="*/ 559 w 562"/>
                <a:gd name="T25" fmla="*/ 323 h 560"/>
                <a:gd name="T26" fmla="*/ 549 w 562"/>
                <a:gd name="T27" fmla="*/ 362 h 560"/>
                <a:gd name="T28" fmla="*/ 535 w 562"/>
                <a:gd name="T29" fmla="*/ 399 h 560"/>
                <a:gd name="T30" fmla="*/ 516 w 562"/>
                <a:gd name="T31" fmla="*/ 434 h 560"/>
                <a:gd name="T32" fmla="*/ 492 w 562"/>
                <a:gd name="T33" fmla="*/ 465 h 560"/>
                <a:gd name="T34" fmla="*/ 465 w 562"/>
                <a:gd name="T35" fmla="*/ 493 h 560"/>
                <a:gd name="T36" fmla="*/ 433 w 562"/>
                <a:gd name="T37" fmla="*/ 516 h 560"/>
                <a:gd name="T38" fmla="*/ 398 w 562"/>
                <a:gd name="T39" fmla="*/ 535 h 560"/>
                <a:gd name="T40" fmla="*/ 360 w 562"/>
                <a:gd name="T41" fmla="*/ 549 h 560"/>
                <a:gd name="T42" fmla="*/ 321 w 562"/>
                <a:gd name="T43" fmla="*/ 557 h 560"/>
                <a:gd name="T44" fmla="*/ 280 w 562"/>
                <a:gd name="T45" fmla="*/ 560 h 560"/>
                <a:gd name="T46" fmla="*/ 238 w 562"/>
                <a:gd name="T47" fmla="*/ 557 h 560"/>
                <a:gd name="T48" fmla="*/ 198 w 562"/>
                <a:gd name="T49" fmla="*/ 548 h 560"/>
                <a:gd name="T50" fmla="*/ 161 w 562"/>
                <a:gd name="T51" fmla="*/ 534 h 560"/>
                <a:gd name="T52" fmla="*/ 127 w 562"/>
                <a:gd name="T53" fmla="*/ 514 h 560"/>
                <a:gd name="T54" fmla="*/ 95 w 562"/>
                <a:gd name="T55" fmla="*/ 491 h 560"/>
                <a:gd name="T56" fmla="*/ 67 w 562"/>
                <a:gd name="T57" fmla="*/ 462 h 560"/>
                <a:gd name="T58" fmla="*/ 44 w 562"/>
                <a:gd name="T59" fmla="*/ 431 h 560"/>
                <a:gd name="T60" fmla="*/ 26 w 562"/>
                <a:gd name="T61" fmla="*/ 397 h 560"/>
                <a:gd name="T62" fmla="*/ 11 w 562"/>
                <a:gd name="T63" fmla="*/ 359 h 560"/>
                <a:gd name="T64" fmla="*/ 3 w 562"/>
                <a:gd name="T65" fmla="*/ 320 h 560"/>
                <a:gd name="T66" fmla="*/ 0 w 562"/>
                <a:gd name="T67" fmla="*/ 278 h 560"/>
                <a:gd name="T68" fmla="*/ 0 w 562"/>
                <a:gd name="T69" fmla="*/ 278 h 560"/>
                <a:gd name="T70" fmla="*/ 3 w 562"/>
                <a:gd name="T71" fmla="*/ 237 h 560"/>
                <a:gd name="T72" fmla="*/ 12 w 562"/>
                <a:gd name="T73" fmla="*/ 197 h 560"/>
                <a:gd name="T74" fmla="*/ 27 w 562"/>
                <a:gd name="T75" fmla="*/ 161 h 560"/>
                <a:gd name="T76" fmla="*/ 46 w 562"/>
                <a:gd name="T77" fmla="*/ 126 h 560"/>
                <a:gd name="T78" fmla="*/ 70 w 562"/>
                <a:gd name="T79" fmla="*/ 94 h 560"/>
                <a:gd name="T80" fmla="*/ 98 w 562"/>
                <a:gd name="T81" fmla="*/ 67 h 560"/>
                <a:gd name="T82" fmla="*/ 130 w 562"/>
                <a:gd name="T83" fmla="*/ 44 h 560"/>
                <a:gd name="T84" fmla="*/ 164 w 562"/>
                <a:gd name="T85" fmla="*/ 25 h 560"/>
                <a:gd name="T86" fmla="*/ 201 w 562"/>
                <a:gd name="T87" fmla="*/ 11 h 560"/>
                <a:gd name="T88" fmla="*/ 241 w 562"/>
                <a:gd name="T89" fmla="*/ 3 h 560"/>
                <a:gd name="T90" fmla="*/ 283 w 562"/>
                <a:gd name="T91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2" h="560">
                  <a:moveTo>
                    <a:pt x="283" y="0"/>
                  </a:moveTo>
                  <a:lnTo>
                    <a:pt x="325" y="3"/>
                  </a:lnTo>
                  <a:lnTo>
                    <a:pt x="365" y="12"/>
                  </a:lnTo>
                  <a:lnTo>
                    <a:pt x="401" y="26"/>
                  </a:lnTo>
                  <a:lnTo>
                    <a:pt x="436" y="46"/>
                  </a:lnTo>
                  <a:lnTo>
                    <a:pt x="467" y="70"/>
                  </a:lnTo>
                  <a:lnTo>
                    <a:pt x="494" y="98"/>
                  </a:lnTo>
                  <a:lnTo>
                    <a:pt x="518" y="129"/>
                  </a:lnTo>
                  <a:lnTo>
                    <a:pt x="537" y="164"/>
                  </a:lnTo>
                  <a:lnTo>
                    <a:pt x="550" y="200"/>
                  </a:lnTo>
                  <a:lnTo>
                    <a:pt x="560" y="240"/>
                  </a:lnTo>
                  <a:lnTo>
                    <a:pt x="562" y="282"/>
                  </a:lnTo>
                  <a:lnTo>
                    <a:pt x="559" y="323"/>
                  </a:lnTo>
                  <a:lnTo>
                    <a:pt x="549" y="362"/>
                  </a:lnTo>
                  <a:lnTo>
                    <a:pt x="535" y="399"/>
                  </a:lnTo>
                  <a:lnTo>
                    <a:pt x="516" y="434"/>
                  </a:lnTo>
                  <a:lnTo>
                    <a:pt x="492" y="465"/>
                  </a:lnTo>
                  <a:lnTo>
                    <a:pt x="465" y="493"/>
                  </a:lnTo>
                  <a:lnTo>
                    <a:pt x="433" y="516"/>
                  </a:lnTo>
                  <a:lnTo>
                    <a:pt x="398" y="535"/>
                  </a:lnTo>
                  <a:lnTo>
                    <a:pt x="360" y="549"/>
                  </a:lnTo>
                  <a:lnTo>
                    <a:pt x="321" y="557"/>
                  </a:lnTo>
                  <a:lnTo>
                    <a:pt x="280" y="560"/>
                  </a:lnTo>
                  <a:lnTo>
                    <a:pt x="238" y="557"/>
                  </a:lnTo>
                  <a:lnTo>
                    <a:pt x="198" y="548"/>
                  </a:lnTo>
                  <a:lnTo>
                    <a:pt x="161" y="534"/>
                  </a:lnTo>
                  <a:lnTo>
                    <a:pt x="127" y="514"/>
                  </a:lnTo>
                  <a:lnTo>
                    <a:pt x="95" y="491"/>
                  </a:lnTo>
                  <a:lnTo>
                    <a:pt x="67" y="462"/>
                  </a:lnTo>
                  <a:lnTo>
                    <a:pt x="44" y="431"/>
                  </a:lnTo>
                  <a:lnTo>
                    <a:pt x="26" y="397"/>
                  </a:lnTo>
                  <a:lnTo>
                    <a:pt x="11" y="359"/>
                  </a:lnTo>
                  <a:lnTo>
                    <a:pt x="3" y="320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3" y="237"/>
                  </a:lnTo>
                  <a:lnTo>
                    <a:pt x="12" y="197"/>
                  </a:lnTo>
                  <a:lnTo>
                    <a:pt x="27" y="161"/>
                  </a:lnTo>
                  <a:lnTo>
                    <a:pt x="46" y="126"/>
                  </a:lnTo>
                  <a:lnTo>
                    <a:pt x="70" y="94"/>
                  </a:lnTo>
                  <a:lnTo>
                    <a:pt x="98" y="67"/>
                  </a:lnTo>
                  <a:lnTo>
                    <a:pt x="130" y="44"/>
                  </a:lnTo>
                  <a:lnTo>
                    <a:pt x="164" y="25"/>
                  </a:lnTo>
                  <a:lnTo>
                    <a:pt x="201" y="11"/>
                  </a:lnTo>
                  <a:lnTo>
                    <a:pt x="241" y="3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9"/>
            <p:cNvSpPr>
              <a:spLocks/>
            </p:cNvSpPr>
            <p:nvPr/>
          </p:nvSpPr>
          <p:spPr bwMode="auto">
            <a:xfrm>
              <a:off x="2555875" y="2401888"/>
              <a:ext cx="512763" cy="41275"/>
            </a:xfrm>
            <a:custGeom>
              <a:avLst/>
              <a:gdLst>
                <a:gd name="T0" fmla="*/ 130 w 3228"/>
                <a:gd name="T1" fmla="*/ 0 h 259"/>
                <a:gd name="T2" fmla="*/ 3098 w 3228"/>
                <a:gd name="T3" fmla="*/ 0 h 259"/>
                <a:gd name="T4" fmla="*/ 3125 w 3228"/>
                <a:gd name="T5" fmla="*/ 3 h 259"/>
                <a:gd name="T6" fmla="*/ 3149 w 3228"/>
                <a:gd name="T7" fmla="*/ 10 h 259"/>
                <a:gd name="T8" fmla="*/ 3171 w 3228"/>
                <a:gd name="T9" fmla="*/ 22 h 259"/>
                <a:gd name="T10" fmla="*/ 3190 w 3228"/>
                <a:gd name="T11" fmla="*/ 39 h 259"/>
                <a:gd name="T12" fmla="*/ 3207 w 3228"/>
                <a:gd name="T13" fmla="*/ 57 h 259"/>
                <a:gd name="T14" fmla="*/ 3218 w 3228"/>
                <a:gd name="T15" fmla="*/ 80 h 259"/>
                <a:gd name="T16" fmla="*/ 3226 w 3228"/>
                <a:gd name="T17" fmla="*/ 104 h 259"/>
                <a:gd name="T18" fmla="*/ 3228 w 3228"/>
                <a:gd name="T19" fmla="*/ 129 h 259"/>
                <a:gd name="T20" fmla="*/ 3226 w 3228"/>
                <a:gd name="T21" fmla="*/ 156 h 259"/>
                <a:gd name="T22" fmla="*/ 3218 w 3228"/>
                <a:gd name="T23" fmla="*/ 180 h 259"/>
                <a:gd name="T24" fmla="*/ 3207 w 3228"/>
                <a:gd name="T25" fmla="*/ 202 h 259"/>
                <a:gd name="T26" fmla="*/ 3190 w 3228"/>
                <a:gd name="T27" fmla="*/ 221 h 259"/>
                <a:gd name="T28" fmla="*/ 3171 w 3228"/>
                <a:gd name="T29" fmla="*/ 237 h 259"/>
                <a:gd name="T30" fmla="*/ 3149 w 3228"/>
                <a:gd name="T31" fmla="*/ 249 h 259"/>
                <a:gd name="T32" fmla="*/ 3125 w 3228"/>
                <a:gd name="T33" fmla="*/ 257 h 259"/>
                <a:gd name="T34" fmla="*/ 3098 w 3228"/>
                <a:gd name="T35" fmla="*/ 259 h 259"/>
                <a:gd name="T36" fmla="*/ 130 w 3228"/>
                <a:gd name="T37" fmla="*/ 259 h 259"/>
                <a:gd name="T38" fmla="*/ 103 w 3228"/>
                <a:gd name="T39" fmla="*/ 257 h 259"/>
                <a:gd name="T40" fmla="*/ 80 w 3228"/>
                <a:gd name="T41" fmla="*/ 249 h 259"/>
                <a:gd name="T42" fmla="*/ 57 w 3228"/>
                <a:gd name="T43" fmla="*/ 237 h 259"/>
                <a:gd name="T44" fmla="*/ 38 w 3228"/>
                <a:gd name="T45" fmla="*/ 221 h 259"/>
                <a:gd name="T46" fmla="*/ 22 w 3228"/>
                <a:gd name="T47" fmla="*/ 202 h 259"/>
                <a:gd name="T48" fmla="*/ 10 w 3228"/>
                <a:gd name="T49" fmla="*/ 180 h 259"/>
                <a:gd name="T50" fmla="*/ 3 w 3228"/>
                <a:gd name="T51" fmla="*/ 156 h 259"/>
                <a:gd name="T52" fmla="*/ 0 w 3228"/>
                <a:gd name="T53" fmla="*/ 129 h 259"/>
                <a:gd name="T54" fmla="*/ 3 w 3228"/>
                <a:gd name="T55" fmla="*/ 104 h 259"/>
                <a:gd name="T56" fmla="*/ 10 w 3228"/>
                <a:gd name="T57" fmla="*/ 80 h 259"/>
                <a:gd name="T58" fmla="*/ 22 w 3228"/>
                <a:gd name="T59" fmla="*/ 57 h 259"/>
                <a:gd name="T60" fmla="*/ 38 w 3228"/>
                <a:gd name="T61" fmla="*/ 38 h 259"/>
                <a:gd name="T62" fmla="*/ 57 w 3228"/>
                <a:gd name="T63" fmla="*/ 22 h 259"/>
                <a:gd name="T64" fmla="*/ 80 w 3228"/>
                <a:gd name="T65" fmla="*/ 10 h 259"/>
                <a:gd name="T66" fmla="*/ 103 w 3228"/>
                <a:gd name="T67" fmla="*/ 3 h 259"/>
                <a:gd name="T68" fmla="*/ 130 w 3228"/>
                <a:gd name="T6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28" h="259">
                  <a:moveTo>
                    <a:pt x="130" y="0"/>
                  </a:moveTo>
                  <a:lnTo>
                    <a:pt x="3098" y="0"/>
                  </a:lnTo>
                  <a:lnTo>
                    <a:pt x="3125" y="3"/>
                  </a:lnTo>
                  <a:lnTo>
                    <a:pt x="3149" y="10"/>
                  </a:lnTo>
                  <a:lnTo>
                    <a:pt x="3171" y="22"/>
                  </a:lnTo>
                  <a:lnTo>
                    <a:pt x="3190" y="39"/>
                  </a:lnTo>
                  <a:lnTo>
                    <a:pt x="3207" y="57"/>
                  </a:lnTo>
                  <a:lnTo>
                    <a:pt x="3218" y="80"/>
                  </a:lnTo>
                  <a:lnTo>
                    <a:pt x="3226" y="104"/>
                  </a:lnTo>
                  <a:lnTo>
                    <a:pt x="3228" y="129"/>
                  </a:lnTo>
                  <a:lnTo>
                    <a:pt x="3226" y="156"/>
                  </a:lnTo>
                  <a:lnTo>
                    <a:pt x="3218" y="180"/>
                  </a:lnTo>
                  <a:lnTo>
                    <a:pt x="3207" y="202"/>
                  </a:lnTo>
                  <a:lnTo>
                    <a:pt x="3190" y="221"/>
                  </a:lnTo>
                  <a:lnTo>
                    <a:pt x="3171" y="237"/>
                  </a:lnTo>
                  <a:lnTo>
                    <a:pt x="3149" y="249"/>
                  </a:lnTo>
                  <a:lnTo>
                    <a:pt x="3125" y="257"/>
                  </a:lnTo>
                  <a:lnTo>
                    <a:pt x="3098" y="259"/>
                  </a:lnTo>
                  <a:lnTo>
                    <a:pt x="130" y="259"/>
                  </a:lnTo>
                  <a:lnTo>
                    <a:pt x="103" y="257"/>
                  </a:lnTo>
                  <a:lnTo>
                    <a:pt x="80" y="249"/>
                  </a:lnTo>
                  <a:lnTo>
                    <a:pt x="57" y="237"/>
                  </a:lnTo>
                  <a:lnTo>
                    <a:pt x="38" y="221"/>
                  </a:lnTo>
                  <a:lnTo>
                    <a:pt x="22" y="202"/>
                  </a:lnTo>
                  <a:lnTo>
                    <a:pt x="10" y="180"/>
                  </a:lnTo>
                  <a:lnTo>
                    <a:pt x="3" y="156"/>
                  </a:lnTo>
                  <a:lnTo>
                    <a:pt x="0" y="129"/>
                  </a:lnTo>
                  <a:lnTo>
                    <a:pt x="3" y="104"/>
                  </a:lnTo>
                  <a:lnTo>
                    <a:pt x="10" y="80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80" y="10"/>
                  </a:lnTo>
                  <a:lnTo>
                    <a:pt x="103" y="3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80"/>
            <p:cNvSpPr>
              <a:spLocks/>
            </p:cNvSpPr>
            <p:nvPr/>
          </p:nvSpPr>
          <p:spPr bwMode="auto">
            <a:xfrm>
              <a:off x="2597150" y="1943100"/>
              <a:ext cx="209550" cy="409575"/>
            </a:xfrm>
            <a:custGeom>
              <a:avLst/>
              <a:gdLst>
                <a:gd name="T0" fmla="*/ 617 w 1321"/>
                <a:gd name="T1" fmla="*/ 12 h 2583"/>
                <a:gd name="T2" fmla="*/ 657 w 1321"/>
                <a:gd name="T3" fmla="*/ 63 h 2583"/>
                <a:gd name="T4" fmla="*/ 949 w 1321"/>
                <a:gd name="T5" fmla="*/ 169 h 2583"/>
                <a:gd name="T6" fmla="*/ 997 w 1321"/>
                <a:gd name="T7" fmla="*/ 188 h 2583"/>
                <a:gd name="T8" fmla="*/ 1017 w 1321"/>
                <a:gd name="T9" fmla="*/ 237 h 2583"/>
                <a:gd name="T10" fmla="*/ 1111 w 1321"/>
                <a:gd name="T11" fmla="*/ 401 h 2583"/>
                <a:gd name="T12" fmla="*/ 1143 w 1321"/>
                <a:gd name="T13" fmla="*/ 433 h 2583"/>
                <a:gd name="T14" fmla="*/ 1143 w 1321"/>
                <a:gd name="T15" fmla="*/ 877 h 2583"/>
                <a:gd name="T16" fmla="*/ 1113 w 1321"/>
                <a:gd name="T17" fmla="*/ 910 h 2583"/>
                <a:gd name="T18" fmla="*/ 1092 w 1321"/>
                <a:gd name="T19" fmla="*/ 924 h 2583"/>
                <a:gd name="T20" fmla="*/ 1074 w 1321"/>
                <a:gd name="T21" fmla="*/ 937 h 2583"/>
                <a:gd name="T22" fmla="*/ 1041 w 1321"/>
                <a:gd name="T23" fmla="*/ 960 h 2583"/>
                <a:gd name="T24" fmla="*/ 1000 w 1321"/>
                <a:gd name="T25" fmla="*/ 1876 h 2583"/>
                <a:gd name="T26" fmla="*/ 1001 w 1321"/>
                <a:gd name="T27" fmla="*/ 1909 h 2583"/>
                <a:gd name="T28" fmla="*/ 1005 w 1321"/>
                <a:gd name="T29" fmla="*/ 1990 h 2583"/>
                <a:gd name="T30" fmla="*/ 1019 w 1321"/>
                <a:gd name="T31" fmla="*/ 2102 h 2583"/>
                <a:gd name="T32" fmla="*/ 1051 w 1321"/>
                <a:gd name="T33" fmla="*/ 2237 h 2583"/>
                <a:gd name="T34" fmla="*/ 1108 w 1321"/>
                <a:gd name="T35" fmla="*/ 2366 h 2583"/>
                <a:gd name="T36" fmla="*/ 1182 w 1321"/>
                <a:gd name="T37" fmla="*/ 2448 h 2583"/>
                <a:gd name="T38" fmla="*/ 1274 w 1321"/>
                <a:gd name="T39" fmla="*/ 2481 h 2583"/>
                <a:gd name="T40" fmla="*/ 1313 w 1321"/>
                <a:gd name="T41" fmla="*/ 2505 h 2583"/>
                <a:gd name="T42" fmla="*/ 1317 w 1321"/>
                <a:gd name="T43" fmla="*/ 2553 h 2583"/>
                <a:gd name="T44" fmla="*/ 1281 w 1321"/>
                <a:gd name="T45" fmla="*/ 2582 h 2583"/>
                <a:gd name="T46" fmla="*/ 1191 w 1321"/>
                <a:gd name="T47" fmla="*/ 2568 h 2583"/>
                <a:gd name="T48" fmla="*/ 1099 w 1321"/>
                <a:gd name="T49" fmla="*/ 2515 h 2583"/>
                <a:gd name="T50" fmla="*/ 1030 w 1321"/>
                <a:gd name="T51" fmla="*/ 2435 h 2583"/>
                <a:gd name="T52" fmla="*/ 978 w 1321"/>
                <a:gd name="T53" fmla="*/ 2336 h 2583"/>
                <a:gd name="T54" fmla="*/ 942 w 1321"/>
                <a:gd name="T55" fmla="*/ 2228 h 2583"/>
                <a:gd name="T56" fmla="*/ 918 w 1321"/>
                <a:gd name="T57" fmla="*/ 2121 h 2583"/>
                <a:gd name="T58" fmla="*/ 905 w 1321"/>
                <a:gd name="T59" fmla="*/ 2023 h 2583"/>
                <a:gd name="T60" fmla="*/ 899 w 1321"/>
                <a:gd name="T61" fmla="*/ 1943 h 2583"/>
                <a:gd name="T62" fmla="*/ 897 w 1321"/>
                <a:gd name="T63" fmla="*/ 1891 h 2583"/>
                <a:gd name="T64" fmla="*/ 900 w 1321"/>
                <a:gd name="T65" fmla="*/ 985 h 2583"/>
                <a:gd name="T66" fmla="*/ 848 w 1321"/>
                <a:gd name="T67" fmla="*/ 949 h 2583"/>
                <a:gd name="T68" fmla="*/ 822 w 1321"/>
                <a:gd name="T69" fmla="*/ 931 h 2583"/>
                <a:gd name="T70" fmla="*/ 805 w 1321"/>
                <a:gd name="T71" fmla="*/ 919 h 2583"/>
                <a:gd name="T72" fmla="*/ 779 w 1321"/>
                <a:gd name="T73" fmla="*/ 903 h 2583"/>
                <a:gd name="T74" fmla="*/ 758 w 1321"/>
                <a:gd name="T75" fmla="*/ 862 h 2583"/>
                <a:gd name="T76" fmla="*/ 768 w 1321"/>
                <a:gd name="T77" fmla="*/ 420 h 2583"/>
                <a:gd name="T78" fmla="*/ 808 w 1321"/>
                <a:gd name="T79" fmla="*/ 399 h 2583"/>
                <a:gd name="T80" fmla="*/ 660 w 1321"/>
                <a:gd name="T81" fmla="*/ 307 h 2583"/>
                <a:gd name="T82" fmla="*/ 487 w 1321"/>
                <a:gd name="T83" fmla="*/ 307 h 2583"/>
                <a:gd name="T84" fmla="*/ 337 w 1321"/>
                <a:gd name="T85" fmla="*/ 399 h 2583"/>
                <a:gd name="T86" fmla="*/ 377 w 1321"/>
                <a:gd name="T87" fmla="*/ 420 h 2583"/>
                <a:gd name="T88" fmla="*/ 387 w 1321"/>
                <a:gd name="T89" fmla="*/ 862 h 2583"/>
                <a:gd name="T90" fmla="*/ 366 w 1321"/>
                <a:gd name="T91" fmla="*/ 903 h 2583"/>
                <a:gd name="T92" fmla="*/ 193 w 1321"/>
                <a:gd name="T93" fmla="*/ 1010 h 2583"/>
                <a:gd name="T94" fmla="*/ 22 w 1321"/>
                <a:gd name="T95" fmla="*/ 903 h 2583"/>
                <a:gd name="T96" fmla="*/ 0 w 1321"/>
                <a:gd name="T97" fmla="*/ 862 h 2583"/>
                <a:gd name="T98" fmla="*/ 9 w 1321"/>
                <a:gd name="T99" fmla="*/ 420 h 2583"/>
                <a:gd name="T100" fmla="*/ 49 w 1321"/>
                <a:gd name="T101" fmla="*/ 399 h 2583"/>
                <a:gd name="T102" fmla="*/ 132 w 1321"/>
                <a:gd name="T103" fmla="*/ 219 h 2583"/>
                <a:gd name="T104" fmla="*/ 164 w 1321"/>
                <a:gd name="T105" fmla="*/ 178 h 2583"/>
                <a:gd name="T106" fmla="*/ 487 w 1321"/>
                <a:gd name="T107" fmla="*/ 169 h 2583"/>
                <a:gd name="T108" fmla="*/ 499 w 1321"/>
                <a:gd name="T109" fmla="*/ 43 h 2583"/>
                <a:gd name="T110" fmla="*/ 551 w 1321"/>
                <a:gd name="T111" fmla="*/ 3 h 2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1" h="2583">
                  <a:moveTo>
                    <a:pt x="573" y="0"/>
                  </a:moveTo>
                  <a:lnTo>
                    <a:pt x="597" y="3"/>
                  </a:lnTo>
                  <a:lnTo>
                    <a:pt x="617" y="12"/>
                  </a:lnTo>
                  <a:lnTo>
                    <a:pt x="634" y="25"/>
                  </a:lnTo>
                  <a:lnTo>
                    <a:pt x="648" y="43"/>
                  </a:lnTo>
                  <a:lnTo>
                    <a:pt x="657" y="63"/>
                  </a:lnTo>
                  <a:lnTo>
                    <a:pt x="660" y="87"/>
                  </a:lnTo>
                  <a:lnTo>
                    <a:pt x="660" y="169"/>
                  </a:lnTo>
                  <a:lnTo>
                    <a:pt x="949" y="169"/>
                  </a:lnTo>
                  <a:lnTo>
                    <a:pt x="966" y="171"/>
                  </a:lnTo>
                  <a:lnTo>
                    <a:pt x="984" y="178"/>
                  </a:lnTo>
                  <a:lnTo>
                    <a:pt x="997" y="188"/>
                  </a:lnTo>
                  <a:lnTo>
                    <a:pt x="1008" y="203"/>
                  </a:lnTo>
                  <a:lnTo>
                    <a:pt x="1015" y="219"/>
                  </a:lnTo>
                  <a:lnTo>
                    <a:pt x="1017" y="237"/>
                  </a:lnTo>
                  <a:lnTo>
                    <a:pt x="1017" y="399"/>
                  </a:lnTo>
                  <a:lnTo>
                    <a:pt x="1095" y="399"/>
                  </a:lnTo>
                  <a:lnTo>
                    <a:pt x="1111" y="401"/>
                  </a:lnTo>
                  <a:lnTo>
                    <a:pt x="1125" y="408"/>
                  </a:lnTo>
                  <a:lnTo>
                    <a:pt x="1136" y="420"/>
                  </a:lnTo>
                  <a:lnTo>
                    <a:pt x="1143" y="433"/>
                  </a:lnTo>
                  <a:lnTo>
                    <a:pt x="1145" y="448"/>
                  </a:lnTo>
                  <a:lnTo>
                    <a:pt x="1145" y="862"/>
                  </a:lnTo>
                  <a:lnTo>
                    <a:pt x="1143" y="877"/>
                  </a:lnTo>
                  <a:lnTo>
                    <a:pt x="1135" y="891"/>
                  </a:lnTo>
                  <a:lnTo>
                    <a:pt x="1124" y="903"/>
                  </a:lnTo>
                  <a:lnTo>
                    <a:pt x="1113" y="910"/>
                  </a:lnTo>
                  <a:lnTo>
                    <a:pt x="1104" y="916"/>
                  </a:lnTo>
                  <a:lnTo>
                    <a:pt x="1098" y="920"/>
                  </a:lnTo>
                  <a:lnTo>
                    <a:pt x="1092" y="924"/>
                  </a:lnTo>
                  <a:lnTo>
                    <a:pt x="1086" y="928"/>
                  </a:lnTo>
                  <a:lnTo>
                    <a:pt x="1080" y="932"/>
                  </a:lnTo>
                  <a:lnTo>
                    <a:pt x="1074" y="937"/>
                  </a:lnTo>
                  <a:lnTo>
                    <a:pt x="1064" y="942"/>
                  </a:lnTo>
                  <a:lnTo>
                    <a:pt x="1054" y="950"/>
                  </a:lnTo>
                  <a:lnTo>
                    <a:pt x="1041" y="960"/>
                  </a:lnTo>
                  <a:lnTo>
                    <a:pt x="1023" y="971"/>
                  </a:lnTo>
                  <a:lnTo>
                    <a:pt x="1003" y="985"/>
                  </a:lnTo>
                  <a:lnTo>
                    <a:pt x="1000" y="1876"/>
                  </a:lnTo>
                  <a:lnTo>
                    <a:pt x="1000" y="1881"/>
                  </a:lnTo>
                  <a:lnTo>
                    <a:pt x="1000" y="1892"/>
                  </a:lnTo>
                  <a:lnTo>
                    <a:pt x="1001" y="1909"/>
                  </a:lnTo>
                  <a:lnTo>
                    <a:pt x="1002" y="1931"/>
                  </a:lnTo>
                  <a:lnTo>
                    <a:pt x="1003" y="1958"/>
                  </a:lnTo>
                  <a:lnTo>
                    <a:pt x="1005" y="1990"/>
                  </a:lnTo>
                  <a:lnTo>
                    <a:pt x="1009" y="2024"/>
                  </a:lnTo>
                  <a:lnTo>
                    <a:pt x="1013" y="2062"/>
                  </a:lnTo>
                  <a:lnTo>
                    <a:pt x="1019" y="2102"/>
                  </a:lnTo>
                  <a:lnTo>
                    <a:pt x="1028" y="2142"/>
                  </a:lnTo>
                  <a:lnTo>
                    <a:pt x="1037" y="2183"/>
                  </a:lnTo>
                  <a:lnTo>
                    <a:pt x="1051" y="2237"/>
                  </a:lnTo>
                  <a:lnTo>
                    <a:pt x="1068" y="2286"/>
                  </a:lnTo>
                  <a:lnTo>
                    <a:pt x="1087" y="2329"/>
                  </a:lnTo>
                  <a:lnTo>
                    <a:pt x="1108" y="2366"/>
                  </a:lnTo>
                  <a:lnTo>
                    <a:pt x="1131" y="2399"/>
                  </a:lnTo>
                  <a:lnTo>
                    <a:pt x="1155" y="2427"/>
                  </a:lnTo>
                  <a:lnTo>
                    <a:pt x="1182" y="2448"/>
                  </a:lnTo>
                  <a:lnTo>
                    <a:pt x="1210" y="2464"/>
                  </a:lnTo>
                  <a:lnTo>
                    <a:pt x="1241" y="2475"/>
                  </a:lnTo>
                  <a:lnTo>
                    <a:pt x="1274" y="2481"/>
                  </a:lnTo>
                  <a:lnTo>
                    <a:pt x="1290" y="2485"/>
                  </a:lnTo>
                  <a:lnTo>
                    <a:pt x="1303" y="2493"/>
                  </a:lnTo>
                  <a:lnTo>
                    <a:pt x="1313" y="2505"/>
                  </a:lnTo>
                  <a:lnTo>
                    <a:pt x="1320" y="2520"/>
                  </a:lnTo>
                  <a:lnTo>
                    <a:pt x="1321" y="2537"/>
                  </a:lnTo>
                  <a:lnTo>
                    <a:pt x="1317" y="2553"/>
                  </a:lnTo>
                  <a:lnTo>
                    <a:pt x="1308" y="2566"/>
                  </a:lnTo>
                  <a:lnTo>
                    <a:pt x="1296" y="2576"/>
                  </a:lnTo>
                  <a:lnTo>
                    <a:pt x="1281" y="2582"/>
                  </a:lnTo>
                  <a:lnTo>
                    <a:pt x="1264" y="2583"/>
                  </a:lnTo>
                  <a:lnTo>
                    <a:pt x="1227" y="2578"/>
                  </a:lnTo>
                  <a:lnTo>
                    <a:pt x="1191" y="2568"/>
                  </a:lnTo>
                  <a:lnTo>
                    <a:pt x="1158" y="2554"/>
                  </a:lnTo>
                  <a:lnTo>
                    <a:pt x="1128" y="2536"/>
                  </a:lnTo>
                  <a:lnTo>
                    <a:pt x="1099" y="2515"/>
                  </a:lnTo>
                  <a:lnTo>
                    <a:pt x="1074" y="2491"/>
                  </a:lnTo>
                  <a:lnTo>
                    <a:pt x="1051" y="2463"/>
                  </a:lnTo>
                  <a:lnTo>
                    <a:pt x="1030" y="2435"/>
                  </a:lnTo>
                  <a:lnTo>
                    <a:pt x="1010" y="2403"/>
                  </a:lnTo>
                  <a:lnTo>
                    <a:pt x="993" y="2371"/>
                  </a:lnTo>
                  <a:lnTo>
                    <a:pt x="978" y="2336"/>
                  </a:lnTo>
                  <a:lnTo>
                    <a:pt x="964" y="2300"/>
                  </a:lnTo>
                  <a:lnTo>
                    <a:pt x="952" y="2265"/>
                  </a:lnTo>
                  <a:lnTo>
                    <a:pt x="942" y="2228"/>
                  </a:lnTo>
                  <a:lnTo>
                    <a:pt x="933" y="2192"/>
                  </a:lnTo>
                  <a:lnTo>
                    <a:pt x="924" y="2157"/>
                  </a:lnTo>
                  <a:lnTo>
                    <a:pt x="918" y="2121"/>
                  </a:lnTo>
                  <a:lnTo>
                    <a:pt x="912" y="2086"/>
                  </a:lnTo>
                  <a:lnTo>
                    <a:pt x="908" y="2054"/>
                  </a:lnTo>
                  <a:lnTo>
                    <a:pt x="905" y="2023"/>
                  </a:lnTo>
                  <a:lnTo>
                    <a:pt x="902" y="1994"/>
                  </a:lnTo>
                  <a:lnTo>
                    <a:pt x="900" y="1967"/>
                  </a:lnTo>
                  <a:lnTo>
                    <a:pt x="899" y="1943"/>
                  </a:lnTo>
                  <a:lnTo>
                    <a:pt x="898" y="1922"/>
                  </a:lnTo>
                  <a:lnTo>
                    <a:pt x="897" y="1905"/>
                  </a:lnTo>
                  <a:lnTo>
                    <a:pt x="897" y="1891"/>
                  </a:lnTo>
                  <a:lnTo>
                    <a:pt x="897" y="1882"/>
                  </a:lnTo>
                  <a:lnTo>
                    <a:pt x="897" y="1875"/>
                  </a:lnTo>
                  <a:lnTo>
                    <a:pt x="900" y="985"/>
                  </a:lnTo>
                  <a:lnTo>
                    <a:pt x="878" y="970"/>
                  </a:lnTo>
                  <a:lnTo>
                    <a:pt x="862" y="959"/>
                  </a:lnTo>
                  <a:lnTo>
                    <a:pt x="848" y="949"/>
                  </a:lnTo>
                  <a:lnTo>
                    <a:pt x="838" y="941"/>
                  </a:lnTo>
                  <a:lnTo>
                    <a:pt x="828" y="936"/>
                  </a:lnTo>
                  <a:lnTo>
                    <a:pt x="822" y="931"/>
                  </a:lnTo>
                  <a:lnTo>
                    <a:pt x="816" y="927"/>
                  </a:lnTo>
                  <a:lnTo>
                    <a:pt x="810" y="923"/>
                  </a:lnTo>
                  <a:lnTo>
                    <a:pt x="805" y="919"/>
                  </a:lnTo>
                  <a:lnTo>
                    <a:pt x="798" y="915"/>
                  </a:lnTo>
                  <a:lnTo>
                    <a:pt x="790" y="909"/>
                  </a:lnTo>
                  <a:lnTo>
                    <a:pt x="779" y="903"/>
                  </a:lnTo>
                  <a:lnTo>
                    <a:pt x="768" y="891"/>
                  </a:lnTo>
                  <a:lnTo>
                    <a:pt x="761" y="877"/>
                  </a:lnTo>
                  <a:lnTo>
                    <a:pt x="758" y="862"/>
                  </a:lnTo>
                  <a:lnTo>
                    <a:pt x="758" y="448"/>
                  </a:lnTo>
                  <a:lnTo>
                    <a:pt x="761" y="433"/>
                  </a:lnTo>
                  <a:lnTo>
                    <a:pt x="768" y="420"/>
                  </a:lnTo>
                  <a:lnTo>
                    <a:pt x="778" y="408"/>
                  </a:lnTo>
                  <a:lnTo>
                    <a:pt x="793" y="401"/>
                  </a:lnTo>
                  <a:lnTo>
                    <a:pt x="808" y="399"/>
                  </a:lnTo>
                  <a:lnTo>
                    <a:pt x="879" y="399"/>
                  </a:lnTo>
                  <a:lnTo>
                    <a:pt x="879" y="307"/>
                  </a:lnTo>
                  <a:lnTo>
                    <a:pt x="660" y="307"/>
                  </a:lnTo>
                  <a:lnTo>
                    <a:pt x="660" y="1994"/>
                  </a:lnTo>
                  <a:lnTo>
                    <a:pt x="487" y="1994"/>
                  </a:lnTo>
                  <a:lnTo>
                    <a:pt x="487" y="307"/>
                  </a:lnTo>
                  <a:lnTo>
                    <a:pt x="267" y="307"/>
                  </a:lnTo>
                  <a:lnTo>
                    <a:pt x="267" y="399"/>
                  </a:lnTo>
                  <a:lnTo>
                    <a:pt x="337" y="399"/>
                  </a:lnTo>
                  <a:lnTo>
                    <a:pt x="353" y="401"/>
                  </a:lnTo>
                  <a:lnTo>
                    <a:pt x="367" y="408"/>
                  </a:lnTo>
                  <a:lnTo>
                    <a:pt x="377" y="420"/>
                  </a:lnTo>
                  <a:lnTo>
                    <a:pt x="384" y="433"/>
                  </a:lnTo>
                  <a:lnTo>
                    <a:pt x="387" y="448"/>
                  </a:lnTo>
                  <a:lnTo>
                    <a:pt x="387" y="862"/>
                  </a:lnTo>
                  <a:lnTo>
                    <a:pt x="384" y="877"/>
                  </a:lnTo>
                  <a:lnTo>
                    <a:pt x="377" y="891"/>
                  </a:lnTo>
                  <a:lnTo>
                    <a:pt x="366" y="903"/>
                  </a:lnTo>
                  <a:lnTo>
                    <a:pt x="222" y="1001"/>
                  </a:lnTo>
                  <a:lnTo>
                    <a:pt x="209" y="1007"/>
                  </a:lnTo>
                  <a:lnTo>
                    <a:pt x="193" y="1010"/>
                  </a:lnTo>
                  <a:lnTo>
                    <a:pt x="179" y="1007"/>
                  </a:lnTo>
                  <a:lnTo>
                    <a:pt x="166" y="1001"/>
                  </a:lnTo>
                  <a:lnTo>
                    <a:pt x="22" y="903"/>
                  </a:lnTo>
                  <a:lnTo>
                    <a:pt x="10" y="891"/>
                  </a:lnTo>
                  <a:lnTo>
                    <a:pt x="2" y="877"/>
                  </a:lnTo>
                  <a:lnTo>
                    <a:pt x="0" y="862"/>
                  </a:lnTo>
                  <a:lnTo>
                    <a:pt x="0" y="448"/>
                  </a:lnTo>
                  <a:lnTo>
                    <a:pt x="2" y="433"/>
                  </a:lnTo>
                  <a:lnTo>
                    <a:pt x="9" y="420"/>
                  </a:lnTo>
                  <a:lnTo>
                    <a:pt x="21" y="408"/>
                  </a:lnTo>
                  <a:lnTo>
                    <a:pt x="34" y="401"/>
                  </a:lnTo>
                  <a:lnTo>
                    <a:pt x="49" y="399"/>
                  </a:lnTo>
                  <a:lnTo>
                    <a:pt x="129" y="399"/>
                  </a:lnTo>
                  <a:lnTo>
                    <a:pt x="129" y="237"/>
                  </a:lnTo>
                  <a:lnTo>
                    <a:pt x="132" y="219"/>
                  </a:lnTo>
                  <a:lnTo>
                    <a:pt x="138" y="203"/>
                  </a:lnTo>
                  <a:lnTo>
                    <a:pt x="149" y="188"/>
                  </a:lnTo>
                  <a:lnTo>
                    <a:pt x="164" y="178"/>
                  </a:lnTo>
                  <a:lnTo>
                    <a:pt x="180" y="171"/>
                  </a:lnTo>
                  <a:lnTo>
                    <a:pt x="198" y="169"/>
                  </a:lnTo>
                  <a:lnTo>
                    <a:pt x="487" y="169"/>
                  </a:lnTo>
                  <a:lnTo>
                    <a:pt x="487" y="87"/>
                  </a:lnTo>
                  <a:lnTo>
                    <a:pt x="490" y="63"/>
                  </a:lnTo>
                  <a:lnTo>
                    <a:pt x="499" y="43"/>
                  </a:lnTo>
                  <a:lnTo>
                    <a:pt x="512" y="25"/>
                  </a:lnTo>
                  <a:lnTo>
                    <a:pt x="530" y="12"/>
                  </a:lnTo>
                  <a:lnTo>
                    <a:pt x="551" y="3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614951" y="1965326"/>
            <a:ext cx="533400" cy="457200"/>
            <a:chOff x="1614488" y="1965326"/>
            <a:chExt cx="533400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85"/>
            <p:cNvSpPr>
              <a:spLocks noEditPoints="1"/>
            </p:cNvSpPr>
            <p:nvPr/>
          </p:nvSpPr>
          <p:spPr bwMode="auto">
            <a:xfrm>
              <a:off x="1614488" y="1965326"/>
              <a:ext cx="285750" cy="185738"/>
            </a:xfrm>
            <a:custGeom>
              <a:avLst/>
              <a:gdLst>
                <a:gd name="T0" fmla="*/ 800 w 1801"/>
                <a:gd name="T1" fmla="*/ 282 h 1177"/>
                <a:gd name="T2" fmla="*/ 762 w 1801"/>
                <a:gd name="T3" fmla="*/ 320 h 1177"/>
                <a:gd name="T4" fmla="*/ 754 w 1801"/>
                <a:gd name="T5" fmla="*/ 373 h 1177"/>
                <a:gd name="T6" fmla="*/ 693 w 1801"/>
                <a:gd name="T7" fmla="*/ 691 h 1177"/>
                <a:gd name="T8" fmla="*/ 685 w 1801"/>
                <a:gd name="T9" fmla="*/ 566 h 1177"/>
                <a:gd name="T10" fmla="*/ 640 w 1801"/>
                <a:gd name="T11" fmla="*/ 526 h 1177"/>
                <a:gd name="T12" fmla="*/ 403 w 1801"/>
                <a:gd name="T13" fmla="*/ 450 h 1177"/>
                <a:gd name="T14" fmla="*/ 355 w 1801"/>
                <a:gd name="T15" fmla="*/ 472 h 1177"/>
                <a:gd name="T16" fmla="*/ 331 w 1801"/>
                <a:gd name="T17" fmla="*/ 522 h 1177"/>
                <a:gd name="T18" fmla="*/ 342 w 1801"/>
                <a:gd name="T19" fmla="*/ 574 h 1177"/>
                <a:gd name="T20" fmla="*/ 384 w 1801"/>
                <a:gd name="T21" fmla="*/ 609 h 1177"/>
                <a:gd name="T22" fmla="*/ 527 w 1801"/>
                <a:gd name="T23" fmla="*/ 884 h 1177"/>
                <a:gd name="T24" fmla="*/ 554 w 1801"/>
                <a:gd name="T25" fmla="*/ 953 h 1177"/>
                <a:gd name="T26" fmla="*/ 611 w 1801"/>
                <a:gd name="T27" fmla="*/ 995 h 1177"/>
                <a:gd name="T28" fmla="*/ 683 w 1801"/>
                <a:gd name="T29" fmla="*/ 1002 h 1177"/>
                <a:gd name="T30" fmla="*/ 1042 w 1801"/>
                <a:gd name="T31" fmla="*/ 777 h 1177"/>
                <a:gd name="T32" fmla="*/ 1091 w 1801"/>
                <a:gd name="T33" fmla="*/ 717 h 1177"/>
                <a:gd name="T34" fmla="*/ 1099 w 1801"/>
                <a:gd name="T35" fmla="*/ 642 h 1177"/>
                <a:gd name="T36" fmla="*/ 1065 w 1801"/>
                <a:gd name="T37" fmla="*/ 576 h 1177"/>
                <a:gd name="T38" fmla="*/ 1012 w 1801"/>
                <a:gd name="T39" fmla="*/ 542 h 1177"/>
                <a:gd name="T40" fmla="*/ 887 w 1801"/>
                <a:gd name="T41" fmla="*/ 292 h 1177"/>
                <a:gd name="T42" fmla="*/ 837 w 1801"/>
                <a:gd name="T43" fmla="*/ 274 h 1177"/>
                <a:gd name="T44" fmla="*/ 1188 w 1801"/>
                <a:gd name="T45" fmla="*/ 281 h 1177"/>
                <a:gd name="T46" fmla="*/ 1121 w 1801"/>
                <a:gd name="T47" fmla="*/ 335 h 1177"/>
                <a:gd name="T48" fmla="*/ 1091 w 1801"/>
                <a:gd name="T49" fmla="*/ 411 h 1177"/>
                <a:gd name="T50" fmla="*/ 1104 w 1801"/>
                <a:gd name="T51" fmla="*/ 494 h 1177"/>
                <a:gd name="T52" fmla="*/ 1158 w 1801"/>
                <a:gd name="T53" fmla="*/ 561 h 1177"/>
                <a:gd name="T54" fmla="*/ 1234 w 1801"/>
                <a:gd name="T55" fmla="*/ 591 h 1177"/>
                <a:gd name="T56" fmla="*/ 1317 w 1801"/>
                <a:gd name="T57" fmla="*/ 579 h 1177"/>
                <a:gd name="T58" fmla="*/ 1384 w 1801"/>
                <a:gd name="T59" fmla="*/ 525 h 1177"/>
                <a:gd name="T60" fmla="*/ 1414 w 1801"/>
                <a:gd name="T61" fmla="*/ 448 h 1177"/>
                <a:gd name="T62" fmla="*/ 1402 w 1801"/>
                <a:gd name="T63" fmla="*/ 365 h 1177"/>
                <a:gd name="T64" fmla="*/ 1348 w 1801"/>
                <a:gd name="T65" fmla="*/ 298 h 1177"/>
                <a:gd name="T66" fmla="*/ 1271 w 1801"/>
                <a:gd name="T67" fmla="*/ 269 h 1177"/>
                <a:gd name="T68" fmla="*/ 1741 w 1801"/>
                <a:gd name="T69" fmla="*/ 0 h 1177"/>
                <a:gd name="T70" fmla="*/ 1790 w 1801"/>
                <a:gd name="T71" fmla="*/ 25 h 1177"/>
                <a:gd name="T72" fmla="*/ 1801 w 1801"/>
                <a:gd name="T73" fmla="*/ 805 h 1177"/>
                <a:gd name="T74" fmla="*/ 1709 w 1801"/>
                <a:gd name="T75" fmla="*/ 784 h 1177"/>
                <a:gd name="T76" fmla="*/ 1615 w 1801"/>
                <a:gd name="T77" fmla="*/ 806 h 1177"/>
                <a:gd name="T78" fmla="*/ 1541 w 1801"/>
                <a:gd name="T79" fmla="*/ 865 h 1177"/>
                <a:gd name="T80" fmla="*/ 1503 w 1801"/>
                <a:gd name="T81" fmla="*/ 938 h 1177"/>
                <a:gd name="T82" fmla="*/ 1397 w 1801"/>
                <a:gd name="T83" fmla="*/ 1022 h 1177"/>
                <a:gd name="T84" fmla="*/ 1273 w 1801"/>
                <a:gd name="T85" fmla="*/ 1134 h 1177"/>
                <a:gd name="T86" fmla="*/ 41 w 1801"/>
                <a:gd name="T87" fmla="*/ 1174 h 1177"/>
                <a:gd name="T88" fmla="*/ 3 w 1801"/>
                <a:gd name="T89" fmla="*/ 1137 h 1177"/>
                <a:gd name="T90" fmla="*/ 3 w 1801"/>
                <a:gd name="T91" fmla="*/ 41 h 1177"/>
                <a:gd name="T92" fmla="*/ 41 w 1801"/>
                <a:gd name="T93" fmla="*/ 3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01" h="1177">
                  <a:moveTo>
                    <a:pt x="837" y="274"/>
                  </a:moveTo>
                  <a:lnTo>
                    <a:pt x="819" y="276"/>
                  </a:lnTo>
                  <a:lnTo>
                    <a:pt x="800" y="282"/>
                  </a:lnTo>
                  <a:lnTo>
                    <a:pt x="784" y="291"/>
                  </a:lnTo>
                  <a:lnTo>
                    <a:pt x="772" y="304"/>
                  </a:lnTo>
                  <a:lnTo>
                    <a:pt x="762" y="320"/>
                  </a:lnTo>
                  <a:lnTo>
                    <a:pt x="755" y="336"/>
                  </a:lnTo>
                  <a:lnTo>
                    <a:pt x="753" y="354"/>
                  </a:lnTo>
                  <a:lnTo>
                    <a:pt x="754" y="373"/>
                  </a:lnTo>
                  <a:lnTo>
                    <a:pt x="761" y="390"/>
                  </a:lnTo>
                  <a:lnTo>
                    <a:pt x="852" y="586"/>
                  </a:lnTo>
                  <a:lnTo>
                    <a:pt x="693" y="691"/>
                  </a:lnTo>
                  <a:lnTo>
                    <a:pt x="694" y="605"/>
                  </a:lnTo>
                  <a:lnTo>
                    <a:pt x="692" y="584"/>
                  </a:lnTo>
                  <a:lnTo>
                    <a:pt x="685" y="566"/>
                  </a:lnTo>
                  <a:lnTo>
                    <a:pt x="673" y="550"/>
                  </a:lnTo>
                  <a:lnTo>
                    <a:pt x="659" y="536"/>
                  </a:lnTo>
                  <a:lnTo>
                    <a:pt x="640" y="526"/>
                  </a:lnTo>
                  <a:lnTo>
                    <a:pt x="440" y="454"/>
                  </a:lnTo>
                  <a:lnTo>
                    <a:pt x="422" y="450"/>
                  </a:lnTo>
                  <a:lnTo>
                    <a:pt x="403" y="450"/>
                  </a:lnTo>
                  <a:lnTo>
                    <a:pt x="386" y="454"/>
                  </a:lnTo>
                  <a:lnTo>
                    <a:pt x="370" y="461"/>
                  </a:lnTo>
                  <a:lnTo>
                    <a:pt x="355" y="472"/>
                  </a:lnTo>
                  <a:lnTo>
                    <a:pt x="343" y="487"/>
                  </a:lnTo>
                  <a:lnTo>
                    <a:pt x="335" y="504"/>
                  </a:lnTo>
                  <a:lnTo>
                    <a:pt x="331" y="522"/>
                  </a:lnTo>
                  <a:lnTo>
                    <a:pt x="331" y="540"/>
                  </a:lnTo>
                  <a:lnTo>
                    <a:pt x="335" y="558"/>
                  </a:lnTo>
                  <a:lnTo>
                    <a:pt x="342" y="574"/>
                  </a:lnTo>
                  <a:lnTo>
                    <a:pt x="353" y="588"/>
                  </a:lnTo>
                  <a:lnTo>
                    <a:pt x="368" y="599"/>
                  </a:lnTo>
                  <a:lnTo>
                    <a:pt x="384" y="609"/>
                  </a:lnTo>
                  <a:lnTo>
                    <a:pt x="529" y="661"/>
                  </a:lnTo>
                  <a:lnTo>
                    <a:pt x="527" y="857"/>
                  </a:lnTo>
                  <a:lnTo>
                    <a:pt x="527" y="884"/>
                  </a:lnTo>
                  <a:lnTo>
                    <a:pt x="531" y="909"/>
                  </a:lnTo>
                  <a:lnTo>
                    <a:pt x="541" y="932"/>
                  </a:lnTo>
                  <a:lnTo>
                    <a:pt x="554" y="953"/>
                  </a:lnTo>
                  <a:lnTo>
                    <a:pt x="570" y="971"/>
                  </a:lnTo>
                  <a:lnTo>
                    <a:pt x="590" y="985"/>
                  </a:lnTo>
                  <a:lnTo>
                    <a:pt x="611" y="995"/>
                  </a:lnTo>
                  <a:lnTo>
                    <a:pt x="634" y="1002"/>
                  </a:lnTo>
                  <a:lnTo>
                    <a:pt x="659" y="1004"/>
                  </a:lnTo>
                  <a:lnTo>
                    <a:pt x="683" y="1002"/>
                  </a:lnTo>
                  <a:lnTo>
                    <a:pt x="709" y="995"/>
                  </a:lnTo>
                  <a:lnTo>
                    <a:pt x="732" y="983"/>
                  </a:lnTo>
                  <a:lnTo>
                    <a:pt x="1042" y="777"/>
                  </a:lnTo>
                  <a:lnTo>
                    <a:pt x="1063" y="760"/>
                  </a:lnTo>
                  <a:lnTo>
                    <a:pt x="1079" y="740"/>
                  </a:lnTo>
                  <a:lnTo>
                    <a:pt x="1091" y="717"/>
                  </a:lnTo>
                  <a:lnTo>
                    <a:pt x="1099" y="693"/>
                  </a:lnTo>
                  <a:lnTo>
                    <a:pt x="1101" y="668"/>
                  </a:lnTo>
                  <a:lnTo>
                    <a:pt x="1099" y="642"/>
                  </a:lnTo>
                  <a:lnTo>
                    <a:pt x="1091" y="618"/>
                  </a:lnTo>
                  <a:lnTo>
                    <a:pt x="1079" y="593"/>
                  </a:lnTo>
                  <a:lnTo>
                    <a:pt x="1065" y="576"/>
                  </a:lnTo>
                  <a:lnTo>
                    <a:pt x="1050" y="562"/>
                  </a:lnTo>
                  <a:lnTo>
                    <a:pt x="1031" y="551"/>
                  </a:lnTo>
                  <a:lnTo>
                    <a:pt x="1012" y="542"/>
                  </a:lnTo>
                  <a:lnTo>
                    <a:pt x="909" y="322"/>
                  </a:lnTo>
                  <a:lnTo>
                    <a:pt x="899" y="305"/>
                  </a:lnTo>
                  <a:lnTo>
                    <a:pt x="887" y="292"/>
                  </a:lnTo>
                  <a:lnTo>
                    <a:pt x="872" y="282"/>
                  </a:lnTo>
                  <a:lnTo>
                    <a:pt x="854" y="276"/>
                  </a:lnTo>
                  <a:lnTo>
                    <a:pt x="837" y="274"/>
                  </a:lnTo>
                  <a:close/>
                  <a:moveTo>
                    <a:pt x="1243" y="268"/>
                  </a:moveTo>
                  <a:lnTo>
                    <a:pt x="1216" y="272"/>
                  </a:lnTo>
                  <a:lnTo>
                    <a:pt x="1188" y="281"/>
                  </a:lnTo>
                  <a:lnTo>
                    <a:pt x="1163" y="295"/>
                  </a:lnTo>
                  <a:lnTo>
                    <a:pt x="1140" y="314"/>
                  </a:lnTo>
                  <a:lnTo>
                    <a:pt x="1121" y="335"/>
                  </a:lnTo>
                  <a:lnTo>
                    <a:pt x="1107" y="358"/>
                  </a:lnTo>
                  <a:lnTo>
                    <a:pt x="1097" y="385"/>
                  </a:lnTo>
                  <a:lnTo>
                    <a:pt x="1091" y="411"/>
                  </a:lnTo>
                  <a:lnTo>
                    <a:pt x="1090" y="439"/>
                  </a:lnTo>
                  <a:lnTo>
                    <a:pt x="1095" y="467"/>
                  </a:lnTo>
                  <a:lnTo>
                    <a:pt x="1104" y="494"/>
                  </a:lnTo>
                  <a:lnTo>
                    <a:pt x="1118" y="519"/>
                  </a:lnTo>
                  <a:lnTo>
                    <a:pt x="1136" y="542"/>
                  </a:lnTo>
                  <a:lnTo>
                    <a:pt x="1158" y="561"/>
                  </a:lnTo>
                  <a:lnTo>
                    <a:pt x="1181" y="575"/>
                  </a:lnTo>
                  <a:lnTo>
                    <a:pt x="1208" y="585"/>
                  </a:lnTo>
                  <a:lnTo>
                    <a:pt x="1234" y="591"/>
                  </a:lnTo>
                  <a:lnTo>
                    <a:pt x="1262" y="591"/>
                  </a:lnTo>
                  <a:lnTo>
                    <a:pt x="1290" y="588"/>
                  </a:lnTo>
                  <a:lnTo>
                    <a:pt x="1317" y="579"/>
                  </a:lnTo>
                  <a:lnTo>
                    <a:pt x="1342" y="565"/>
                  </a:lnTo>
                  <a:lnTo>
                    <a:pt x="1365" y="547"/>
                  </a:lnTo>
                  <a:lnTo>
                    <a:pt x="1384" y="525"/>
                  </a:lnTo>
                  <a:lnTo>
                    <a:pt x="1398" y="501"/>
                  </a:lnTo>
                  <a:lnTo>
                    <a:pt x="1408" y="475"/>
                  </a:lnTo>
                  <a:lnTo>
                    <a:pt x="1414" y="448"/>
                  </a:lnTo>
                  <a:lnTo>
                    <a:pt x="1414" y="420"/>
                  </a:lnTo>
                  <a:lnTo>
                    <a:pt x="1411" y="393"/>
                  </a:lnTo>
                  <a:lnTo>
                    <a:pt x="1402" y="365"/>
                  </a:lnTo>
                  <a:lnTo>
                    <a:pt x="1388" y="340"/>
                  </a:lnTo>
                  <a:lnTo>
                    <a:pt x="1369" y="318"/>
                  </a:lnTo>
                  <a:lnTo>
                    <a:pt x="1348" y="298"/>
                  </a:lnTo>
                  <a:lnTo>
                    <a:pt x="1324" y="284"/>
                  </a:lnTo>
                  <a:lnTo>
                    <a:pt x="1298" y="274"/>
                  </a:lnTo>
                  <a:lnTo>
                    <a:pt x="1271" y="269"/>
                  </a:lnTo>
                  <a:lnTo>
                    <a:pt x="1243" y="268"/>
                  </a:lnTo>
                  <a:close/>
                  <a:moveTo>
                    <a:pt x="59" y="0"/>
                  </a:moveTo>
                  <a:lnTo>
                    <a:pt x="1741" y="0"/>
                  </a:lnTo>
                  <a:lnTo>
                    <a:pt x="1760" y="3"/>
                  </a:lnTo>
                  <a:lnTo>
                    <a:pt x="1777" y="11"/>
                  </a:lnTo>
                  <a:lnTo>
                    <a:pt x="1790" y="25"/>
                  </a:lnTo>
                  <a:lnTo>
                    <a:pt x="1798" y="41"/>
                  </a:lnTo>
                  <a:lnTo>
                    <a:pt x="1801" y="59"/>
                  </a:lnTo>
                  <a:lnTo>
                    <a:pt x="1801" y="805"/>
                  </a:lnTo>
                  <a:lnTo>
                    <a:pt x="1771" y="794"/>
                  </a:lnTo>
                  <a:lnTo>
                    <a:pt x="1740" y="787"/>
                  </a:lnTo>
                  <a:lnTo>
                    <a:pt x="1709" y="784"/>
                  </a:lnTo>
                  <a:lnTo>
                    <a:pt x="1676" y="787"/>
                  </a:lnTo>
                  <a:lnTo>
                    <a:pt x="1645" y="794"/>
                  </a:lnTo>
                  <a:lnTo>
                    <a:pt x="1615" y="806"/>
                  </a:lnTo>
                  <a:lnTo>
                    <a:pt x="1586" y="822"/>
                  </a:lnTo>
                  <a:lnTo>
                    <a:pt x="1561" y="844"/>
                  </a:lnTo>
                  <a:lnTo>
                    <a:pt x="1541" y="865"/>
                  </a:lnTo>
                  <a:lnTo>
                    <a:pt x="1525" y="888"/>
                  </a:lnTo>
                  <a:lnTo>
                    <a:pt x="1512" y="913"/>
                  </a:lnTo>
                  <a:lnTo>
                    <a:pt x="1503" y="938"/>
                  </a:lnTo>
                  <a:lnTo>
                    <a:pt x="1497" y="965"/>
                  </a:lnTo>
                  <a:lnTo>
                    <a:pt x="1446" y="991"/>
                  </a:lnTo>
                  <a:lnTo>
                    <a:pt x="1397" y="1022"/>
                  </a:lnTo>
                  <a:lnTo>
                    <a:pt x="1352" y="1056"/>
                  </a:lnTo>
                  <a:lnTo>
                    <a:pt x="1310" y="1093"/>
                  </a:lnTo>
                  <a:lnTo>
                    <a:pt x="1273" y="1134"/>
                  </a:lnTo>
                  <a:lnTo>
                    <a:pt x="1239" y="1177"/>
                  </a:lnTo>
                  <a:lnTo>
                    <a:pt x="59" y="1177"/>
                  </a:lnTo>
                  <a:lnTo>
                    <a:pt x="41" y="1174"/>
                  </a:lnTo>
                  <a:lnTo>
                    <a:pt x="24" y="1166"/>
                  </a:lnTo>
                  <a:lnTo>
                    <a:pt x="11" y="1153"/>
                  </a:lnTo>
                  <a:lnTo>
                    <a:pt x="3" y="1137"/>
                  </a:lnTo>
                  <a:lnTo>
                    <a:pt x="0" y="111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86"/>
            <p:cNvSpPr>
              <a:spLocks/>
            </p:cNvSpPr>
            <p:nvPr/>
          </p:nvSpPr>
          <p:spPr bwMode="auto">
            <a:xfrm>
              <a:off x="1677988" y="2106613"/>
              <a:ext cx="365125" cy="158750"/>
            </a:xfrm>
            <a:custGeom>
              <a:avLst/>
              <a:gdLst>
                <a:gd name="T0" fmla="*/ 1350 w 2298"/>
                <a:gd name="T1" fmla="*/ 9 h 996"/>
                <a:gd name="T2" fmla="*/ 1636 w 2298"/>
                <a:gd name="T3" fmla="*/ 295 h 996"/>
                <a:gd name="T4" fmla="*/ 1707 w 2298"/>
                <a:gd name="T5" fmla="*/ 210 h 996"/>
                <a:gd name="T6" fmla="*/ 1601 w 2298"/>
                <a:gd name="T7" fmla="*/ 38 h 996"/>
                <a:gd name="T8" fmla="*/ 1668 w 2298"/>
                <a:gd name="T9" fmla="*/ 10 h 996"/>
                <a:gd name="T10" fmla="*/ 1748 w 2298"/>
                <a:gd name="T11" fmla="*/ 17 h 996"/>
                <a:gd name="T12" fmla="*/ 1813 w 2298"/>
                <a:gd name="T13" fmla="*/ 64 h 996"/>
                <a:gd name="T14" fmla="*/ 1881 w 2298"/>
                <a:gd name="T15" fmla="*/ 78 h 996"/>
                <a:gd name="T16" fmla="*/ 1957 w 2298"/>
                <a:gd name="T17" fmla="*/ 46 h 996"/>
                <a:gd name="T18" fmla="*/ 2035 w 2298"/>
                <a:gd name="T19" fmla="*/ 57 h 996"/>
                <a:gd name="T20" fmla="*/ 2102 w 2298"/>
                <a:gd name="T21" fmla="*/ 105 h 996"/>
                <a:gd name="T22" fmla="*/ 2290 w 2298"/>
                <a:gd name="T23" fmla="*/ 362 h 996"/>
                <a:gd name="T24" fmla="*/ 2296 w 2298"/>
                <a:gd name="T25" fmla="*/ 437 h 996"/>
                <a:gd name="T26" fmla="*/ 2267 w 2298"/>
                <a:gd name="T27" fmla="*/ 506 h 996"/>
                <a:gd name="T28" fmla="*/ 2218 w 2298"/>
                <a:gd name="T29" fmla="*/ 550 h 996"/>
                <a:gd name="T30" fmla="*/ 2161 w 2298"/>
                <a:gd name="T31" fmla="*/ 588 h 996"/>
                <a:gd name="T32" fmla="*/ 2075 w 2298"/>
                <a:gd name="T33" fmla="*/ 644 h 996"/>
                <a:gd name="T34" fmla="*/ 1972 w 2298"/>
                <a:gd name="T35" fmla="*/ 711 h 996"/>
                <a:gd name="T36" fmla="*/ 1863 w 2298"/>
                <a:gd name="T37" fmla="*/ 783 h 996"/>
                <a:gd name="T38" fmla="*/ 1761 w 2298"/>
                <a:gd name="T39" fmla="*/ 851 h 996"/>
                <a:gd name="T40" fmla="*/ 1672 w 2298"/>
                <a:gd name="T41" fmla="*/ 909 h 996"/>
                <a:gd name="T42" fmla="*/ 1612 w 2298"/>
                <a:gd name="T43" fmla="*/ 950 h 996"/>
                <a:gd name="T44" fmla="*/ 1567 w 2298"/>
                <a:gd name="T45" fmla="*/ 974 h 996"/>
                <a:gd name="T46" fmla="*/ 1488 w 2298"/>
                <a:gd name="T47" fmla="*/ 992 h 996"/>
                <a:gd name="T48" fmla="*/ 1464 w 2298"/>
                <a:gd name="T49" fmla="*/ 992 h 996"/>
                <a:gd name="T50" fmla="*/ 1410 w 2298"/>
                <a:gd name="T51" fmla="*/ 992 h 996"/>
                <a:gd name="T52" fmla="*/ 1321 w 2298"/>
                <a:gd name="T53" fmla="*/ 993 h 996"/>
                <a:gd name="T54" fmla="*/ 1188 w 2298"/>
                <a:gd name="T55" fmla="*/ 993 h 996"/>
                <a:gd name="T56" fmla="*/ 1008 w 2298"/>
                <a:gd name="T57" fmla="*/ 993 h 996"/>
                <a:gd name="T58" fmla="*/ 775 w 2298"/>
                <a:gd name="T59" fmla="*/ 994 h 996"/>
                <a:gd name="T60" fmla="*/ 483 w 2298"/>
                <a:gd name="T61" fmla="*/ 995 h 996"/>
                <a:gd name="T62" fmla="*/ 126 w 2298"/>
                <a:gd name="T63" fmla="*/ 996 h 996"/>
                <a:gd name="T64" fmla="*/ 56 w 2298"/>
                <a:gd name="T65" fmla="*/ 974 h 996"/>
                <a:gd name="T66" fmla="*/ 10 w 2298"/>
                <a:gd name="T67" fmla="*/ 919 h 996"/>
                <a:gd name="T68" fmla="*/ 3 w 2298"/>
                <a:gd name="T69" fmla="*/ 844 h 996"/>
                <a:gd name="T70" fmla="*/ 38 w 2298"/>
                <a:gd name="T71" fmla="*/ 781 h 996"/>
                <a:gd name="T72" fmla="*/ 101 w 2298"/>
                <a:gd name="T73" fmla="*/ 746 h 996"/>
                <a:gd name="T74" fmla="*/ 869 w 2298"/>
                <a:gd name="T75" fmla="*/ 671 h 996"/>
                <a:gd name="T76" fmla="*/ 853 w 2298"/>
                <a:gd name="T77" fmla="*/ 529 h 996"/>
                <a:gd name="T78" fmla="*/ 895 w 2298"/>
                <a:gd name="T79" fmla="*/ 392 h 996"/>
                <a:gd name="T80" fmla="*/ 985 w 2298"/>
                <a:gd name="T81" fmla="*/ 274 h 996"/>
                <a:gd name="T82" fmla="*/ 1109 w 2298"/>
                <a:gd name="T83" fmla="*/ 183 h 996"/>
                <a:gd name="T84" fmla="*/ 1154 w 2298"/>
                <a:gd name="T85" fmla="*/ 253 h 996"/>
                <a:gd name="T86" fmla="*/ 1258 w 2298"/>
                <a:gd name="T87" fmla="*/ 362 h 996"/>
                <a:gd name="T88" fmla="*/ 1333 w 2298"/>
                <a:gd name="T89" fmla="*/ 441 h 996"/>
                <a:gd name="T90" fmla="*/ 1385 w 2298"/>
                <a:gd name="T91" fmla="*/ 495 h 996"/>
                <a:gd name="T92" fmla="*/ 1419 w 2298"/>
                <a:gd name="T93" fmla="*/ 531 h 996"/>
                <a:gd name="T94" fmla="*/ 1440 w 2298"/>
                <a:gd name="T95" fmla="*/ 552 h 996"/>
                <a:gd name="T96" fmla="*/ 1451 w 2298"/>
                <a:gd name="T97" fmla="*/ 564 h 996"/>
                <a:gd name="T98" fmla="*/ 1460 w 2298"/>
                <a:gd name="T99" fmla="*/ 573 h 996"/>
                <a:gd name="T100" fmla="*/ 1470 w 2298"/>
                <a:gd name="T101" fmla="*/ 585 h 996"/>
                <a:gd name="T102" fmla="*/ 1515 w 2298"/>
                <a:gd name="T103" fmla="*/ 619 h 996"/>
                <a:gd name="T104" fmla="*/ 1587 w 2298"/>
                <a:gd name="T105" fmla="*/ 632 h 996"/>
                <a:gd name="T106" fmla="*/ 2017 w 2298"/>
                <a:gd name="T107" fmla="*/ 441 h 996"/>
                <a:gd name="T108" fmla="*/ 1576 w 2298"/>
                <a:gd name="T109" fmla="*/ 511 h 996"/>
                <a:gd name="T110" fmla="*/ 1523 w 2298"/>
                <a:gd name="T111" fmla="*/ 481 h 996"/>
                <a:gd name="T112" fmla="*/ 1211 w 2298"/>
                <a:gd name="T113" fmla="*/ 142 h 996"/>
                <a:gd name="T114" fmla="*/ 1206 w 2298"/>
                <a:gd name="T115" fmla="*/ 82 h 996"/>
                <a:gd name="T116" fmla="*/ 1236 w 2298"/>
                <a:gd name="T117" fmla="*/ 29 h 996"/>
                <a:gd name="T118" fmla="*/ 1291 w 2298"/>
                <a:gd name="T119" fmla="*/ 2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98" h="996">
                  <a:moveTo>
                    <a:pt x="1312" y="0"/>
                  </a:moveTo>
                  <a:lnTo>
                    <a:pt x="1331" y="2"/>
                  </a:lnTo>
                  <a:lnTo>
                    <a:pt x="1350" y="9"/>
                  </a:lnTo>
                  <a:lnTo>
                    <a:pt x="1369" y="18"/>
                  </a:lnTo>
                  <a:lnTo>
                    <a:pt x="1385" y="32"/>
                  </a:lnTo>
                  <a:lnTo>
                    <a:pt x="1636" y="295"/>
                  </a:lnTo>
                  <a:lnTo>
                    <a:pt x="1981" y="234"/>
                  </a:lnTo>
                  <a:lnTo>
                    <a:pt x="1712" y="210"/>
                  </a:lnTo>
                  <a:lnTo>
                    <a:pt x="1707" y="210"/>
                  </a:lnTo>
                  <a:lnTo>
                    <a:pt x="1571" y="68"/>
                  </a:lnTo>
                  <a:lnTo>
                    <a:pt x="1584" y="52"/>
                  </a:lnTo>
                  <a:lnTo>
                    <a:pt x="1601" y="38"/>
                  </a:lnTo>
                  <a:lnTo>
                    <a:pt x="1621" y="25"/>
                  </a:lnTo>
                  <a:lnTo>
                    <a:pt x="1643" y="16"/>
                  </a:lnTo>
                  <a:lnTo>
                    <a:pt x="1668" y="10"/>
                  </a:lnTo>
                  <a:lnTo>
                    <a:pt x="1693" y="8"/>
                  </a:lnTo>
                  <a:lnTo>
                    <a:pt x="1722" y="10"/>
                  </a:lnTo>
                  <a:lnTo>
                    <a:pt x="1748" y="17"/>
                  </a:lnTo>
                  <a:lnTo>
                    <a:pt x="1772" y="29"/>
                  </a:lnTo>
                  <a:lnTo>
                    <a:pt x="1794" y="45"/>
                  </a:lnTo>
                  <a:lnTo>
                    <a:pt x="1813" y="64"/>
                  </a:lnTo>
                  <a:lnTo>
                    <a:pt x="1828" y="86"/>
                  </a:lnTo>
                  <a:lnTo>
                    <a:pt x="1839" y="111"/>
                  </a:lnTo>
                  <a:lnTo>
                    <a:pt x="1881" y="78"/>
                  </a:lnTo>
                  <a:lnTo>
                    <a:pt x="1905" y="63"/>
                  </a:lnTo>
                  <a:lnTo>
                    <a:pt x="1931" y="52"/>
                  </a:lnTo>
                  <a:lnTo>
                    <a:pt x="1957" y="46"/>
                  </a:lnTo>
                  <a:lnTo>
                    <a:pt x="1984" y="45"/>
                  </a:lnTo>
                  <a:lnTo>
                    <a:pt x="2010" y="48"/>
                  </a:lnTo>
                  <a:lnTo>
                    <a:pt x="2035" y="57"/>
                  </a:lnTo>
                  <a:lnTo>
                    <a:pt x="2060" y="69"/>
                  </a:lnTo>
                  <a:lnTo>
                    <a:pt x="2082" y="85"/>
                  </a:lnTo>
                  <a:lnTo>
                    <a:pt x="2102" y="105"/>
                  </a:lnTo>
                  <a:lnTo>
                    <a:pt x="2266" y="316"/>
                  </a:lnTo>
                  <a:lnTo>
                    <a:pt x="2280" y="338"/>
                  </a:lnTo>
                  <a:lnTo>
                    <a:pt x="2290" y="362"/>
                  </a:lnTo>
                  <a:lnTo>
                    <a:pt x="2296" y="387"/>
                  </a:lnTo>
                  <a:lnTo>
                    <a:pt x="2298" y="413"/>
                  </a:lnTo>
                  <a:lnTo>
                    <a:pt x="2296" y="437"/>
                  </a:lnTo>
                  <a:lnTo>
                    <a:pt x="2290" y="461"/>
                  </a:lnTo>
                  <a:lnTo>
                    <a:pt x="2280" y="485"/>
                  </a:lnTo>
                  <a:lnTo>
                    <a:pt x="2267" y="506"/>
                  </a:lnTo>
                  <a:lnTo>
                    <a:pt x="2249" y="527"/>
                  </a:lnTo>
                  <a:lnTo>
                    <a:pt x="2228" y="543"/>
                  </a:lnTo>
                  <a:lnTo>
                    <a:pt x="2218" y="550"/>
                  </a:lnTo>
                  <a:lnTo>
                    <a:pt x="2202" y="560"/>
                  </a:lnTo>
                  <a:lnTo>
                    <a:pt x="2183" y="572"/>
                  </a:lnTo>
                  <a:lnTo>
                    <a:pt x="2161" y="588"/>
                  </a:lnTo>
                  <a:lnTo>
                    <a:pt x="2135" y="604"/>
                  </a:lnTo>
                  <a:lnTo>
                    <a:pt x="2106" y="623"/>
                  </a:lnTo>
                  <a:lnTo>
                    <a:pt x="2075" y="644"/>
                  </a:lnTo>
                  <a:lnTo>
                    <a:pt x="2043" y="665"/>
                  </a:lnTo>
                  <a:lnTo>
                    <a:pt x="2008" y="688"/>
                  </a:lnTo>
                  <a:lnTo>
                    <a:pt x="1972" y="711"/>
                  </a:lnTo>
                  <a:lnTo>
                    <a:pt x="1937" y="735"/>
                  </a:lnTo>
                  <a:lnTo>
                    <a:pt x="1900" y="760"/>
                  </a:lnTo>
                  <a:lnTo>
                    <a:pt x="1863" y="783"/>
                  </a:lnTo>
                  <a:lnTo>
                    <a:pt x="1828" y="806"/>
                  </a:lnTo>
                  <a:lnTo>
                    <a:pt x="1793" y="830"/>
                  </a:lnTo>
                  <a:lnTo>
                    <a:pt x="1761" y="851"/>
                  </a:lnTo>
                  <a:lnTo>
                    <a:pt x="1728" y="873"/>
                  </a:lnTo>
                  <a:lnTo>
                    <a:pt x="1699" y="892"/>
                  </a:lnTo>
                  <a:lnTo>
                    <a:pt x="1672" y="909"/>
                  </a:lnTo>
                  <a:lnTo>
                    <a:pt x="1649" y="925"/>
                  </a:lnTo>
                  <a:lnTo>
                    <a:pt x="1628" y="939"/>
                  </a:lnTo>
                  <a:lnTo>
                    <a:pt x="1612" y="950"/>
                  </a:lnTo>
                  <a:lnTo>
                    <a:pt x="1600" y="958"/>
                  </a:lnTo>
                  <a:lnTo>
                    <a:pt x="1585" y="966"/>
                  </a:lnTo>
                  <a:lnTo>
                    <a:pt x="1567" y="974"/>
                  </a:lnTo>
                  <a:lnTo>
                    <a:pt x="1545" y="981"/>
                  </a:lnTo>
                  <a:lnTo>
                    <a:pt x="1518" y="988"/>
                  </a:lnTo>
                  <a:lnTo>
                    <a:pt x="1488" y="992"/>
                  </a:lnTo>
                  <a:lnTo>
                    <a:pt x="1483" y="992"/>
                  </a:lnTo>
                  <a:lnTo>
                    <a:pt x="1475" y="992"/>
                  </a:lnTo>
                  <a:lnTo>
                    <a:pt x="1464" y="992"/>
                  </a:lnTo>
                  <a:lnTo>
                    <a:pt x="1450" y="992"/>
                  </a:lnTo>
                  <a:lnTo>
                    <a:pt x="1433" y="992"/>
                  </a:lnTo>
                  <a:lnTo>
                    <a:pt x="1410" y="992"/>
                  </a:lnTo>
                  <a:lnTo>
                    <a:pt x="1385" y="993"/>
                  </a:lnTo>
                  <a:lnTo>
                    <a:pt x="1354" y="993"/>
                  </a:lnTo>
                  <a:lnTo>
                    <a:pt x="1321" y="993"/>
                  </a:lnTo>
                  <a:lnTo>
                    <a:pt x="1281" y="993"/>
                  </a:lnTo>
                  <a:lnTo>
                    <a:pt x="1237" y="993"/>
                  </a:lnTo>
                  <a:lnTo>
                    <a:pt x="1188" y="993"/>
                  </a:lnTo>
                  <a:lnTo>
                    <a:pt x="1133" y="993"/>
                  </a:lnTo>
                  <a:lnTo>
                    <a:pt x="1074" y="993"/>
                  </a:lnTo>
                  <a:lnTo>
                    <a:pt x="1008" y="993"/>
                  </a:lnTo>
                  <a:lnTo>
                    <a:pt x="937" y="994"/>
                  </a:lnTo>
                  <a:lnTo>
                    <a:pt x="859" y="994"/>
                  </a:lnTo>
                  <a:lnTo>
                    <a:pt x="775" y="994"/>
                  </a:lnTo>
                  <a:lnTo>
                    <a:pt x="684" y="994"/>
                  </a:lnTo>
                  <a:lnTo>
                    <a:pt x="588" y="995"/>
                  </a:lnTo>
                  <a:lnTo>
                    <a:pt x="483" y="995"/>
                  </a:lnTo>
                  <a:lnTo>
                    <a:pt x="372" y="995"/>
                  </a:lnTo>
                  <a:lnTo>
                    <a:pt x="253" y="996"/>
                  </a:lnTo>
                  <a:lnTo>
                    <a:pt x="126" y="996"/>
                  </a:lnTo>
                  <a:lnTo>
                    <a:pt x="101" y="994"/>
                  </a:lnTo>
                  <a:lnTo>
                    <a:pt x="78" y="987"/>
                  </a:lnTo>
                  <a:lnTo>
                    <a:pt x="56" y="974"/>
                  </a:lnTo>
                  <a:lnTo>
                    <a:pt x="38" y="959"/>
                  </a:lnTo>
                  <a:lnTo>
                    <a:pt x="23" y="941"/>
                  </a:lnTo>
                  <a:lnTo>
                    <a:pt x="10" y="919"/>
                  </a:lnTo>
                  <a:lnTo>
                    <a:pt x="3" y="895"/>
                  </a:lnTo>
                  <a:lnTo>
                    <a:pt x="0" y="870"/>
                  </a:lnTo>
                  <a:lnTo>
                    <a:pt x="3" y="844"/>
                  </a:lnTo>
                  <a:lnTo>
                    <a:pt x="10" y="821"/>
                  </a:lnTo>
                  <a:lnTo>
                    <a:pt x="23" y="799"/>
                  </a:lnTo>
                  <a:lnTo>
                    <a:pt x="38" y="781"/>
                  </a:lnTo>
                  <a:lnTo>
                    <a:pt x="56" y="766"/>
                  </a:lnTo>
                  <a:lnTo>
                    <a:pt x="78" y="754"/>
                  </a:lnTo>
                  <a:lnTo>
                    <a:pt x="101" y="746"/>
                  </a:lnTo>
                  <a:lnTo>
                    <a:pt x="126" y="743"/>
                  </a:lnTo>
                  <a:lnTo>
                    <a:pt x="1401" y="743"/>
                  </a:lnTo>
                  <a:lnTo>
                    <a:pt x="869" y="671"/>
                  </a:lnTo>
                  <a:lnTo>
                    <a:pt x="856" y="623"/>
                  </a:lnTo>
                  <a:lnTo>
                    <a:pt x="851" y="575"/>
                  </a:lnTo>
                  <a:lnTo>
                    <a:pt x="853" y="529"/>
                  </a:lnTo>
                  <a:lnTo>
                    <a:pt x="862" y="482"/>
                  </a:lnTo>
                  <a:lnTo>
                    <a:pt x="876" y="436"/>
                  </a:lnTo>
                  <a:lnTo>
                    <a:pt x="895" y="392"/>
                  </a:lnTo>
                  <a:lnTo>
                    <a:pt x="921" y="351"/>
                  </a:lnTo>
                  <a:lnTo>
                    <a:pt x="950" y="311"/>
                  </a:lnTo>
                  <a:lnTo>
                    <a:pt x="985" y="274"/>
                  </a:lnTo>
                  <a:lnTo>
                    <a:pt x="1022" y="240"/>
                  </a:lnTo>
                  <a:lnTo>
                    <a:pt x="1064" y="209"/>
                  </a:lnTo>
                  <a:lnTo>
                    <a:pt x="1109" y="183"/>
                  </a:lnTo>
                  <a:lnTo>
                    <a:pt x="1120" y="207"/>
                  </a:lnTo>
                  <a:lnTo>
                    <a:pt x="1135" y="231"/>
                  </a:lnTo>
                  <a:lnTo>
                    <a:pt x="1154" y="253"/>
                  </a:lnTo>
                  <a:lnTo>
                    <a:pt x="1191" y="293"/>
                  </a:lnTo>
                  <a:lnTo>
                    <a:pt x="1226" y="329"/>
                  </a:lnTo>
                  <a:lnTo>
                    <a:pt x="1258" y="362"/>
                  </a:lnTo>
                  <a:lnTo>
                    <a:pt x="1286" y="391"/>
                  </a:lnTo>
                  <a:lnTo>
                    <a:pt x="1311" y="418"/>
                  </a:lnTo>
                  <a:lnTo>
                    <a:pt x="1333" y="441"/>
                  </a:lnTo>
                  <a:lnTo>
                    <a:pt x="1353" y="461"/>
                  </a:lnTo>
                  <a:lnTo>
                    <a:pt x="1371" y="480"/>
                  </a:lnTo>
                  <a:lnTo>
                    <a:pt x="1385" y="495"/>
                  </a:lnTo>
                  <a:lnTo>
                    <a:pt x="1398" y="509"/>
                  </a:lnTo>
                  <a:lnTo>
                    <a:pt x="1409" y="521"/>
                  </a:lnTo>
                  <a:lnTo>
                    <a:pt x="1419" y="531"/>
                  </a:lnTo>
                  <a:lnTo>
                    <a:pt x="1427" y="539"/>
                  </a:lnTo>
                  <a:lnTo>
                    <a:pt x="1434" y="546"/>
                  </a:lnTo>
                  <a:lnTo>
                    <a:pt x="1440" y="552"/>
                  </a:lnTo>
                  <a:lnTo>
                    <a:pt x="1444" y="557"/>
                  </a:lnTo>
                  <a:lnTo>
                    <a:pt x="1448" y="561"/>
                  </a:lnTo>
                  <a:lnTo>
                    <a:pt x="1451" y="564"/>
                  </a:lnTo>
                  <a:lnTo>
                    <a:pt x="1454" y="567"/>
                  </a:lnTo>
                  <a:lnTo>
                    <a:pt x="1457" y="570"/>
                  </a:lnTo>
                  <a:lnTo>
                    <a:pt x="1460" y="573"/>
                  </a:lnTo>
                  <a:lnTo>
                    <a:pt x="1463" y="577"/>
                  </a:lnTo>
                  <a:lnTo>
                    <a:pt x="1467" y="581"/>
                  </a:lnTo>
                  <a:lnTo>
                    <a:pt x="1470" y="585"/>
                  </a:lnTo>
                  <a:lnTo>
                    <a:pt x="1475" y="590"/>
                  </a:lnTo>
                  <a:lnTo>
                    <a:pt x="1495" y="606"/>
                  </a:lnTo>
                  <a:lnTo>
                    <a:pt x="1515" y="619"/>
                  </a:lnTo>
                  <a:lnTo>
                    <a:pt x="1539" y="627"/>
                  </a:lnTo>
                  <a:lnTo>
                    <a:pt x="1563" y="632"/>
                  </a:lnTo>
                  <a:lnTo>
                    <a:pt x="1587" y="632"/>
                  </a:lnTo>
                  <a:lnTo>
                    <a:pt x="1613" y="628"/>
                  </a:lnTo>
                  <a:lnTo>
                    <a:pt x="1637" y="619"/>
                  </a:lnTo>
                  <a:lnTo>
                    <a:pt x="2017" y="441"/>
                  </a:lnTo>
                  <a:lnTo>
                    <a:pt x="1618" y="511"/>
                  </a:lnTo>
                  <a:lnTo>
                    <a:pt x="1597" y="513"/>
                  </a:lnTo>
                  <a:lnTo>
                    <a:pt x="1576" y="511"/>
                  </a:lnTo>
                  <a:lnTo>
                    <a:pt x="1557" y="504"/>
                  </a:lnTo>
                  <a:lnTo>
                    <a:pt x="1539" y="495"/>
                  </a:lnTo>
                  <a:lnTo>
                    <a:pt x="1523" y="481"/>
                  </a:lnTo>
                  <a:lnTo>
                    <a:pt x="1233" y="178"/>
                  </a:lnTo>
                  <a:lnTo>
                    <a:pt x="1220" y="160"/>
                  </a:lnTo>
                  <a:lnTo>
                    <a:pt x="1211" y="142"/>
                  </a:lnTo>
                  <a:lnTo>
                    <a:pt x="1206" y="123"/>
                  </a:lnTo>
                  <a:lnTo>
                    <a:pt x="1204" y="102"/>
                  </a:lnTo>
                  <a:lnTo>
                    <a:pt x="1206" y="82"/>
                  </a:lnTo>
                  <a:lnTo>
                    <a:pt x="1213" y="63"/>
                  </a:lnTo>
                  <a:lnTo>
                    <a:pt x="1222" y="45"/>
                  </a:lnTo>
                  <a:lnTo>
                    <a:pt x="1236" y="29"/>
                  </a:lnTo>
                  <a:lnTo>
                    <a:pt x="1253" y="16"/>
                  </a:lnTo>
                  <a:lnTo>
                    <a:pt x="1272" y="7"/>
                  </a:lnTo>
                  <a:lnTo>
                    <a:pt x="1291" y="2"/>
                  </a:lnTo>
                  <a:lnTo>
                    <a:pt x="1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87"/>
            <p:cNvSpPr>
              <a:spLocks/>
            </p:cNvSpPr>
            <p:nvPr/>
          </p:nvSpPr>
          <p:spPr bwMode="auto">
            <a:xfrm>
              <a:off x="2032001" y="2070101"/>
              <a:ext cx="74613" cy="73025"/>
            </a:xfrm>
            <a:custGeom>
              <a:avLst/>
              <a:gdLst>
                <a:gd name="T0" fmla="*/ 232 w 464"/>
                <a:gd name="T1" fmla="*/ 0 h 464"/>
                <a:gd name="T2" fmla="*/ 270 w 464"/>
                <a:gd name="T3" fmla="*/ 3 h 464"/>
                <a:gd name="T4" fmla="*/ 305 w 464"/>
                <a:gd name="T5" fmla="*/ 12 h 464"/>
                <a:gd name="T6" fmla="*/ 339 w 464"/>
                <a:gd name="T7" fmla="*/ 26 h 464"/>
                <a:gd name="T8" fmla="*/ 370 w 464"/>
                <a:gd name="T9" fmla="*/ 44 h 464"/>
                <a:gd name="T10" fmla="*/ 396 w 464"/>
                <a:gd name="T11" fmla="*/ 68 h 464"/>
                <a:gd name="T12" fmla="*/ 419 w 464"/>
                <a:gd name="T13" fmla="*/ 95 h 464"/>
                <a:gd name="T14" fmla="*/ 439 w 464"/>
                <a:gd name="T15" fmla="*/ 125 h 464"/>
                <a:gd name="T16" fmla="*/ 452 w 464"/>
                <a:gd name="T17" fmla="*/ 158 h 464"/>
                <a:gd name="T18" fmla="*/ 461 w 464"/>
                <a:gd name="T19" fmla="*/ 194 h 464"/>
                <a:gd name="T20" fmla="*/ 464 w 464"/>
                <a:gd name="T21" fmla="*/ 232 h 464"/>
                <a:gd name="T22" fmla="*/ 461 w 464"/>
                <a:gd name="T23" fmla="*/ 269 h 464"/>
                <a:gd name="T24" fmla="*/ 452 w 464"/>
                <a:gd name="T25" fmla="*/ 305 h 464"/>
                <a:gd name="T26" fmla="*/ 439 w 464"/>
                <a:gd name="T27" fmla="*/ 338 h 464"/>
                <a:gd name="T28" fmla="*/ 419 w 464"/>
                <a:gd name="T29" fmla="*/ 369 h 464"/>
                <a:gd name="T30" fmla="*/ 396 w 464"/>
                <a:gd name="T31" fmla="*/ 395 h 464"/>
                <a:gd name="T32" fmla="*/ 370 w 464"/>
                <a:gd name="T33" fmla="*/ 419 h 464"/>
                <a:gd name="T34" fmla="*/ 339 w 464"/>
                <a:gd name="T35" fmla="*/ 438 h 464"/>
                <a:gd name="T36" fmla="*/ 305 w 464"/>
                <a:gd name="T37" fmla="*/ 452 h 464"/>
                <a:gd name="T38" fmla="*/ 270 w 464"/>
                <a:gd name="T39" fmla="*/ 460 h 464"/>
                <a:gd name="T40" fmla="*/ 232 w 464"/>
                <a:gd name="T41" fmla="*/ 464 h 464"/>
                <a:gd name="T42" fmla="*/ 194 w 464"/>
                <a:gd name="T43" fmla="*/ 460 h 464"/>
                <a:gd name="T44" fmla="*/ 159 w 464"/>
                <a:gd name="T45" fmla="*/ 452 h 464"/>
                <a:gd name="T46" fmla="*/ 125 w 464"/>
                <a:gd name="T47" fmla="*/ 438 h 464"/>
                <a:gd name="T48" fmla="*/ 95 w 464"/>
                <a:gd name="T49" fmla="*/ 419 h 464"/>
                <a:gd name="T50" fmla="*/ 68 w 464"/>
                <a:gd name="T51" fmla="*/ 395 h 464"/>
                <a:gd name="T52" fmla="*/ 45 w 464"/>
                <a:gd name="T53" fmla="*/ 369 h 464"/>
                <a:gd name="T54" fmla="*/ 25 w 464"/>
                <a:gd name="T55" fmla="*/ 338 h 464"/>
                <a:gd name="T56" fmla="*/ 12 w 464"/>
                <a:gd name="T57" fmla="*/ 305 h 464"/>
                <a:gd name="T58" fmla="*/ 3 w 464"/>
                <a:gd name="T59" fmla="*/ 269 h 464"/>
                <a:gd name="T60" fmla="*/ 0 w 464"/>
                <a:gd name="T61" fmla="*/ 232 h 464"/>
                <a:gd name="T62" fmla="*/ 3 w 464"/>
                <a:gd name="T63" fmla="*/ 194 h 464"/>
                <a:gd name="T64" fmla="*/ 12 w 464"/>
                <a:gd name="T65" fmla="*/ 158 h 464"/>
                <a:gd name="T66" fmla="*/ 25 w 464"/>
                <a:gd name="T67" fmla="*/ 125 h 464"/>
                <a:gd name="T68" fmla="*/ 45 w 464"/>
                <a:gd name="T69" fmla="*/ 95 h 464"/>
                <a:gd name="T70" fmla="*/ 68 w 464"/>
                <a:gd name="T71" fmla="*/ 68 h 464"/>
                <a:gd name="T72" fmla="*/ 95 w 464"/>
                <a:gd name="T73" fmla="*/ 44 h 464"/>
                <a:gd name="T74" fmla="*/ 125 w 464"/>
                <a:gd name="T75" fmla="*/ 26 h 464"/>
                <a:gd name="T76" fmla="*/ 159 w 464"/>
                <a:gd name="T77" fmla="*/ 12 h 464"/>
                <a:gd name="T78" fmla="*/ 194 w 464"/>
                <a:gd name="T79" fmla="*/ 3 h 464"/>
                <a:gd name="T80" fmla="*/ 232 w 464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4" h="464">
                  <a:moveTo>
                    <a:pt x="232" y="0"/>
                  </a:moveTo>
                  <a:lnTo>
                    <a:pt x="270" y="3"/>
                  </a:lnTo>
                  <a:lnTo>
                    <a:pt x="305" y="12"/>
                  </a:lnTo>
                  <a:lnTo>
                    <a:pt x="339" y="26"/>
                  </a:lnTo>
                  <a:lnTo>
                    <a:pt x="370" y="44"/>
                  </a:lnTo>
                  <a:lnTo>
                    <a:pt x="396" y="68"/>
                  </a:lnTo>
                  <a:lnTo>
                    <a:pt x="419" y="95"/>
                  </a:lnTo>
                  <a:lnTo>
                    <a:pt x="439" y="125"/>
                  </a:lnTo>
                  <a:lnTo>
                    <a:pt x="452" y="158"/>
                  </a:lnTo>
                  <a:lnTo>
                    <a:pt x="461" y="194"/>
                  </a:lnTo>
                  <a:lnTo>
                    <a:pt x="464" y="232"/>
                  </a:lnTo>
                  <a:lnTo>
                    <a:pt x="461" y="269"/>
                  </a:lnTo>
                  <a:lnTo>
                    <a:pt x="452" y="305"/>
                  </a:lnTo>
                  <a:lnTo>
                    <a:pt x="439" y="338"/>
                  </a:lnTo>
                  <a:lnTo>
                    <a:pt x="419" y="369"/>
                  </a:lnTo>
                  <a:lnTo>
                    <a:pt x="396" y="395"/>
                  </a:lnTo>
                  <a:lnTo>
                    <a:pt x="370" y="419"/>
                  </a:lnTo>
                  <a:lnTo>
                    <a:pt x="339" y="438"/>
                  </a:lnTo>
                  <a:lnTo>
                    <a:pt x="305" y="452"/>
                  </a:lnTo>
                  <a:lnTo>
                    <a:pt x="270" y="460"/>
                  </a:lnTo>
                  <a:lnTo>
                    <a:pt x="232" y="464"/>
                  </a:lnTo>
                  <a:lnTo>
                    <a:pt x="194" y="460"/>
                  </a:lnTo>
                  <a:lnTo>
                    <a:pt x="159" y="452"/>
                  </a:lnTo>
                  <a:lnTo>
                    <a:pt x="125" y="438"/>
                  </a:lnTo>
                  <a:lnTo>
                    <a:pt x="95" y="419"/>
                  </a:lnTo>
                  <a:lnTo>
                    <a:pt x="68" y="395"/>
                  </a:lnTo>
                  <a:lnTo>
                    <a:pt x="45" y="369"/>
                  </a:lnTo>
                  <a:lnTo>
                    <a:pt x="25" y="338"/>
                  </a:lnTo>
                  <a:lnTo>
                    <a:pt x="12" y="305"/>
                  </a:lnTo>
                  <a:lnTo>
                    <a:pt x="3" y="269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5" y="125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5" y="44"/>
                  </a:lnTo>
                  <a:lnTo>
                    <a:pt x="125" y="26"/>
                  </a:lnTo>
                  <a:lnTo>
                    <a:pt x="159" y="12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88"/>
            <p:cNvSpPr>
              <a:spLocks/>
            </p:cNvSpPr>
            <p:nvPr/>
          </p:nvSpPr>
          <p:spPr bwMode="auto">
            <a:xfrm>
              <a:off x="1652588" y="2149476"/>
              <a:ext cx="495300" cy="273050"/>
            </a:xfrm>
            <a:custGeom>
              <a:avLst/>
              <a:gdLst>
                <a:gd name="T0" fmla="*/ 3028 w 3115"/>
                <a:gd name="T1" fmla="*/ 2 h 1726"/>
                <a:gd name="T2" fmla="*/ 3067 w 3115"/>
                <a:gd name="T3" fmla="*/ 18 h 1726"/>
                <a:gd name="T4" fmla="*/ 3098 w 3115"/>
                <a:gd name="T5" fmla="*/ 49 h 1726"/>
                <a:gd name="T6" fmla="*/ 3114 w 3115"/>
                <a:gd name="T7" fmla="*/ 90 h 1726"/>
                <a:gd name="T8" fmla="*/ 3113 w 3115"/>
                <a:gd name="T9" fmla="*/ 131 h 1726"/>
                <a:gd name="T10" fmla="*/ 3097 w 3115"/>
                <a:gd name="T11" fmla="*/ 170 h 1726"/>
                <a:gd name="T12" fmla="*/ 3066 w 3115"/>
                <a:gd name="T13" fmla="*/ 201 h 1726"/>
                <a:gd name="T14" fmla="*/ 1803 w 3115"/>
                <a:gd name="T15" fmla="*/ 1030 h 1726"/>
                <a:gd name="T16" fmla="*/ 1796 w 3115"/>
                <a:gd name="T17" fmla="*/ 1297 h 1726"/>
                <a:gd name="T18" fmla="*/ 2567 w 3115"/>
                <a:gd name="T19" fmla="*/ 1301 h 1726"/>
                <a:gd name="T20" fmla="*/ 2615 w 3115"/>
                <a:gd name="T21" fmla="*/ 1321 h 1726"/>
                <a:gd name="T22" fmla="*/ 2652 w 3115"/>
                <a:gd name="T23" fmla="*/ 1356 h 1726"/>
                <a:gd name="T24" fmla="*/ 2671 w 3115"/>
                <a:gd name="T25" fmla="*/ 1404 h 1726"/>
                <a:gd name="T26" fmla="*/ 2671 w 3115"/>
                <a:gd name="T27" fmla="*/ 1458 h 1726"/>
                <a:gd name="T28" fmla="*/ 2652 w 3115"/>
                <a:gd name="T29" fmla="*/ 1505 h 1726"/>
                <a:gd name="T30" fmla="*/ 2615 w 3115"/>
                <a:gd name="T31" fmla="*/ 1542 h 1726"/>
                <a:gd name="T32" fmla="*/ 2567 w 3115"/>
                <a:gd name="T33" fmla="*/ 1561 h 1726"/>
                <a:gd name="T34" fmla="*/ 2328 w 3115"/>
                <a:gd name="T35" fmla="*/ 1564 h 1726"/>
                <a:gd name="T36" fmla="*/ 2333 w 3115"/>
                <a:gd name="T37" fmla="*/ 1600 h 1726"/>
                <a:gd name="T38" fmla="*/ 2324 w 3115"/>
                <a:gd name="T39" fmla="*/ 1649 h 1726"/>
                <a:gd name="T40" fmla="*/ 2296 w 3115"/>
                <a:gd name="T41" fmla="*/ 1689 h 1726"/>
                <a:gd name="T42" fmla="*/ 2256 w 3115"/>
                <a:gd name="T43" fmla="*/ 1716 h 1726"/>
                <a:gd name="T44" fmla="*/ 2207 w 3115"/>
                <a:gd name="T45" fmla="*/ 1726 h 1726"/>
                <a:gd name="T46" fmla="*/ 2158 w 3115"/>
                <a:gd name="T47" fmla="*/ 1716 h 1726"/>
                <a:gd name="T48" fmla="*/ 2117 w 3115"/>
                <a:gd name="T49" fmla="*/ 1689 h 1726"/>
                <a:gd name="T50" fmla="*/ 2091 w 3115"/>
                <a:gd name="T51" fmla="*/ 1649 h 1726"/>
                <a:gd name="T52" fmla="*/ 2080 w 3115"/>
                <a:gd name="T53" fmla="*/ 1600 h 1726"/>
                <a:gd name="T54" fmla="*/ 2086 w 3115"/>
                <a:gd name="T55" fmla="*/ 1564 h 1726"/>
                <a:gd name="T56" fmla="*/ 954 w 3115"/>
                <a:gd name="T57" fmla="*/ 1581 h 1726"/>
                <a:gd name="T58" fmla="*/ 952 w 3115"/>
                <a:gd name="T59" fmla="*/ 1625 h 1726"/>
                <a:gd name="T60" fmla="*/ 934 w 3115"/>
                <a:gd name="T61" fmla="*/ 1670 h 1726"/>
                <a:gd name="T62" fmla="*/ 899 w 3115"/>
                <a:gd name="T63" fmla="*/ 1704 h 1726"/>
                <a:gd name="T64" fmla="*/ 855 w 3115"/>
                <a:gd name="T65" fmla="*/ 1724 h 1726"/>
                <a:gd name="T66" fmla="*/ 804 w 3115"/>
                <a:gd name="T67" fmla="*/ 1724 h 1726"/>
                <a:gd name="T68" fmla="*/ 758 w 3115"/>
                <a:gd name="T69" fmla="*/ 1704 h 1726"/>
                <a:gd name="T70" fmla="*/ 723 w 3115"/>
                <a:gd name="T71" fmla="*/ 1670 h 1726"/>
                <a:gd name="T72" fmla="*/ 705 w 3115"/>
                <a:gd name="T73" fmla="*/ 1625 h 1726"/>
                <a:gd name="T74" fmla="*/ 704 w 3115"/>
                <a:gd name="T75" fmla="*/ 1581 h 1726"/>
                <a:gd name="T76" fmla="*/ 495 w 3115"/>
                <a:gd name="T77" fmla="*/ 1564 h 1726"/>
                <a:gd name="T78" fmla="*/ 443 w 3115"/>
                <a:gd name="T79" fmla="*/ 1554 h 1726"/>
                <a:gd name="T80" fmla="*/ 400 w 3115"/>
                <a:gd name="T81" fmla="*/ 1525 h 1726"/>
                <a:gd name="T82" fmla="*/ 372 w 3115"/>
                <a:gd name="T83" fmla="*/ 1483 h 1726"/>
                <a:gd name="T84" fmla="*/ 362 w 3115"/>
                <a:gd name="T85" fmla="*/ 1431 h 1726"/>
                <a:gd name="T86" fmla="*/ 372 w 3115"/>
                <a:gd name="T87" fmla="*/ 1379 h 1726"/>
                <a:gd name="T88" fmla="*/ 400 w 3115"/>
                <a:gd name="T89" fmla="*/ 1337 h 1726"/>
                <a:gd name="T90" fmla="*/ 443 w 3115"/>
                <a:gd name="T91" fmla="*/ 1309 h 1726"/>
                <a:gd name="T92" fmla="*/ 495 w 3115"/>
                <a:gd name="T93" fmla="*/ 1297 h 1726"/>
                <a:gd name="T94" fmla="*/ 1238 w 3115"/>
                <a:gd name="T95" fmla="*/ 1045 h 1726"/>
                <a:gd name="T96" fmla="*/ 85 w 3115"/>
                <a:gd name="T97" fmla="*/ 1042 h 1726"/>
                <a:gd name="T98" fmla="*/ 42 w 3115"/>
                <a:gd name="T99" fmla="*/ 1021 h 1726"/>
                <a:gd name="T100" fmla="*/ 12 w 3115"/>
                <a:gd name="T101" fmla="*/ 984 h 1726"/>
                <a:gd name="T102" fmla="*/ 0 w 3115"/>
                <a:gd name="T103" fmla="*/ 935 h 1726"/>
                <a:gd name="T104" fmla="*/ 12 w 3115"/>
                <a:gd name="T105" fmla="*/ 887 h 1726"/>
                <a:gd name="T106" fmla="*/ 42 w 3115"/>
                <a:gd name="T107" fmla="*/ 851 h 1726"/>
                <a:gd name="T108" fmla="*/ 85 w 3115"/>
                <a:gd name="T109" fmla="*/ 829 h 1726"/>
                <a:gd name="T110" fmla="*/ 1716 w 3115"/>
                <a:gd name="T111" fmla="*/ 826 h 1726"/>
                <a:gd name="T112" fmla="*/ 2965 w 3115"/>
                <a:gd name="T113" fmla="*/ 7 h 1726"/>
                <a:gd name="T114" fmla="*/ 3007 w 3115"/>
                <a:gd name="T115" fmla="*/ 0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15" h="1726">
                  <a:moveTo>
                    <a:pt x="3007" y="0"/>
                  </a:moveTo>
                  <a:lnTo>
                    <a:pt x="3028" y="2"/>
                  </a:lnTo>
                  <a:lnTo>
                    <a:pt x="3049" y="8"/>
                  </a:lnTo>
                  <a:lnTo>
                    <a:pt x="3067" y="18"/>
                  </a:lnTo>
                  <a:lnTo>
                    <a:pt x="3083" y="32"/>
                  </a:lnTo>
                  <a:lnTo>
                    <a:pt x="3098" y="49"/>
                  </a:lnTo>
                  <a:lnTo>
                    <a:pt x="3108" y="68"/>
                  </a:lnTo>
                  <a:lnTo>
                    <a:pt x="3114" y="90"/>
                  </a:lnTo>
                  <a:lnTo>
                    <a:pt x="3115" y="110"/>
                  </a:lnTo>
                  <a:lnTo>
                    <a:pt x="3113" y="131"/>
                  </a:lnTo>
                  <a:lnTo>
                    <a:pt x="3107" y="151"/>
                  </a:lnTo>
                  <a:lnTo>
                    <a:pt x="3097" y="170"/>
                  </a:lnTo>
                  <a:lnTo>
                    <a:pt x="3083" y="186"/>
                  </a:lnTo>
                  <a:lnTo>
                    <a:pt x="3066" y="201"/>
                  </a:lnTo>
                  <a:lnTo>
                    <a:pt x="1809" y="1027"/>
                  </a:lnTo>
                  <a:lnTo>
                    <a:pt x="1803" y="1030"/>
                  </a:lnTo>
                  <a:lnTo>
                    <a:pt x="1796" y="1034"/>
                  </a:lnTo>
                  <a:lnTo>
                    <a:pt x="1796" y="1297"/>
                  </a:lnTo>
                  <a:lnTo>
                    <a:pt x="2541" y="1297"/>
                  </a:lnTo>
                  <a:lnTo>
                    <a:pt x="2567" y="1301"/>
                  </a:lnTo>
                  <a:lnTo>
                    <a:pt x="2593" y="1309"/>
                  </a:lnTo>
                  <a:lnTo>
                    <a:pt x="2615" y="1321"/>
                  </a:lnTo>
                  <a:lnTo>
                    <a:pt x="2635" y="1337"/>
                  </a:lnTo>
                  <a:lnTo>
                    <a:pt x="2652" y="1356"/>
                  </a:lnTo>
                  <a:lnTo>
                    <a:pt x="2664" y="1379"/>
                  </a:lnTo>
                  <a:lnTo>
                    <a:pt x="2671" y="1404"/>
                  </a:lnTo>
                  <a:lnTo>
                    <a:pt x="2674" y="1431"/>
                  </a:lnTo>
                  <a:lnTo>
                    <a:pt x="2671" y="1458"/>
                  </a:lnTo>
                  <a:lnTo>
                    <a:pt x="2664" y="1483"/>
                  </a:lnTo>
                  <a:lnTo>
                    <a:pt x="2652" y="1505"/>
                  </a:lnTo>
                  <a:lnTo>
                    <a:pt x="2635" y="1525"/>
                  </a:lnTo>
                  <a:lnTo>
                    <a:pt x="2615" y="1542"/>
                  </a:lnTo>
                  <a:lnTo>
                    <a:pt x="2593" y="1554"/>
                  </a:lnTo>
                  <a:lnTo>
                    <a:pt x="2567" y="1561"/>
                  </a:lnTo>
                  <a:lnTo>
                    <a:pt x="2541" y="1564"/>
                  </a:lnTo>
                  <a:lnTo>
                    <a:pt x="2328" y="1564"/>
                  </a:lnTo>
                  <a:lnTo>
                    <a:pt x="2332" y="1581"/>
                  </a:lnTo>
                  <a:lnTo>
                    <a:pt x="2333" y="1600"/>
                  </a:lnTo>
                  <a:lnTo>
                    <a:pt x="2331" y="1625"/>
                  </a:lnTo>
                  <a:lnTo>
                    <a:pt x="2324" y="1649"/>
                  </a:lnTo>
                  <a:lnTo>
                    <a:pt x="2312" y="1670"/>
                  </a:lnTo>
                  <a:lnTo>
                    <a:pt x="2296" y="1689"/>
                  </a:lnTo>
                  <a:lnTo>
                    <a:pt x="2278" y="1704"/>
                  </a:lnTo>
                  <a:lnTo>
                    <a:pt x="2256" y="1716"/>
                  </a:lnTo>
                  <a:lnTo>
                    <a:pt x="2232" y="1724"/>
                  </a:lnTo>
                  <a:lnTo>
                    <a:pt x="2207" y="1726"/>
                  </a:lnTo>
                  <a:lnTo>
                    <a:pt x="2181" y="1724"/>
                  </a:lnTo>
                  <a:lnTo>
                    <a:pt x="2158" y="1716"/>
                  </a:lnTo>
                  <a:lnTo>
                    <a:pt x="2136" y="1704"/>
                  </a:lnTo>
                  <a:lnTo>
                    <a:pt x="2117" y="1689"/>
                  </a:lnTo>
                  <a:lnTo>
                    <a:pt x="2102" y="1670"/>
                  </a:lnTo>
                  <a:lnTo>
                    <a:pt x="2091" y="1649"/>
                  </a:lnTo>
                  <a:lnTo>
                    <a:pt x="2083" y="1625"/>
                  </a:lnTo>
                  <a:lnTo>
                    <a:pt x="2080" y="1600"/>
                  </a:lnTo>
                  <a:lnTo>
                    <a:pt x="2082" y="1581"/>
                  </a:lnTo>
                  <a:lnTo>
                    <a:pt x="2086" y="1564"/>
                  </a:lnTo>
                  <a:lnTo>
                    <a:pt x="950" y="1564"/>
                  </a:lnTo>
                  <a:lnTo>
                    <a:pt x="954" y="1581"/>
                  </a:lnTo>
                  <a:lnTo>
                    <a:pt x="955" y="1600"/>
                  </a:lnTo>
                  <a:lnTo>
                    <a:pt x="952" y="1625"/>
                  </a:lnTo>
                  <a:lnTo>
                    <a:pt x="945" y="1649"/>
                  </a:lnTo>
                  <a:lnTo>
                    <a:pt x="934" y="1670"/>
                  </a:lnTo>
                  <a:lnTo>
                    <a:pt x="918" y="1689"/>
                  </a:lnTo>
                  <a:lnTo>
                    <a:pt x="899" y="1704"/>
                  </a:lnTo>
                  <a:lnTo>
                    <a:pt x="878" y="1716"/>
                  </a:lnTo>
                  <a:lnTo>
                    <a:pt x="855" y="1724"/>
                  </a:lnTo>
                  <a:lnTo>
                    <a:pt x="829" y="1726"/>
                  </a:lnTo>
                  <a:lnTo>
                    <a:pt x="804" y="1724"/>
                  </a:lnTo>
                  <a:lnTo>
                    <a:pt x="779" y="1716"/>
                  </a:lnTo>
                  <a:lnTo>
                    <a:pt x="758" y="1704"/>
                  </a:lnTo>
                  <a:lnTo>
                    <a:pt x="740" y="1689"/>
                  </a:lnTo>
                  <a:lnTo>
                    <a:pt x="723" y="1670"/>
                  </a:lnTo>
                  <a:lnTo>
                    <a:pt x="712" y="1649"/>
                  </a:lnTo>
                  <a:lnTo>
                    <a:pt x="705" y="1625"/>
                  </a:lnTo>
                  <a:lnTo>
                    <a:pt x="702" y="1600"/>
                  </a:lnTo>
                  <a:lnTo>
                    <a:pt x="704" y="1581"/>
                  </a:lnTo>
                  <a:lnTo>
                    <a:pt x="707" y="1564"/>
                  </a:lnTo>
                  <a:lnTo>
                    <a:pt x="495" y="1564"/>
                  </a:lnTo>
                  <a:lnTo>
                    <a:pt x="468" y="1561"/>
                  </a:lnTo>
                  <a:lnTo>
                    <a:pt x="443" y="1554"/>
                  </a:lnTo>
                  <a:lnTo>
                    <a:pt x="420" y="1542"/>
                  </a:lnTo>
                  <a:lnTo>
                    <a:pt x="400" y="1525"/>
                  </a:lnTo>
                  <a:lnTo>
                    <a:pt x="384" y="1505"/>
                  </a:lnTo>
                  <a:lnTo>
                    <a:pt x="372" y="1483"/>
                  </a:lnTo>
                  <a:lnTo>
                    <a:pt x="364" y="1458"/>
                  </a:lnTo>
                  <a:lnTo>
                    <a:pt x="362" y="1431"/>
                  </a:lnTo>
                  <a:lnTo>
                    <a:pt x="364" y="1404"/>
                  </a:lnTo>
                  <a:lnTo>
                    <a:pt x="372" y="1379"/>
                  </a:lnTo>
                  <a:lnTo>
                    <a:pt x="384" y="1356"/>
                  </a:lnTo>
                  <a:lnTo>
                    <a:pt x="400" y="1337"/>
                  </a:lnTo>
                  <a:lnTo>
                    <a:pt x="420" y="1321"/>
                  </a:lnTo>
                  <a:lnTo>
                    <a:pt x="443" y="1309"/>
                  </a:lnTo>
                  <a:lnTo>
                    <a:pt x="468" y="1301"/>
                  </a:lnTo>
                  <a:lnTo>
                    <a:pt x="495" y="1297"/>
                  </a:lnTo>
                  <a:lnTo>
                    <a:pt x="1238" y="1297"/>
                  </a:lnTo>
                  <a:lnTo>
                    <a:pt x="1238" y="1045"/>
                  </a:lnTo>
                  <a:lnTo>
                    <a:pt x="110" y="1045"/>
                  </a:lnTo>
                  <a:lnTo>
                    <a:pt x="85" y="1042"/>
                  </a:lnTo>
                  <a:lnTo>
                    <a:pt x="62" y="1034"/>
                  </a:lnTo>
                  <a:lnTo>
                    <a:pt x="42" y="1021"/>
                  </a:lnTo>
                  <a:lnTo>
                    <a:pt x="25" y="1003"/>
                  </a:lnTo>
                  <a:lnTo>
                    <a:pt x="12" y="984"/>
                  </a:lnTo>
                  <a:lnTo>
                    <a:pt x="3" y="961"/>
                  </a:lnTo>
                  <a:lnTo>
                    <a:pt x="0" y="935"/>
                  </a:lnTo>
                  <a:lnTo>
                    <a:pt x="3" y="911"/>
                  </a:lnTo>
                  <a:lnTo>
                    <a:pt x="12" y="887"/>
                  </a:lnTo>
                  <a:lnTo>
                    <a:pt x="25" y="867"/>
                  </a:lnTo>
                  <a:lnTo>
                    <a:pt x="42" y="851"/>
                  </a:lnTo>
                  <a:lnTo>
                    <a:pt x="62" y="838"/>
                  </a:lnTo>
                  <a:lnTo>
                    <a:pt x="85" y="829"/>
                  </a:lnTo>
                  <a:lnTo>
                    <a:pt x="110" y="826"/>
                  </a:lnTo>
                  <a:lnTo>
                    <a:pt x="1716" y="826"/>
                  </a:lnTo>
                  <a:lnTo>
                    <a:pt x="2946" y="17"/>
                  </a:lnTo>
                  <a:lnTo>
                    <a:pt x="2965" y="7"/>
                  </a:lnTo>
                  <a:lnTo>
                    <a:pt x="2987" y="1"/>
                  </a:lnTo>
                  <a:lnTo>
                    <a:pt x="30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813601" y="1925638"/>
            <a:ext cx="265113" cy="534988"/>
            <a:chOff x="825500" y="1925638"/>
            <a:chExt cx="265113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93"/>
            <p:cNvSpPr>
              <a:spLocks/>
            </p:cNvSpPr>
            <p:nvPr/>
          </p:nvSpPr>
          <p:spPr bwMode="auto">
            <a:xfrm>
              <a:off x="914400" y="1925638"/>
              <a:ext cx="87313" cy="87313"/>
            </a:xfrm>
            <a:custGeom>
              <a:avLst/>
              <a:gdLst>
                <a:gd name="T0" fmla="*/ 275 w 550"/>
                <a:gd name="T1" fmla="*/ 0 h 551"/>
                <a:gd name="T2" fmla="*/ 316 w 550"/>
                <a:gd name="T3" fmla="*/ 3 h 551"/>
                <a:gd name="T4" fmla="*/ 355 w 550"/>
                <a:gd name="T5" fmla="*/ 11 h 551"/>
                <a:gd name="T6" fmla="*/ 392 w 550"/>
                <a:gd name="T7" fmla="*/ 26 h 551"/>
                <a:gd name="T8" fmla="*/ 425 w 550"/>
                <a:gd name="T9" fmla="*/ 44 h 551"/>
                <a:gd name="T10" fmla="*/ 456 w 550"/>
                <a:gd name="T11" fmla="*/ 68 h 551"/>
                <a:gd name="T12" fmla="*/ 483 w 550"/>
                <a:gd name="T13" fmla="*/ 94 h 551"/>
                <a:gd name="T14" fmla="*/ 506 w 550"/>
                <a:gd name="T15" fmla="*/ 125 h 551"/>
                <a:gd name="T16" fmla="*/ 525 w 550"/>
                <a:gd name="T17" fmla="*/ 159 h 551"/>
                <a:gd name="T18" fmla="*/ 539 w 550"/>
                <a:gd name="T19" fmla="*/ 196 h 551"/>
                <a:gd name="T20" fmla="*/ 548 w 550"/>
                <a:gd name="T21" fmla="*/ 235 h 551"/>
                <a:gd name="T22" fmla="*/ 550 w 550"/>
                <a:gd name="T23" fmla="*/ 276 h 551"/>
                <a:gd name="T24" fmla="*/ 548 w 550"/>
                <a:gd name="T25" fmla="*/ 317 h 551"/>
                <a:gd name="T26" fmla="*/ 539 w 550"/>
                <a:gd name="T27" fmla="*/ 355 h 551"/>
                <a:gd name="T28" fmla="*/ 525 w 550"/>
                <a:gd name="T29" fmla="*/ 391 h 551"/>
                <a:gd name="T30" fmla="*/ 506 w 550"/>
                <a:gd name="T31" fmla="*/ 425 h 551"/>
                <a:gd name="T32" fmla="*/ 483 w 550"/>
                <a:gd name="T33" fmla="*/ 456 h 551"/>
                <a:gd name="T34" fmla="*/ 456 w 550"/>
                <a:gd name="T35" fmla="*/ 483 h 551"/>
                <a:gd name="T36" fmla="*/ 425 w 550"/>
                <a:gd name="T37" fmla="*/ 507 h 551"/>
                <a:gd name="T38" fmla="*/ 392 w 550"/>
                <a:gd name="T39" fmla="*/ 525 h 551"/>
                <a:gd name="T40" fmla="*/ 355 w 550"/>
                <a:gd name="T41" fmla="*/ 540 h 551"/>
                <a:gd name="T42" fmla="*/ 316 w 550"/>
                <a:gd name="T43" fmla="*/ 548 h 551"/>
                <a:gd name="T44" fmla="*/ 275 w 550"/>
                <a:gd name="T45" fmla="*/ 551 h 551"/>
                <a:gd name="T46" fmla="*/ 235 w 550"/>
                <a:gd name="T47" fmla="*/ 548 h 551"/>
                <a:gd name="T48" fmla="*/ 196 w 550"/>
                <a:gd name="T49" fmla="*/ 540 h 551"/>
                <a:gd name="T50" fmla="*/ 159 w 550"/>
                <a:gd name="T51" fmla="*/ 525 h 551"/>
                <a:gd name="T52" fmla="*/ 126 w 550"/>
                <a:gd name="T53" fmla="*/ 507 h 551"/>
                <a:gd name="T54" fmla="*/ 95 w 550"/>
                <a:gd name="T55" fmla="*/ 483 h 551"/>
                <a:gd name="T56" fmla="*/ 67 w 550"/>
                <a:gd name="T57" fmla="*/ 456 h 551"/>
                <a:gd name="T58" fmla="*/ 45 w 550"/>
                <a:gd name="T59" fmla="*/ 425 h 551"/>
                <a:gd name="T60" fmla="*/ 25 w 550"/>
                <a:gd name="T61" fmla="*/ 391 h 551"/>
                <a:gd name="T62" fmla="*/ 12 w 550"/>
                <a:gd name="T63" fmla="*/ 355 h 551"/>
                <a:gd name="T64" fmla="*/ 3 w 550"/>
                <a:gd name="T65" fmla="*/ 317 h 551"/>
                <a:gd name="T66" fmla="*/ 0 w 550"/>
                <a:gd name="T67" fmla="*/ 276 h 551"/>
                <a:gd name="T68" fmla="*/ 3 w 550"/>
                <a:gd name="T69" fmla="*/ 235 h 551"/>
                <a:gd name="T70" fmla="*/ 12 w 550"/>
                <a:gd name="T71" fmla="*/ 196 h 551"/>
                <a:gd name="T72" fmla="*/ 25 w 550"/>
                <a:gd name="T73" fmla="*/ 159 h 551"/>
                <a:gd name="T74" fmla="*/ 45 w 550"/>
                <a:gd name="T75" fmla="*/ 125 h 551"/>
                <a:gd name="T76" fmla="*/ 67 w 550"/>
                <a:gd name="T77" fmla="*/ 94 h 551"/>
                <a:gd name="T78" fmla="*/ 95 w 550"/>
                <a:gd name="T79" fmla="*/ 68 h 551"/>
                <a:gd name="T80" fmla="*/ 126 w 550"/>
                <a:gd name="T81" fmla="*/ 44 h 551"/>
                <a:gd name="T82" fmla="*/ 159 w 550"/>
                <a:gd name="T83" fmla="*/ 26 h 551"/>
                <a:gd name="T84" fmla="*/ 196 w 550"/>
                <a:gd name="T85" fmla="*/ 11 h 551"/>
                <a:gd name="T86" fmla="*/ 235 w 550"/>
                <a:gd name="T87" fmla="*/ 3 h 551"/>
                <a:gd name="T88" fmla="*/ 275 w 550"/>
                <a:gd name="T8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51">
                  <a:moveTo>
                    <a:pt x="275" y="0"/>
                  </a:moveTo>
                  <a:lnTo>
                    <a:pt x="316" y="3"/>
                  </a:lnTo>
                  <a:lnTo>
                    <a:pt x="355" y="11"/>
                  </a:lnTo>
                  <a:lnTo>
                    <a:pt x="392" y="26"/>
                  </a:lnTo>
                  <a:lnTo>
                    <a:pt x="425" y="44"/>
                  </a:lnTo>
                  <a:lnTo>
                    <a:pt x="456" y="68"/>
                  </a:lnTo>
                  <a:lnTo>
                    <a:pt x="483" y="94"/>
                  </a:lnTo>
                  <a:lnTo>
                    <a:pt x="506" y="125"/>
                  </a:lnTo>
                  <a:lnTo>
                    <a:pt x="525" y="159"/>
                  </a:lnTo>
                  <a:lnTo>
                    <a:pt x="539" y="196"/>
                  </a:lnTo>
                  <a:lnTo>
                    <a:pt x="548" y="235"/>
                  </a:lnTo>
                  <a:lnTo>
                    <a:pt x="550" y="276"/>
                  </a:lnTo>
                  <a:lnTo>
                    <a:pt x="548" y="317"/>
                  </a:lnTo>
                  <a:lnTo>
                    <a:pt x="539" y="355"/>
                  </a:lnTo>
                  <a:lnTo>
                    <a:pt x="525" y="391"/>
                  </a:lnTo>
                  <a:lnTo>
                    <a:pt x="506" y="425"/>
                  </a:lnTo>
                  <a:lnTo>
                    <a:pt x="483" y="456"/>
                  </a:lnTo>
                  <a:lnTo>
                    <a:pt x="456" y="483"/>
                  </a:lnTo>
                  <a:lnTo>
                    <a:pt x="425" y="507"/>
                  </a:lnTo>
                  <a:lnTo>
                    <a:pt x="392" y="525"/>
                  </a:lnTo>
                  <a:lnTo>
                    <a:pt x="355" y="540"/>
                  </a:lnTo>
                  <a:lnTo>
                    <a:pt x="316" y="548"/>
                  </a:lnTo>
                  <a:lnTo>
                    <a:pt x="275" y="551"/>
                  </a:lnTo>
                  <a:lnTo>
                    <a:pt x="235" y="548"/>
                  </a:lnTo>
                  <a:lnTo>
                    <a:pt x="196" y="540"/>
                  </a:lnTo>
                  <a:lnTo>
                    <a:pt x="159" y="525"/>
                  </a:lnTo>
                  <a:lnTo>
                    <a:pt x="126" y="507"/>
                  </a:lnTo>
                  <a:lnTo>
                    <a:pt x="95" y="483"/>
                  </a:lnTo>
                  <a:lnTo>
                    <a:pt x="67" y="456"/>
                  </a:lnTo>
                  <a:lnTo>
                    <a:pt x="45" y="425"/>
                  </a:lnTo>
                  <a:lnTo>
                    <a:pt x="25" y="391"/>
                  </a:lnTo>
                  <a:lnTo>
                    <a:pt x="12" y="355"/>
                  </a:lnTo>
                  <a:lnTo>
                    <a:pt x="3" y="317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5" y="159"/>
                  </a:lnTo>
                  <a:lnTo>
                    <a:pt x="45" y="125"/>
                  </a:lnTo>
                  <a:lnTo>
                    <a:pt x="67" y="94"/>
                  </a:lnTo>
                  <a:lnTo>
                    <a:pt x="95" y="68"/>
                  </a:lnTo>
                  <a:lnTo>
                    <a:pt x="126" y="44"/>
                  </a:lnTo>
                  <a:lnTo>
                    <a:pt x="159" y="26"/>
                  </a:lnTo>
                  <a:lnTo>
                    <a:pt x="196" y="11"/>
                  </a:lnTo>
                  <a:lnTo>
                    <a:pt x="235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4"/>
            <p:cNvSpPr>
              <a:spLocks noEditPoints="1"/>
            </p:cNvSpPr>
            <p:nvPr/>
          </p:nvSpPr>
          <p:spPr bwMode="auto">
            <a:xfrm>
              <a:off x="825500" y="2027238"/>
              <a:ext cx="265113" cy="433388"/>
            </a:xfrm>
            <a:custGeom>
              <a:avLst/>
              <a:gdLst>
                <a:gd name="T0" fmla="*/ 145 w 1668"/>
                <a:gd name="T1" fmla="*/ 1403 h 2731"/>
                <a:gd name="T2" fmla="*/ 1524 w 1668"/>
                <a:gd name="T3" fmla="*/ 299 h 2731"/>
                <a:gd name="T4" fmla="*/ 478 w 1668"/>
                <a:gd name="T5" fmla="*/ 0 h 2731"/>
                <a:gd name="T6" fmla="*/ 1235 w 1668"/>
                <a:gd name="T7" fmla="*/ 2 h 2731"/>
                <a:gd name="T8" fmla="*/ 1314 w 1668"/>
                <a:gd name="T9" fmla="*/ 25 h 2731"/>
                <a:gd name="T10" fmla="*/ 1383 w 1668"/>
                <a:gd name="T11" fmla="*/ 65 h 2731"/>
                <a:gd name="T12" fmla="*/ 1440 w 1668"/>
                <a:gd name="T13" fmla="*/ 121 h 2731"/>
                <a:gd name="T14" fmla="*/ 1596 w 1668"/>
                <a:gd name="T15" fmla="*/ 154 h 2731"/>
                <a:gd name="T16" fmla="*/ 1632 w 1668"/>
                <a:gd name="T17" fmla="*/ 164 h 2731"/>
                <a:gd name="T18" fmla="*/ 1659 w 1668"/>
                <a:gd name="T19" fmla="*/ 190 h 2731"/>
                <a:gd name="T20" fmla="*/ 1668 w 1668"/>
                <a:gd name="T21" fmla="*/ 227 h 2731"/>
                <a:gd name="T22" fmla="*/ 1666 w 1668"/>
                <a:gd name="T23" fmla="*/ 1495 h 2731"/>
                <a:gd name="T24" fmla="*/ 1647 w 1668"/>
                <a:gd name="T25" fmla="*/ 1526 h 2731"/>
                <a:gd name="T26" fmla="*/ 1615 w 1668"/>
                <a:gd name="T27" fmla="*/ 1546 h 2731"/>
                <a:gd name="T28" fmla="*/ 1189 w 1668"/>
                <a:gd name="T29" fmla="*/ 1548 h 2731"/>
                <a:gd name="T30" fmla="*/ 1186 w 1668"/>
                <a:gd name="T31" fmla="*/ 2600 h 2731"/>
                <a:gd name="T32" fmla="*/ 1167 w 1668"/>
                <a:gd name="T33" fmla="*/ 2652 h 2731"/>
                <a:gd name="T34" fmla="*/ 1132 w 1668"/>
                <a:gd name="T35" fmla="*/ 2693 h 2731"/>
                <a:gd name="T36" fmla="*/ 1085 w 1668"/>
                <a:gd name="T37" fmla="*/ 2721 h 2731"/>
                <a:gd name="T38" fmla="*/ 1029 w 1668"/>
                <a:gd name="T39" fmla="*/ 2731 h 2731"/>
                <a:gd name="T40" fmla="*/ 973 w 1668"/>
                <a:gd name="T41" fmla="*/ 2721 h 2731"/>
                <a:gd name="T42" fmla="*/ 926 w 1668"/>
                <a:gd name="T43" fmla="*/ 2693 h 2731"/>
                <a:gd name="T44" fmla="*/ 891 w 1668"/>
                <a:gd name="T45" fmla="*/ 2652 h 2731"/>
                <a:gd name="T46" fmla="*/ 873 w 1668"/>
                <a:gd name="T47" fmla="*/ 2600 h 2731"/>
                <a:gd name="T48" fmla="*/ 870 w 1668"/>
                <a:gd name="T49" fmla="*/ 1548 h 2731"/>
                <a:gd name="T50" fmla="*/ 801 w 1668"/>
                <a:gd name="T51" fmla="*/ 2571 h 2731"/>
                <a:gd name="T52" fmla="*/ 791 w 1668"/>
                <a:gd name="T53" fmla="*/ 2627 h 2731"/>
                <a:gd name="T54" fmla="*/ 763 w 1668"/>
                <a:gd name="T55" fmla="*/ 2674 h 2731"/>
                <a:gd name="T56" fmla="*/ 722 w 1668"/>
                <a:gd name="T57" fmla="*/ 2709 h 2731"/>
                <a:gd name="T58" fmla="*/ 670 w 1668"/>
                <a:gd name="T59" fmla="*/ 2729 h 2731"/>
                <a:gd name="T60" fmla="*/ 613 w 1668"/>
                <a:gd name="T61" fmla="*/ 2729 h 2731"/>
                <a:gd name="T62" fmla="*/ 561 w 1668"/>
                <a:gd name="T63" fmla="*/ 2709 h 2731"/>
                <a:gd name="T64" fmla="*/ 520 w 1668"/>
                <a:gd name="T65" fmla="*/ 2674 h 2731"/>
                <a:gd name="T66" fmla="*/ 492 w 1668"/>
                <a:gd name="T67" fmla="*/ 2627 h 2731"/>
                <a:gd name="T68" fmla="*/ 482 w 1668"/>
                <a:gd name="T69" fmla="*/ 2571 h 2731"/>
                <a:gd name="T70" fmla="*/ 73 w 1668"/>
                <a:gd name="T71" fmla="*/ 1548 h 2731"/>
                <a:gd name="T72" fmla="*/ 36 w 1668"/>
                <a:gd name="T73" fmla="*/ 1539 h 2731"/>
                <a:gd name="T74" fmla="*/ 10 w 1668"/>
                <a:gd name="T75" fmla="*/ 1512 h 2731"/>
                <a:gd name="T76" fmla="*/ 0 w 1668"/>
                <a:gd name="T77" fmla="*/ 1475 h 2731"/>
                <a:gd name="T78" fmla="*/ 2 w 1668"/>
                <a:gd name="T79" fmla="*/ 207 h 2731"/>
                <a:gd name="T80" fmla="*/ 21 w 1668"/>
                <a:gd name="T81" fmla="*/ 175 h 2731"/>
                <a:gd name="T82" fmla="*/ 53 w 1668"/>
                <a:gd name="T83" fmla="*/ 157 h 2731"/>
                <a:gd name="T84" fmla="*/ 208 w 1668"/>
                <a:gd name="T85" fmla="*/ 154 h 2731"/>
                <a:gd name="T86" fmla="*/ 257 w 1668"/>
                <a:gd name="T87" fmla="*/ 91 h 2731"/>
                <a:gd name="T88" fmla="*/ 320 w 1668"/>
                <a:gd name="T89" fmla="*/ 42 h 2731"/>
                <a:gd name="T90" fmla="*/ 395 w 1668"/>
                <a:gd name="T91" fmla="*/ 11 h 2731"/>
                <a:gd name="T92" fmla="*/ 478 w 1668"/>
                <a:gd name="T93" fmla="*/ 0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8" h="2731">
                  <a:moveTo>
                    <a:pt x="145" y="299"/>
                  </a:moveTo>
                  <a:lnTo>
                    <a:pt x="145" y="1403"/>
                  </a:lnTo>
                  <a:lnTo>
                    <a:pt x="1524" y="1403"/>
                  </a:lnTo>
                  <a:lnTo>
                    <a:pt x="1524" y="299"/>
                  </a:lnTo>
                  <a:lnTo>
                    <a:pt x="145" y="299"/>
                  </a:lnTo>
                  <a:close/>
                  <a:moveTo>
                    <a:pt x="478" y="0"/>
                  </a:moveTo>
                  <a:lnTo>
                    <a:pt x="1193" y="0"/>
                  </a:lnTo>
                  <a:lnTo>
                    <a:pt x="1235" y="2"/>
                  </a:lnTo>
                  <a:lnTo>
                    <a:pt x="1276" y="11"/>
                  </a:lnTo>
                  <a:lnTo>
                    <a:pt x="1314" y="25"/>
                  </a:lnTo>
                  <a:lnTo>
                    <a:pt x="1350" y="42"/>
                  </a:lnTo>
                  <a:lnTo>
                    <a:pt x="1383" y="65"/>
                  </a:lnTo>
                  <a:lnTo>
                    <a:pt x="1413" y="91"/>
                  </a:lnTo>
                  <a:lnTo>
                    <a:pt x="1440" y="121"/>
                  </a:lnTo>
                  <a:lnTo>
                    <a:pt x="1463" y="154"/>
                  </a:lnTo>
                  <a:lnTo>
                    <a:pt x="1596" y="154"/>
                  </a:lnTo>
                  <a:lnTo>
                    <a:pt x="1615" y="157"/>
                  </a:lnTo>
                  <a:lnTo>
                    <a:pt x="1632" y="164"/>
                  </a:lnTo>
                  <a:lnTo>
                    <a:pt x="1647" y="175"/>
                  </a:lnTo>
                  <a:lnTo>
                    <a:pt x="1659" y="190"/>
                  </a:lnTo>
                  <a:lnTo>
                    <a:pt x="1666" y="207"/>
                  </a:lnTo>
                  <a:lnTo>
                    <a:pt x="1668" y="227"/>
                  </a:lnTo>
                  <a:lnTo>
                    <a:pt x="1668" y="1475"/>
                  </a:lnTo>
                  <a:lnTo>
                    <a:pt x="1666" y="1495"/>
                  </a:lnTo>
                  <a:lnTo>
                    <a:pt x="1659" y="1512"/>
                  </a:lnTo>
                  <a:lnTo>
                    <a:pt x="1647" y="1526"/>
                  </a:lnTo>
                  <a:lnTo>
                    <a:pt x="1632" y="1539"/>
                  </a:lnTo>
                  <a:lnTo>
                    <a:pt x="1615" y="1546"/>
                  </a:lnTo>
                  <a:lnTo>
                    <a:pt x="1596" y="1548"/>
                  </a:lnTo>
                  <a:lnTo>
                    <a:pt x="1189" y="1548"/>
                  </a:lnTo>
                  <a:lnTo>
                    <a:pt x="1189" y="2571"/>
                  </a:lnTo>
                  <a:lnTo>
                    <a:pt x="1186" y="2600"/>
                  </a:lnTo>
                  <a:lnTo>
                    <a:pt x="1179" y="2627"/>
                  </a:lnTo>
                  <a:lnTo>
                    <a:pt x="1167" y="2652"/>
                  </a:lnTo>
                  <a:lnTo>
                    <a:pt x="1151" y="2674"/>
                  </a:lnTo>
                  <a:lnTo>
                    <a:pt x="1132" y="2693"/>
                  </a:lnTo>
                  <a:lnTo>
                    <a:pt x="1109" y="2709"/>
                  </a:lnTo>
                  <a:lnTo>
                    <a:pt x="1085" y="2721"/>
                  </a:lnTo>
                  <a:lnTo>
                    <a:pt x="1058" y="2729"/>
                  </a:lnTo>
                  <a:lnTo>
                    <a:pt x="1029" y="2731"/>
                  </a:lnTo>
                  <a:lnTo>
                    <a:pt x="1001" y="2729"/>
                  </a:lnTo>
                  <a:lnTo>
                    <a:pt x="973" y="2721"/>
                  </a:lnTo>
                  <a:lnTo>
                    <a:pt x="949" y="2709"/>
                  </a:lnTo>
                  <a:lnTo>
                    <a:pt x="926" y="2693"/>
                  </a:lnTo>
                  <a:lnTo>
                    <a:pt x="908" y="2674"/>
                  </a:lnTo>
                  <a:lnTo>
                    <a:pt x="891" y="2652"/>
                  </a:lnTo>
                  <a:lnTo>
                    <a:pt x="880" y="2627"/>
                  </a:lnTo>
                  <a:lnTo>
                    <a:pt x="873" y="2600"/>
                  </a:lnTo>
                  <a:lnTo>
                    <a:pt x="870" y="2571"/>
                  </a:lnTo>
                  <a:lnTo>
                    <a:pt x="870" y="1548"/>
                  </a:lnTo>
                  <a:lnTo>
                    <a:pt x="801" y="1548"/>
                  </a:lnTo>
                  <a:lnTo>
                    <a:pt x="801" y="2571"/>
                  </a:lnTo>
                  <a:lnTo>
                    <a:pt x="798" y="2600"/>
                  </a:lnTo>
                  <a:lnTo>
                    <a:pt x="791" y="2627"/>
                  </a:lnTo>
                  <a:lnTo>
                    <a:pt x="780" y="2652"/>
                  </a:lnTo>
                  <a:lnTo>
                    <a:pt x="763" y="2674"/>
                  </a:lnTo>
                  <a:lnTo>
                    <a:pt x="744" y="2693"/>
                  </a:lnTo>
                  <a:lnTo>
                    <a:pt x="722" y="2709"/>
                  </a:lnTo>
                  <a:lnTo>
                    <a:pt x="697" y="2721"/>
                  </a:lnTo>
                  <a:lnTo>
                    <a:pt x="670" y="2729"/>
                  </a:lnTo>
                  <a:lnTo>
                    <a:pt x="642" y="2731"/>
                  </a:lnTo>
                  <a:lnTo>
                    <a:pt x="613" y="2729"/>
                  </a:lnTo>
                  <a:lnTo>
                    <a:pt x="586" y="2721"/>
                  </a:lnTo>
                  <a:lnTo>
                    <a:pt x="561" y="2709"/>
                  </a:lnTo>
                  <a:lnTo>
                    <a:pt x="539" y="2693"/>
                  </a:lnTo>
                  <a:lnTo>
                    <a:pt x="520" y="2674"/>
                  </a:lnTo>
                  <a:lnTo>
                    <a:pt x="503" y="2652"/>
                  </a:lnTo>
                  <a:lnTo>
                    <a:pt x="492" y="2627"/>
                  </a:lnTo>
                  <a:lnTo>
                    <a:pt x="485" y="2600"/>
                  </a:lnTo>
                  <a:lnTo>
                    <a:pt x="482" y="2571"/>
                  </a:lnTo>
                  <a:lnTo>
                    <a:pt x="482" y="1548"/>
                  </a:lnTo>
                  <a:lnTo>
                    <a:pt x="73" y="1548"/>
                  </a:lnTo>
                  <a:lnTo>
                    <a:pt x="53" y="1546"/>
                  </a:lnTo>
                  <a:lnTo>
                    <a:pt x="36" y="1539"/>
                  </a:lnTo>
                  <a:lnTo>
                    <a:pt x="21" y="1526"/>
                  </a:lnTo>
                  <a:lnTo>
                    <a:pt x="10" y="1512"/>
                  </a:lnTo>
                  <a:lnTo>
                    <a:pt x="2" y="1495"/>
                  </a:lnTo>
                  <a:lnTo>
                    <a:pt x="0" y="1475"/>
                  </a:lnTo>
                  <a:lnTo>
                    <a:pt x="0" y="227"/>
                  </a:lnTo>
                  <a:lnTo>
                    <a:pt x="2" y="207"/>
                  </a:lnTo>
                  <a:lnTo>
                    <a:pt x="10" y="190"/>
                  </a:lnTo>
                  <a:lnTo>
                    <a:pt x="21" y="175"/>
                  </a:lnTo>
                  <a:lnTo>
                    <a:pt x="36" y="164"/>
                  </a:lnTo>
                  <a:lnTo>
                    <a:pt x="53" y="157"/>
                  </a:lnTo>
                  <a:lnTo>
                    <a:pt x="73" y="154"/>
                  </a:lnTo>
                  <a:lnTo>
                    <a:pt x="208" y="154"/>
                  </a:lnTo>
                  <a:lnTo>
                    <a:pt x="230" y="121"/>
                  </a:lnTo>
                  <a:lnTo>
                    <a:pt x="257" y="91"/>
                  </a:lnTo>
                  <a:lnTo>
                    <a:pt x="288" y="65"/>
                  </a:lnTo>
                  <a:lnTo>
                    <a:pt x="320" y="42"/>
                  </a:lnTo>
                  <a:lnTo>
                    <a:pt x="357" y="25"/>
                  </a:lnTo>
                  <a:lnTo>
                    <a:pt x="395" y="11"/>
                  </a:lnTo>
                  <a:lnTo>
                    <a:pt x="436" y="2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5"/>
            <p:cNvSpPr>
              <a:spLocks/>
            </p:cNvSpPr>
            <p:nvPr/>
          </p:nvSpPr>
          <p:spPr bwMode="auto">
            <a:xfrm>
              <a:off x="871538" y="2139951"/>
              <a:ext cx="36513" cy="39688"/>
            </a:xfrm>
            <a:custGeom>
              <a:avLst/>
              <a:gdLst>
                <a:gd name="T0" fmla="*/ 0 w 236"/>
                <a:gd name="T1" fmla="*/ 0 h 248"/>
                <a:gd name="T2" fmla="*/ 73 w 236"/>
                <a:gd name="T3" fmla="*/ 0 h 248"/>
                <a:gd name="T4" fmla="*/ 118 w 236"/>
                <a:gd name="T5" fmla="*/ 79 h 248"/>
                <a:gd name="T6" fmla="*/ 163 w 236"/>
                <a:gd name="T7" fmla="*/ 0 h 248"/>
                <a:gd name="T8" fmla="*/ 236 w 236"/>
                <a:gd name="T9" fmla="*/ 0 h 248"/>
                <a:gd name="T10" fmla="*/ 154 w 236"/>
                <a:gd name="T11" fmla="*/ 126 h 248"/>
                <a:gd name="T12" fmla="*/ 234 w 236"/>
                <a:gd name="T13" fmla="*/ 248 h 248"/>
                <a:gd name="T14" fmla="*/ 160 w 236"/>
                <a:gd name="T15" fmla="*/ 248 h 248"/>
                <a:gd name="T16" fmla="*/ 118 w 236"/>
                <a:gd name="T17" fmla="*/ 173 h 248"/>
                <a:gd name="T18" fmla="*/ 76 w 236"/>
                <a:gd name="T19" fmla="*/ 248 h 248"/>
                <a:gd name="T20" fmla="*/ 3 w 236"/>
                <a:gd name="T21" fmla="*/ 248 h 248"/>
                <a:gd name="T22" fmla="*/ 82 w 236"/>
                <a:gd name="T23" fmla="*/ 126 h 248"/>
                <a:gd name="T24" fmla="*/ 0 w 236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248">
                  <a:moveTo>
                    <a:pt x="0" y="0"/>
                  </a:moveTo>
                  <a:lnTo>
                    <a:pt x="73" y="0"/>
                  </a:lnTo>
                  <a:lnTo>
                    <a:pt x="118" y="79"/>
                  </a:lnTo>
                  <a:lnTo>
                    <a:pt x="163" y="0"/>
                  </a:lnTo>
                  <a:lnTo>
                    <a:pt x="236" y="0"/>
                  </a:lnTo>
                  <a:lnTo>
                    <a:pt x="154" y="126"/>
                  </a:lnTo>
                  <a:lnTo>
                    <a:pt x="234" y="248"/>
                  </a:lnTo>
                  <a:lnTo>
                    <a:pt x="160" y="248"/>
                  </a:lnTo>
                  <a:lnTo>
                    <a:pt x="118" y="173"/>
                  </a:lnTo>
                  <a:lnTo>
                    <a:pt x="76" y="248"/>
                  </a:lnTo>
                  <a:lnTo>
                    <a:pt x="3" y="248"/>
                  </a:lnTo>
                  <a:lnTo>
                    <a:pt x="82" y="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96"/>
            <p:cNvSpPr>
              <a:spLocks noChangeArrowheads="1"/>
            </p:cNvSpPr>
            <p:nvPr/>
          </p:nvSpPr>
          <p:spPr bwMode="auto">
            <a:xfrm>
              <a:off x="909638" y="2159001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97"/>
            <p:cNvSpPr>
              <a:spLocks noEditPoints="1"/>
            </p:cNvSpPr>
            <p:nvPr/>
          </p:nvSpPr>
          <p:spPr bwMode="auto">
            <a:xfrm>
              <a:off x="933450" y="2139951"/>
              <a:ext cx="71438" cy="39688"/>
            </a:xfrm>
            <a:custGeom>
              <a:avLst/>
              <a:gdLst>
                <a:gd name="T0" fmla="*/ 331 w 448"/>
                <a:gd name="T1" fmla="*/ 78 h 248"/>
                <a:gd name="T2" fmla="*/ 307 w 448"/>
                <a:gd name="T3" fmla="*/ 155 h 248"/>
                <a:gd name="T4" fmla="*/ 352 w 448"/>
                <a:gd name="T5" fmla="*/ 155 h 248"/>
                <a:gd name="T6" fmla="*/ 331 w 448"/>
                <a:gd name="T7" fmla="*/ 78 h 248"/>
                <a:gd name="T8" fmla="*/ 69 w 448"/>
                <a:gd name="T9" fmla="*/ 59 h 248"/>
                <a:gd name="T10" fmla="*/ 69 w 448"/>
                <a:gd name="T11" fmla="*/ 113 h 248"/>
                <a:gd name="T12" fmla="*/ 111 w 448"/>
                <a:gd name="T13" fmla="*/ 113 h 248"/>
                <a:gd name="T14" fmla="*/ 117 w 448"/>
                <a:gd name="T15" fmla="*/ 112 h 248"/>
                <a:gd name="T16" fmla="*/ 122 w 448"/>
                <a:gd name="T17" fmla="*/ 107 h 248"/>
                <a:gd name="T18" fmla="*/ 126 w 448"/>
                <a:gd name="T19" fmla="*/ 98 h 248"/>
                <a:gd name="T20" fmla="*/ 128 w 448"/>
                <a:gd name="T21" fmla="*/ 86 h 248"/>
                <a:gd name="T22" fmla="*/ 127 w 448"/>
                <a:gd name="T23" fmla="*/ 77 h 248"/>
                <a:gd name="T24" fmla="*/ 124 w 448"/>
                <a:gd name="T25" fmla="*/ 69 h 248"/>
                <a:gd name="T26" fmla="*/ 119 w 448"/>
                <a:gd name="T27" fmla="*/ 64 h 248"/>
                <a:gd name="T28" fmla="*/ 114 w 448"/>
                <a:gd name="T29" fmla="*/ 60 h 248"/>
                <a:gd name="T30" fmla="*/ 110 w 448"/>
                <a:gd name="T31" fmla="*/ 59 h 248"/>
                <a:gd name="T32" fmla="*/ 69 w 448"/>
                <a:gd name="T33" fmla="*/ 59 h 248"/>
                <a:gd name="T34" fmla="*/ 0 w 448"/>
                <a:gd name="T35" fmla="*/ 0 h 248"/>
                <a:gd name="T36" fmla="*/ 114 w 448"/>
                <a:gd name="T37" fmla="*/ 0 h 248"/>
                <a:gd name="T38" fmla="*/ 133 w 448"/>
                <a:gd name="T39" fmla="*/ 3 h 248"/>
                <a:gd name="T40" fmla="*/ 152 w 448"/>
                <a:gd name="T41" fmla="*/ 10 h 248"/>
                <a:gd name="T42" fmla="*/ 167 w 448"/>
                <a:gd name="T43" fmla="*/ 20 h 248"/>
                <a:gd name="T44" fmla="*/ 180 w 448"/>
                <a:gd name="T45" fmla="*/ 35 h 248"/>
                <a:gd name="T46" fmla="*/ 190 w 448"/>
                <a:gd name="T47" fmla="*/ 51 h 248"/>
                <a:gd name="T48" fmla="*/ 195 w 448"/>
                <a:gd name="T49" fmla="*/ 69 h 248"/>
                <a:gd name="T50" fmla="*/ 197 w 448"/>
                <a:gd name="T51" fmla="*/ 86 h 248"/>
                <a:gd name="T52" fmla="*/ 195 w 448"/>
                <a:gd name="T53" fmla="*/ 108 h 248"/>
                <a:gd name="T54" fmla="*/ 188 w 448"/>
                <a:gd name="T55" fmla="*/ 127 h 248"/>
                <a:gd name="T56" fmla="*/ 176 w 448"/>
                <a:gd name="T57" fmla="*/ 143 h 248"/>
                <a:gd name="T58" fmla="*/ 162 w 448"/>
                <a:gd name="T59" fmla="*/ 157 h 248"/>
                <a:gd name="T60" fmla="*/ 214 w 448"/>
                <a:gd name="T61" fmla="*/ 248 h 248"/>
                <a:gd name="T62" fmla="*/ 299 w 448"/>
                <a:gd name="T63" fmla="*/ 0 h 248"/>
                <a:gd name="T64" fmla="*/ 362 w 448"/>
                <a:gd name="T65" fmla="*/ 0 h 248"/>
                <a:gd name="T66" fmla="*/ 448 w 448"/>
                <a:gd name="T67" fmla="*/ 248 h 248"/>
                <a:gd name="T68" fmla="*/ 378 w 448"/>
                <a:gd name="T69" fmla="*/ 248 h 248"/>
                <a:gd name="T70" fmla="*/ 364 w 448"/>
                <a:gd name="T71" fmla="*/ 200 h 248"/>
                <a:gd name="T72" fmla="*/ 297 w 448"/>
                <a:gd name="T73" fmla="*/ 200 h 248"/>
                <a:gd name="T74" fmla="*/ 283 w 448"/>
                <a:gd name="T75" fmla="*/ 248 h 248"/>
                <a:gd name="T76" fmla="*/ 138 w 448"/>
                <a:gd name="T77" fmla="*/ 248 h 248"/>
                <a:gd name="T78" fmla="*/ 94 w 448"/>
                <a:gd name="T79" fmla="*/ 172 h 248"/>
                <a:gd name="T80" fmla="*/ 69 w 448"/>
                <a:gd name="T81" fmla="*/ 172 h 248"/>
                <a:gd name="T82" fmla="*/ 69 w 448"/>
                <a:gd name="T83" fmla="*/ 248 h 248"/>
                <a:gd name="T84" fmla="*/ 0 w 448"/>
                <a:gd name="T85" fmla="*/ 248 h 248"/>
                <a:gd name="T86" fmla="*/ 0 w 448"/>
                <a:gd name="T8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8" h="248">
                  <a:moveTo>
                    <a:pt x="331" y="78"/>
                  </a:moveTo>
                  <a:lnTo>
                    <a:pt x="307" y="155"/>
                  </a:lnTo>
                  <a:lnTo>
                    <a:pt x="352" y="155"/>
                  </a:lnTo>
                  <a:lnTo>
                    <a:pt x="331" y="78"/>
                  </a:lnTo>
                  <a:close/>
                  <a:moveTo>
                    <a:pt x="69" y="59"/>
                  </a:moveTo>
                  <a:lnTo>
                    <a:pt x="69" y="113"/>
                  </a:lnTo>
                  <a:lnTo>
                    <a:pt x="111" y="113"/>
                  </a:lnTo>
                  <a:lnTo>
                    <a:pt x="117" y="112"/>
                  </a:lnTo>
                  <a:lnTo>
                    <a:pt x="122" y="107"/>
                  </a:lnTo>
                  <a:lnTo>
                    <a:pt x="126" y="98"/>
                  </a:lnTo>
                  <a:lnTo>
                    <a:pt x="128" y="86"/>
                  </a:lnTo>
                  <a:lnTo>
                    <a:pt x="127" y="77"/>
                  </a:lnTo>
                  <a:lnTo>
                    <a:pt x="124" y="69"/>
                  </a:lnTo>
                  <a:lnTo>
                    <a:pt x="119" y="64"/>
                  </a:lnTo>
                  <a:lnTo>
                    <a:pt x="114" y="60"/>
                  </a:lnTo>
                  <a:lnTo>
                    <a:pt x="110" y="59"/>
                  </a:lnTo>
                  <a:lnTo>
                    <a:pt x="69" y="59"/>
                  </a:lnTo>
                  <a:close/>
                  <a:moveTo>
                    <a:pt x="0" y="0"/>
                  </a:moveTo>
                  <a:lnTo>
                    <a:pt x="114" y="0"/>
                  </a:lnTo>
                  <a:lnTo>
                    <a:pt x="133" y="3"/>
                  </a:lnTo>
                  <a:lnTo>
                    <a:pt x="152" y="10"/>
                  </a:lnTo>
                  <a:lnTo>
                    <a:pt x="167" y="20"/>
                  </a:lnTo>
                  <a:lnTo>
                    <a:pt x="180" y="35"/>
                  </a:lnTo>
                  <a:lnTo>
                    <a:pt x="190" y="51"/>
                  </a:lnTo>
                  <a:lnTo>
                    <a:pt x="195" y="69"/>
                  </a:lnTo>
                  <a:lnTo>
                    <a:pt x="197" y="86"/>
                  </a:lnTo>
                  <a:lnTo>
                    <a:pt x="195" y="108"/>
                  </a:lnTo>
                  <a:lnTo>
                    <a:pt x="188" y="127"/>
                  </a:lnTo>
                  <a:lnTo>
                    <a:pt x="176" y="143"/>
                  </a:lnTo>
                  <a:lnTo>
                    <a:pt x="162" y="157"/>
                  </a:lnTo>
                  <a:lnTo>
                    <a:pt x="214" y="248"/>
                  </a:lnTo>
                  <a:lnTo>
                    <a:pt x="299" y="0"/>
                  </a:lnTo>
                  <a:lnTo>
                    <a:pt x="362" y="0"/>
                  </a:lnTo>
                  <a:lnTo>
                    <a:pt x="448" y="248"/>
                  </a:lnTo>
                  <a:lnTo>
                    <a:pt x="378" y="248"/>
                  </a:lnTo>
                  <a:lnTo>
                    <a:pt x="364" y="200"/>
                  </a:lnTo>
                  <a:lnTo>
                    <a:pt x="297" y="200"/>
                  </a:lnTo>
                  <a:lnTo>
                    <a:pt x="283" y="248"/>
                  </a:lnTo>
                  <a:lnTo>
                    <a:pt x="138" y="248"/>
                  </a:lnTo>
                  <a:lnTo>
                    <a:pt x="94" y="172"/>
                  </a:lnTo>
                  <a:lnTo>
                    <a:pt x="69" y="172"/>
                  </a:lnTo>
                  <a:lnTo>
                    <a:pt x="69" y="248"/>
                  </a:lnTo>
                  <a:lnTo>
                    <a:pt x="0" y="2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98"/>
            <p:cNvSpPr>
              <a:spLocks/>
            </p:cNvSpPr>
            <p:nvPr/>
          </p:nvSpPr>
          <p:spPr bwMode="auto">
            <a:xfrm>
              <a:off x="1000125" y="2139951"/>
              <a:ext cx="38100" cy="39688"/>
            </a:xfrm>
            <a:custGeom>
              <a:avLst/>
              <a:gdLst>
                <a:gd name="T0" fmla="*/ 0 w 237"/>
                <a:gd name="T1" fmla="*/ 0 h 248"/>
                <a:gd name="T2" fmla="*/ 74 w 237"/>
                <a:gd name="T3" fmla="*/ 0 h 248"/>
                <a:gd name="T4" fmla="*/ 119 w 237"/>
                <a:gd name="T5" fmla="*/ 108 h 248"/>
                <a:gd name="T6" fmla="*/ 164 w 237"/>
                <a:gd name="T7" fmla="*/ 0 h 248"/>
                <a:gd name="T8" fmla="*/ 237 w 237"/>
                <a:gd name="T9" fmla="*/ 0 h 248"/>
                <a:gd name="T10" fmla="*/ 151 w 237"/>
                <a:gd name="T11" fmla="*/ 166 h 248"/>
                <a:gd name="T12" fmla="*/ 151 w 237"/>
                <a:gd name="T13" fmla="*/ 248 h 248"/>
                <a:gd name="T14" fmla="*/ 85 w 237"/>
                <a:gd name="T15" fmla="*/ 248 h 248"/>
                <a:gd name="T16" fmla="*/ 85 w 237"/>
                <a:gd name="T17" fmla="*/ 165 h 248"/>
                <a:gd name="T18" fmla="*/ 0 w 237"/>
                <a:gd name="T1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48">
                  <a:moveTo>
                    <a:pt x="0" y="0"/>
                  </a:moveTo>
                  <a:lnTo>
                    <a:pt x="74" y="0"/>
                  </a:lnTo>
                  <a:lnTo>
                    <a:pt x="119" y="108"/>
                  </a:lnTo>
                  <a:lnTo>
                    <a:pt x="164" y="0"/>
                  </a:lnTo>
                  <a:lnTo>
                    <a:pt x="237" y="0"/>
                  </a:lnTo>
                  <a:lnTo>
                    <a:pt x="151" y="166"/>
                  </a:lnTo>
                  <a:lnTo>
                    <a:pt x="151" y="248"/>
                  </a:lnTo>
                  <a:lnTo>
                    <a:pt x="85" y="248"/>
                  </a:lnTo>
                  <a:lnTo>
                    <a:pt x="85" y="1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630543" y="2789237"/>
            <a:ext cx="631230" cy="354014"/>
            <a:chOff x="690563" y="2816225"/>
            <a:chExt cx="534987" cy="300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7" name="Freeform 103"/>
            <p:cNvSpPr>
              <a:spLocks/>
            </p:cNvSpPr>
            <p:nvPr/>
          </p:nvSpPr>
          <p:spPr bwMode="auto">
            <a:xfrm>
              <a:off x="725488" y="2851150"/>
              <a:ext cx="77787" cy="79375"/>
            </a:xfrm>
            <a:custGeom>
              <a:avLst/>
              <a:gdLst>
                <a:gd name="T0" fmla="*/ 246 w 492"/>
                <a:gd name="T1" fmla="*/ 0 h 492"/>
                <a:gd name="T2" fmla="*/ 285 w 492"/>
                <a:gd name="T3" fmla="*/ 3 h 492"/>
                <a:gd name="T4" fmla="*/ 323 w 492"/>
                <a:gd name="T5" fmla="*/ 13 h 492"/>
                <a:gd name="T6" fmla="*/ 359 w 492"/>
                <a:gd name="T7" fmla="*/ 28 h 492"/>
                <a:gd name="T8" fmla="*/ 392 w 492"/>
                <a:gd name="T9" fmla="*/ 47 h 492"/>
                <a:gd name="T10" fmla="*/ 420 w 492"/>
                <a:gd name="T11" fmla="*/ 72 h 492"/>
                <a:gd name="T12" fmla="*/ 445 w 492"/>
                <a:gd name="T13" fmla="*/ 100 h 492"/>
                <a:gd name="T14" fmla="*/ 464 w 492"/>
                <a:gd name="T15" fmla="*/ 133 h 492"/>
                <a:gd name="T16" fmla="*/ 480 w 492"/>
                <a:gd name="T17" fmla="*/ 169 h 492"/>
                <a:gd name="T18" fmla="*/ 489 w 492"/>
                <a:gd name="T19" fmla="*/ 206 h 492"/>
                <a:gd name="T20" fmla="*/ 492 w 492"/>
                <a:gd name="T21" fmla="*/ 246 h 492"/>
                <a:gd name="T22" fmla="*/ 489 w 492"/>
                <a:gd name="T23" fmla="*/ 286 h 492"/>
                <a:gd name="T24" fmla="*/ 480 w 492"/>
                <a:gd name="T25" fmla="*/ 324 h 492"/>
                <a:gd name="T26" fmla="*/ 464 w 492"/>
                <a:gd name="T27" fmla="*/ 359 h 492"/>
                <a:gd name="T28" fmla="*/ 445 w 492"/>
                <a:gd name="T29" fmla="*/ 391 h 492"/>
                <a:gd name="T30" fmla="*/ 420 w 492"/>
                <a:gd name="T31" fmla="*/ 419 h 492"/>
                <a:gd name="T32" fmla="*/ 392 w 492"/>
                <a:gd name="T33" fmla="*/ 444 h 492"/>
                <a:gd name="T34" fmla="*/ 359 w 492"/>
                <a:gd name="T35" fmla="*/ 464 h 492"/>
                <a:gd name="T36" fmla="*/ 323 w 492"/>
                <a:gd name="T37" fmla="*/ 479 h 492"/>
                <a:gd name="T38" fmla="*/ 285 w 492"/>
                <a:gd name="T39" fmla="*/ 489 h 492"/>
                <a:gd name="T40" fmla="*/ 246 w 492"/>
                <a:gd name="T41" fmla="*/ 492 h 492"/>
                <a:gd name="T42" fmla="*/ 206 w 492"/>
                <a:gd name="T43" fmla="*/ 489 h 492"/>
                <a:gd name="T44" fmla="*/ 168 w 492"/>
                <a:gd name="T45" fmla="*/ 479 h 492"/>
                <a:gd name="T46" fmla="*/ 132 w 492"/>
                <a:gd name="T47" fmla="*/ 464 h 492"/>
                <a:gd name="T48" fmla="*/ 101 w 492"/>
                <a:gd name="T49" fmla="*/ 444 h 492"/>
                <a:gd name="T50" fmla="*/ 72 w 492"/>
                <a:gd name="T51" fmla="*/ 419 h 492"/>
                <a:gd name="T52" fmla="*/ 48 w 492"/>
                <a:gd name="T53" fmla="*/ 391 h 492"/>
                <a:gd name="T54" fmla="*/ 27 w 492"/>
                <a:gd name="T55" fmla="*/ 359 h 492"/>
                <a:gd name="T56" fmla="*/ 12 w 492"/>
                <a:gd name="T57" fmla="*/ 324 h 492"/>
                <a:gd name="T58" fmla="*/ 3 w 492"/>
                <a:gd name="T59" fmla="*/ 286 h 492"/>
                <a:gd name="T60" fmla="*/ 0 w 492"/>
                <a:gd name="T61" fmla="*/ 246 h 492"/>
                <a:gd name="T62" fmla="*/ 3 w 492"/>
                <a:gd name="T63" fmla="*/ 206 h 492"/>
                <a:gd name="T64" fmla="*/ 12 w 492"/>
                <a:gd name="T65" fmla="*/ 169 h 492"/>
                <a:gd name="T66" fmla="*/ 27 w 492"/>
                <a:gd name="T67" fmla="*/ 133 h 492"/>
                <a:gd name="T68" fmla="*/ 48 w 492"/>
                <a:gd name="T69" fmla="*/ 100 h 492"/>
                <a:gd name="T70" fmla="*/ 72 w 492"/>
                <a:gd name="T71" fmla="*/ 72 h 492"/>
                <a:gd name="T72" fmla="*/ 101 w 492"/>
                <a:gd name="T73" fmla="*/ 47 h 492"/>
                <a:gd name="T74" fmla="*/ 132 w 492"/>
                <a:gd name="T75" fmla="*/ 28 h 492"/>
                <a:gd name="T76" fmla="*/ 168 w 492"/>
                <a:gd name="T77" fmla="*/ 13 h 492"/>
                <a:gd name="T78" fmla="*/ 206 w 492"/>
                <a:gd name="T79" fmla="*/ 3 h 492"/>
                <a:gd name="T80" fmla="*/ 246 w 492"/>
                <a:gd name="T81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2" h="492">
                  <a:moveTo>
                    <a:pt x="246" y="0"/>
                  </a:moveTo>
                  <a:lnTo>
                    <a:pt x="285" y="3"/>
                  </a:lnTo>
                  <a:lnTo>
                    <a:pt x="323" y="13"/>
                  </a:lnTo>
                  <a:lnTo>
                    <a:pt x="359" y="28"/>
                  </a:lnTo>
                  <a:lnTo>
                    <a:pt x="392" y="47"/>
                  </a:lnTo>
                  <a:lnTo>
                    <a:pt x="420" y="72"/>
                  </a:lnTo>
                  <a:lnTo>
                    <a:pt x="445" y="100"/>
                  </a:lnTo>
                  <a:lnTo>
                    <a:pt x="464" y="133"/>
                  </a:lnTo>
                  <a:lnTo>
                    <a:pt x="480" y="169"/>
                  </a:lnTo>
                  <a:lnTo>
                    <a:pt x="489" y="206"/>
                  </a:lnTo>
                  <a:lnTo>
                    <a:pt x="492" y="246"/>
                  </a:lnTo>
                  <a:lnTo>
                    <a:pt x="489" y="286"/>
                  </a:lnTo>
                  <a:lnTo>
                    <a:pt x="480" y="324"/>
                  </a:lnTo>
                  <a:lnTo>
                    <a:pt x="464" y="359"/>
                  </a:lnTo>
                  <a:lnTo>
                    <a:pt x="445" y="391"/>
                  </a:lnTo>
                  <a:lnTo>
                    <a:pt x="420" y="419"/>
                  </a:lnTo>
                  <a:lnTo>
                    <a:pt x="392" y="444"/>
                  </a:lnTo>
                  <a:lnTo>
                    <a:pt x="359" y="464"/>
                  </a:lnTo>
                  <a:lnTo>
                    <a:pt x="323" y="479"/>
                  </a:lnTo>
                  <a:lnTo>
                    <a:pt x="285" y="489"/>
                  </a:lnTo>
                  <a:lnTo>
                    <a:pt x="246" y="492"/>
                  </a:lnTo>
                  <a:lnTo>
                    <a:pt x="206" y="489"/>
                  </a:lnTo>
                  <a:lnTo>
                    <a:pt x="168" y="479"/>
                  </a:lnTo>
                  <a:lnTo>
                    <a:pt x="132" y="464"/>
                  </a:lnTo>
                  <a:lnTo>
                    <a:pt x="101" y="444"/>
                  </a:lnTo>
                  <a:lnTo>
                    <a:pt x="72" y="419"/>
                  </a:lnTo>
                  <a:lnTo>
                    <a:pt x="48" y="391"/>
                  </a:lnTo>
                  <a:lnTo>
                    <a:pt x="27" y="359"/>
                  </a:lnTo>
                  <a:lnTo>
                    <a:pt x="12" y="324"/>
                  </a:lnTo>
                  <a:lnTo>
                    <a:pt x="3" y="286"/>
                  </a:lnTo>
                  <a:lnTo>
                    <a:pt x="0" y="246"/>
                  </a:lnTo>
                  <a:lnTo>
                    <a:pt x="3" y="206"/>
                  </a:lnTo>
                  <a:lnTo>
                    <a:pt x="12" y="169"/>
                  </a:lnTo>
                  <a:lnTo>
                    <a:pt x="27" y="133"/>
                  </a:lnTo>
                  <a:lnTo>
                    <a:pt x="48" y="100"/>
                  </a:lnTo>
                  <a:lnTo>
                    <a:pt x="72" y="72"/>
                  </a:lnTo>
                  <a:lnTo>
                    <a:pt x="101" y="47"/>
                  </a:lnTo>
                  <a:lnTo>
                    <a:pt x="132" y="28"/>
                  </a:lnTo>
                  <a:lnTo>
                    <a:pt x="168" y="13"/>
                  </a:lnTo>
                  <a:lnTo>
                    <a:pt x="206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04"/>
            <p:cNvSpPr>
              <a:spLocks/>
            </p:cNvSpPr>
            <p:nvPr/>
          </p:nvSpPr>
          <p:spPr bwMode="auto">
            <a:xfrm>
              <a:off x="908050" y="2833688"/>
              <a:ext cx="298450" cy="139700"/>
            </a:xfrm>
            <a:custGeom>
              <a:avLst/>
              <a:gdLst>
                <a:gd name="T0" fmla="*/ 357 w 1883"/>
                <a:gd name="T1" fmla="*/ 1 h 879"/>
                <a:gd name="T2" fmla="*/ 485 w 1883"/>
                <a:gd name="T3" fmla="*/ 12 h 879"/>
                <a:gd name="T4" fmla="*/ 627 w 1883"/>
                <a:gd name="T5" fmla="*/ 28 h 879"/>
                <a:gd name="T6" fmla="*/ 784 w 1883"/>
                <a:gd name="T7" fmla="*/ 51 h 879"/>
                <a:gd name="T8" fmla="*/ 948 w 1883"/>
                <a:gd name="T9" fmla="*/ 81 h 879"/>
                <a:gd name="T10" fmla="*/ 1117 w 1883"/>
                <a:gd name="T11" fmla="*/ 114 h 879"/>
                <a:gd name="T12" fmla="*/ 1286 w 1883"/>
                <a:gd name="T13" fmla="*/ 153 h 879"/>
                <a:gd name="T14" fmla="*/ 1453 w 1883"/>
                <a:gd name="T15" fmla="*/ 196 h 879"/>
                <a:gd name="T16" fmla="*/ 1580 w 1883"/>
                <a:gd name="T17" fmla="*/ 235 h 879"/>
                <a:gd name="T18" fmla="*/ 1666 w 1883"/>
                <a:gd name="T19" fmla="*/ 278 h 879"/>
                <a:gd name="T20" fmla="*/ 1742 w 1883"/>
                <a:gd name="T21" fmla="*/ 333 h 879"/>
                <a:gd name="T22" fmla="*/ 1803 w 1883"/>
                <a:gd name="T23" fmla="*/ 400 h 879"/>
                <a:gd name="T24" fmla="*/ 1849 w 1883"/>
                <a:gd name="T25" fmla="*/ 477 h 879"/>
                <a:gd name="T26" fmla="*/ 1875 w 1883"/>
                <a:gd name="T27" fmla="*/ 564 h 879"/>
                <a:gd name="T28" fmla="*/ 1883 w 1883"/>
                <a:gd name="T29" fmla="*/ 657 h 879"/>
                <a:gd name="T30" fmla="*/ 1843 w 1883"/>
                <a:gd name="T31" fmla="*/ 834 h 879"/>
                <a:gd name="T32" fmla="*/ 1827 w 1883"/>
                <a:gd name="T33" fmla="*/ 861 h 879"/>
                <a:gd name="T34" fmla="*/ 1801 w 1883"/>
                <a:gd name="T35" fmla="*/ 877 h 879"/>
                <a:gd name="T36" fmla="*/ 62 w 1883"/>
                <a:gd name="T37" fmla="*/ 879 h 879"/>
                <a:gd name="T38" fmla="*/ 27 w 1883"/>
                <a:gd name="T39" fmla="*/ 868 h 879"/>
                <a:gd name="T40" fmla="*/ 6 w 1883"/>
                <a:gd name="T41" fmla="*/ 839 h 879"/>
                <a:gd name="T42" fmla="*/ 0 w 1883"/>
                <a:gd name="T43" fmla="*/ 779 h 879"/>
                <a:gd name="T44" fmla="*/ 46 w 1883"/>
                <a:gd name="T45" fmla="*/ 773 h 879"/>
                <a:gd name="T46" fmla="*/ 85 w 1883"/>
                <a:gd name="T47" fmla="*/ 793 h 879"/>
                <a:gd name="T48" fmla="*/ 137 w 1883"/>
                <a:gd name="T49" fmla="*/ 806 h 879"/>
                <a:gd name="T50" fmla="*/ 197 w 1883"/>
                <a:gd name="T51" fmla="*/ 806 h 879"/>
                <a:gd name="T52" fmla="*/ 258 w 1883"/>
                <a:gd name="T53" fmla="*/ 788 h 879"/>
                <a:gd name="T54" fmla="*/ 692 w 1883"/>
                <a:gd name="T55" fmla="*/ 523 h 879"/>
                <a:gd name="T56" fmla="*/ 744 w 1883"/>
                <a:gd name="T57" fmla="*/ 479 h 879"/>
                <a:gd name="T58" fmla="*/ 781 w 1883"/>
                <a:gd name="T59" fmla="*/ 424 h 879"/>
                <a:gd name="T60" fmla="*/ 799 w 1883"/>
                <a:gd name="T61" fmla="*/ 362 h 879"/>
                <a:gd name="T62" fmla="*/ 801 w 1883"/>
                <a:gd name="T63" fmla="*/ 298 h 879"/>
                <a:gd name="T64" fmla="*/ 784 w 1883"/>
                <a:gd name="T65" fmla="*/ 234 h 879"/>
                <a:gd name="T66" fmla="*/ 747 w 1883"/>
                <a:gd name="T67" fmla="*/ 175 h 879"/>
                <a:gd name="T68" fmla="*/ 697 w 1883"/>
                <a:gd name="T69" fmla="*/ 131 h 879"/>
                <a:gd name="T70" fmla="*/ 638 w 1883"/>
                <a:gd name="T71" fmla="*/ 103 h 879"/>
                <a:gd name="T72" fmla="*/ 573 w 1883"/>
                <a:gd name="T73" fmla="*/ 93 h 879"/>
                <a:gd name="T74" fmla="*/ 509 w 1883"/>
                <a:gd name="T75" fmla="*/ 101 h 879"/>
                <a:gd name="T76" fmla="*/ 447 w 1883"/>
                <a:gd name="T77" fmla="*/ 128 h 879"/>
                <a:gd name="T78" fmla="*/ 64 w 1883"/>
                <a:gd name="T79" fmla="*/ 308 h 879"/>
                <a:gd name="T80" fmla="*/ 100 w 1883"/>
                <a:gd name="T81" fmla="*/ 215 h 879"/>
                <a:gd name="T82" fmla="*/ 138 w 1883"/>
                <a:gd name="T83" fmla="*/ 140 h 879"/>
                <a:gd name="T84" fmla="*/ 175 w 1883"/>
                <a:gd name="T85" fmla="*/ 83 h 879"/>
                <a:gd name="T86" fmla="*/ 208 w 1883"/>
                <a:gd name="T87" fmla="*/ 41 h 879"/>
                <a:gd name="T88" fmla="*/ 232 w 1883"/>
                <a:gd name="T89" fmla="*/ 15 h 879"/>
                <a:gd name="T90" fmla="*/ 247 w 1883"/>
                <a:gd name="T91" fmla="*/ 2 h 879"/>
                <a:gd name="T92" fmla="*/ 300 w 1883"/>
                <a:gd name="T93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83" h="879">
                  <a:moveTo>
                    <a:pt x="300" y="0"/>
                  </a:moveTo>
                  <a:lnTo>
                    <a:pt x="357" y="1"/>
                  </a:lnTo>
                  <a:lnTo>
                    <a:pt x="418" y="5"/>
                  </a:lnTo>
                  <a:lnTo>
                    <a:pt x="485" y="12"/>
                  </a:lnTo>
                  <a:lnTo>
                    <a:pt x="554" y="19"/>
                  </a:lnTo>
                  <a:lnTo>
                    <a:pt x="627" y="28"/>
                  </a:lnTo>
                  <a:lnTo>
                    <a:pt x="704" y="39"/>
                  </a:lnTo>
                  <a:lnTo>
                    <a:pt x="784" y="51"/>
                  </a:lnTo>
                  <a:lnTo>
                    <a:pt x="865" y="66"/>
                  </a:lnTo>
                  <a:lnTo>
                    <a:pt x="948" y="81"/>
                  </a:lnTo>
                  <a:lnTo>
                    <a:pt x="1032" y="97"/>
                  </a:lnTo>
                  <a:lnTo>
                    <a:pt x="1117" y="114"/>
                  </a:lnTo>
                  <a:lnTo>
                    <a:pt x="1201" y="134"/>
                  </a:lnTo>
                  <a:lnTo>
                    <a:pt x="1286" y="153"/>
                  </a:lnTo>
                  <a:lnTo>
                    <a:pt x="1370" y="175"/>
                  </a:lnTo>
                  <a:lnTo>
                    <a:pt x="1453" y="196"/>
                  </a:lnTo>
                  <a:lnTo>
                    <a:pt x="1533" y="219"/>
                  </a:lnTo>
                  <a:lnTo>
                    <a:pt x="1580" y="235"/>
                  </a:lnTo>
                  <a:lnTo>
                    <a:pt x="1624" y="254"/>
                  </a:lnTo>
                  <a:lnTo>
                    <a:pt x="1666" y="278"/>
                  </a:lnTo>
                  <a:lnTo>
                    <a:pt x="1706" y="303"/>
                  </a:lnTo>
                  <a:lnTo>
                    <a:pt x="1742" y="333"/>
                  </a:lnTo>
                  <a:lnTo>
                    <a:pt x="1774" y="365"/>
                  </a:lnTo>
                  <a:lnTo>
                    <a:pt x="1803" y="400"/>
                  </a:lnTo>
                  <a:lnTo>
                    <a:pt x="1827" y="438"/>
                  </a:lnTo>
                  <a:lnTo>
                    <a:pt x="1849" y="477"/>
                  </a:lnTo>
                  <a:lnTo>
                    <a:pt x="1864" y="520"/>
                  </a:lnTo>
                  <a:lnTo>
                    <a:pt x="1875" y="564"/>
                  </a:lnTo>
                  <a:lnTo>
                    <a:pt x="1882" y="610"/>
                  </a:lnTo>
                  <a:lnTo>
                    <a:pt x="1883" y="657"/>
                  </a:lnTo>
                  <a:lnTo>
                    <a:pt x="1877" y="705"/>
                  </a:lnTo>
                  <a:lnTo>
                    <a:pt x="1843" y="834"/>
                  </a:lnTo>
                  <a:lnTo>
                    <a:pt x="1837" y="848"/>
                  </a:lnTo>
                  <a:lnTo>
                    <a:pt x="1827" y="861"/>
                  </a:lnTo>
                  <a:lnTo>
                    <a:pt x="1815" y="871"/>
                  </a:lnTo>
                  <a:lnTo>
                    <a:pt x="1801" y="877"/>
                  </a:lnTo>
                  <a:lnTo>
                    <a:pt x="1786" y="879"/>
                  </a:lnTo>
                  <a:lnTo>
                    <a:pt x="62" y="879"/>
                  </a:lnTo>
                  <a:lnTo>
                    <a:pt x="43" y="876"/>
                  </a:lnTo>
                  <a:lnTo>
                    <a:pt x="27" y="868"/>
                  </a:lnTo>
                  <a:lnTo>
                    <a:pt x="15" y="855"/>
                  </a:lnTo>
                  <a:lnTo>
                    <a:pt x="6" y="839"/>
                  </a:lnTo>
                  <a:lnTo>
                    <a:pt x="2" y="821"/>
                  </a:lnTo>
                  <a:lnTo>
                    <a:pt x="0" y="779"/>
                  </a:lnTo>
                  <a:lnTo>
                    <a:pt x="0" y="737"/>
                  </a:lnTo>
                  <a:lnTo>
                    <a:pt x="46" y="773"/>
                  </a:lnTo>
                  <a:lnTo>
                    <a:pt x="64" y="784"/>
                  </a:lnTo>
                  <a:lnTo>
                    <a:pt x="85" y="793"/>
                  </a:lnTo>
                  <a:lnTo>
                    <a:pt x="110" y="801"/>
                  </a:lnTo>
                  <a:lnTo>
                    <a:pt x="137" y="806"/>
                  </a:lnTo>
                  <a:lnTo>
                    <a:pt x="166" y="808"/>
                  </a:lnTo>
                  <a:lnTo>
                    <a:pt x="197" y="806"/>
                  </a:lnTo>
                  <a:lnTo>
                    <a:pt x="227" y="799"/>
                  </a:lnTo>
                  <a:lnTo>
                    <a:pt x="258" y="788"/>
                  </a:lnTo>
                  <a:lnTo>
                    <a:pt x="288" y="773"/>
                  </a:lnTo>
                  <a:lnTo>
                    <a:pt x="692" y="523"/>
                  </a:lnTo>
                  <a:lnTo>
                    <a:pt x="720" y="503"/>
                  </a:lnTo>
                  <a:lnTo>
                    <a:pt x="744" y="479"/>
                  </a:lnTo>
                  <a:lnTo>
                    <a:pt x="764" y="453"/>
                  </a:lnTo>
                  <a:lnTo>
                    <a:pt x="781" y="424"/>
                  </a:lnTo>
                  <a:lnTo>
                    <a:pt x="792" y="394"/>
                  </a:lnTo>
                  <a:lnTo>
                    <a:pt x="799" y="362"/>
                  </a:lnTo>
                  <a:lnTo>
                    <a:pt x="802" y="331"/>
                  </a:lnTo>
                  <a:lnTo>
                    <a:pt x="801" y="298"/>
                  </a:lnTo>
                  <a:lnTo>
                    <a:pt x="795" y="265"/>
                  </a:lnTo>
                  <a:lnTo>
                    <a:pt x="784" y="234"/>
                  </a:lnTo>
                  <a:lnTo>
                    <a:pt x="767" y="203"/>
                  </a:lnTo>
                  <a:lnTo>
                    <a:pt x="747" y="175"/>
                  </a:lnTo>
                  <a:lnTo>
                    <a:pt x="723" y="151"/>
                  </a:lnTo>
                  <a:lnTo>
                    <a:pt x="697" y="131"/>
                  </a:lnTo>
                  <a:lnTo>
                    <a:pt x="668" y="114"/>
                  </a:lnTo>
                  <a:lnTo>
                    <a:pt x="638" y="103"/>
                  </a:lnTo>
                  <a:lnTo>
                    <a:pt x="606" y="96"/>
                  </a:lnTo>
                  <a:lnTo>
                    <a:pt x="573" y="93"/>
                  </a:lnTo>
                  <a:lnTo>
                    <a:pt x="541" y="95"/>
                  </a:lnTo>
                  <a:lnTo>
                    <a:pt x="509" y="101"/>
                  </a:lnTo>
                  <a:lnTo>
                    <a:pt x="477" y="112"/>
                  </a:lnTo>
                  <a:lnTo>
                    <a:pt x="447" y="128"/>
                  </a:lnTo>
                  <a:lnTo>
                    <a:pt x="134" y="321"/>
                  </a:lnTo>
                  <a:lnTo>
                    <a:pt x="64" y="308"/>
                  </a:lnTo>
                  <a:lnTo>
                    <a:pt x="81" y="259"/>
                  </a:lnTo>
                  <a:lnTo>
                    <a:pt x="100" y="215"/>
                  </a:lnTo>
                  <a:lnTo>
                    <a:pt x="119" y="176"/>
                  </a:lnTo>
                  <a:lnTo>
                    <a:pt x="138" y="140"/>
                  </a:lnTo>
                  <a:lnTo>
                    <a:pt x="157" y="109"/>
                  </a:lnTo>
                  <a:lnTo>
                    <a:pt x="175" y="83"/>
                  </a:lnTo>
                  <a:lnTo>
                    <a:pt x="192" y="59"/>
                  </a:lnTo>
                  <a:lnTo>
                    <a:pt x="208" y="41"/>
                  </a:lnTo>
                  <a:lnTo>
                    <a:pt x="221" y="26"/>
                  </a:lnTo>
                  <a:lnTo>
                    <a:pt x="232" y="15"/>
                  </a:lnTo>
                  <a:lnTo>
                    <a:pt x="241" y="6"/>
                  </a:lnTo>
                  <a:lnTo>
                    <a:pt x="247" y="2"/>
                  </a:lnTo>
                  <a:lnTo>
                    <a:pt x="249" y="0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5"/>
            <p:cNvSpPr>
              <a:spLocks/>
            </p:cNvSpPr>
            <p:nvPr/>
          </p:nvSpPr>
          <p:spPr bwMode="auto">
            <a:xfrm>
              <a:off x="690563" y="2816225"/>
              <a:ext cx="534987" cy="300037"/>
            </a:xfrm>
            <a:custGeom>
              <a:avLst/>
              <a:gdLst>
                <a:gd name="T0" fmla="*/ 111 w 3366"/>
                <a:gd name="T1" fmla="*/ 10 h 1896"/>
                <a:gd name="T2" fmla="*/ 145 w 3366"/>
                <a:gd name="T3" fmla="*/ 54 h 1896"/>
                <a:gd name="T4" fmla="*/ 914 w 3366"/>
                <a:gd name="T5" fmla="*/ 795 h 1896"/>
                <a:gd name="T6" fmla="*/ 837 w 3366"/>
                <a:gd name="T7" fmla="*/ 757 h 1896"/>
                <a:gd name="T8" fmla="*/ 791 w 3366"/>
                <a:gd name="T9" fmla="*/ 687 h 1896"/>
                <a:gd name="T10" fmla="*/ 787 w 3366"/>
                <a:gd name="T11" fmla="*/ 334 h 1896"/>
                <a:gd name="T12" fmla="*/ 799 w 3366"/>
                <a:gd name="T13" fmla="*/ 277 h 1896"/>
                <a:gd name="T14" fmla="*/ 849 w 3366"/>
                <a:gd name="T15" fmla="*/ 209 h 1896"/>
                <a:gd name="T16" fmla="*/ 926 w 3366"/>
                <a:gd name="T17" fmla="*/ 173 h 1896"/>
                <a:gd name="T18" fmla="*/ 1353 w 3366"/>
                <a:gd name="T19" fmla="*/ 232 h 1896"/>
                <a:gd name="T20" fmla="*/ 1286 w 3366"/>
                <a:gd name="T21" fmla="*/ 401 h 1896"/>
                <a:gd name="T22" fmla="*/ 1876 w 3366"/>
                <a:gd name="T23" fmla="*/ 343 h 1896"/>
                <a:gd name="T24" fmla="*/ 1943 w 3366"/>
                <a:gd name="T25" fmla="*/ 325 h 1896"/>
                <a:gd name="T26" fmla="*/ 2007 w 3366"/>
                <a:gd name="T27" fmla="*/ 347 h 1896"/>
                <a:gd name="T28" fmla="*/ 2052 w 3366"/>
                <a:gd name="T29" fmla="*/ 409 h 1896"/>
                <a:gd name="T30" fmla="*/ 2050 w 3366"/>
                <a:gd name="T31" fmla="*/ 487 h 1896"/>
                <a:gd name="T32" fmla="*/ 2002 w 3366"/>
                <a:gd name="T33" fmla="*/ 544 h 1896"/>
                <a:gd name="T34" fmla="*/ 1554 w 3366"/>
                <a:gd name="T35" fmla="*/ 810 h 1896"/>
                <a:gd name="T36" fmla="*/ 1486 w 3366"/>
                <a:gd name="T37" fmla="*/ 801 h 1896"/>
                <a:gd name="T38" fmla="*/ 1223 w 3366"/>
                <a:gd name="T39" fmla="*/ 790 h 1896"/>
                <a:gd name="T40" fmla="*/ 1223 w 3366"/>
                <a:gd name="T41" fmla="*/ 945 h 1896"/>
                <a:gd name="T42" fmla="*/ 1249 w 3366"/>
                <a:gd name="T43" fmla="*/ 1037 h 1896"/>
                <a:gd name="T44" fmla="*/ 1310 w 3366"/>
                <a:gd name="T45" fmla="*/ 1106 h 1896"/>
                <a:gd name="T46" fmla="*/ 1398 w 3366"/>
                <a:gd name="T47" fmla="*/ 1141 h 1896"/>
                <a:gd name="T48" fmla="*/ 3124 w 3366"/>
                <a:gd name="T49" fmla="*/ 1516 h 1896"/>
                <a:gd name="T50" fmla="*/ 3208 w 3366"/>
                <a:gd name="T51" fmla="*/ 1513 h 1896"/>
                <a:gd name="T52" fmla="*/ 3297 w 3366"/>
                <a:gd name="T53" fmla="*/ 1555 h 1896"/>
                <a:gd name="T54" fmla="*/ 3354 w 3366"/>
                <a:gd name="T55" fmla="*/ 1636 h 1896"/>
                <a:gd name="T56" fmla="*/ 3363 w 3366"/>
                <a:gd name="T57" fmla="*/ 1738 h 1896"/>
                <a:gd name="T58" fmla="*/ 3320 w 3366"/>
                <a:gd name="T59" fmla="*/ 1828 h 1896"/>
                <a:gd name="T60" fmla="*/ 3240 w 3366"/>
                <a:gd name="T61" fmla="*/ 1884 h 1896"/>
                <a:gd name="T62" fmla="*/ 3140 w 3366"/>
                <a:gd name="T63" fmla="*/ 1893 h 1896"/>
                <a:gd name="T64" fmla="*/ 3055 w 3366"/>
                <a:gd name="T65" fmla="*/ 1856 h 1896"/>
                <a:gd name="T66" fmla="*/ 2998 w 3366"/>
                <a:gd name="T67" fmla="*/ 1787 h 1896"/>
                <a:gd name="T68" fmla="*/ 2977 w 3366"/>
                <a:gd name="T69" fmla="*/ 1695 h 1896"/>
                <a:gd name="T70" fmla="*/ 147 w 3366"/>
                <a:gd name="T71" fmla="*/ 1516 h 1896"/>
                <a:gd name="T72" fmla="*/ 229 w 3366"/>
                <a:gd name="T73" fmla="*/ 1513 h 1896"/>
                <a:gd name="T74" fmla="*/ 319 w 3366"/>
                <a:gd name="T75" fmla="*/ 1555 h 1896"/>
                <a:gd name="T76" fmla="*/ 376 w 3366"/>
                <a:gd name="T77" fmla="*/ 1636 h 1896"/>
                <a:gd name="T78" fmla="*/ 385 w 3366"/>
                <a:gd name="T79" fmla="*/ 1738 h 1896"/>
                <a:gd name="T80" fmla="*/ 342 w 3366"/>
                <a:gd name="T81" fmla="*/ 1828 h 1896"/>
                <a:gd name="T82" fmla="*/ 261 w 3366"/>
                <a:gd name="T83" fmla="*/ 1884 h 1896"/>
                <a:gd name="T84" fmla="*/ 159 w 3366"/>
                <a:gd name="T85" fmla="*/ 1893 h 1896"/>
                <a:gd name="T86" fmla="*/ 70 w 3366"/>
                <a:gd name="T87" fmla="*/ 1851 h 1896"/>
                <a:gd name="T88" fmla="*/ 13 w 3366"/>
                <a:gd name="T89" fmla="*/ 1771 h 1896"/>
                <a:gd name="T90" fmla="*/ 1 w 3366"/>
                <a:gd name="T91" fmla="*/ 1704 h 1896"/>
                <a:gd name="T92" fmla="*/ 0 w 3366"/>
                <a:gd name="T93" fmla="*/ 1703 h 1896"/>
                <a:gd name="T94" fmla="*/ 0 w 3366"/>
                <a:gd name="T95" fmla="*/ 1698 h 1896"/>
                <a:gd name="T96" fmla="*/ 0 w 3366"/>
                <a:gd name="T97" fmla="*/ 1683 h 1896"/>
                <a:gd name="T98" fmla="*/ 0 w 3366"/>
                <a:gd name="T99" fmla="*/ 1651 h 1896"/>
                <a:gd name="T100" fmla="*/ 0 w 3366"/>
                <a:gd name="T101" fmla="*/ 1597 h 1896"/>
                <a:gd name="T102" fmla="*/ 0 w 3366"/>
                <a:gd name="T103" fmla="*/ 1515 h 1896"/>
                <a:gd name="T104" fmla="*/ 0 w 3366"/>
                <a:gd name="T105" fmla="*/ 1397 h 1896"/>
                <a:gd name="T106" fmla="*/ 0 w 3366"/>
                <a:gd name="T107" fmla="*/ 1238 h 1896"/>
                <a:gd name="T108" fmla="*/ 0 w 3366"/>
                <a:gd name="T109" fmla="*/ 1034 h 1896"/>
                <a:gd name="T110" fmla="*/ 0 w 3366"/>
                <a:gd name="T111" fmla="*/ 775 h 1896"/>
                <a:gd name="T112" fmla="*/ 0 w 3366"/>
                <a:gd name="T113" fmla="*/ 458 h 1896"/>
                <a:gd name="T114" fmla="*/ 0 w 3366"/>
                <a:gd name="T115" fmla="*/ 74 h 1896"/>
                <a:gd name="T116" fmla="*/ 21 w 3366"/>
                <a:gd name="T117" fmla="*/ 23 h 1896"/>
                <a:gd name="T118" fmla="*/ 74 w 3366"/>
                <a:gd name="T119" fmla="*/ 0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6" h="1896">
                  <a:moveTo>
                    <a:pt x="74" y="0"/>
                  </a:moveTo>
                  <a:lnTo>
                    <a:pt x="93" y="3"/>
                  </a:lnTo>
                  <a:lnTo>
                    <a:pt x="111" y="10"/>
                  </a:lnTo>
                  <a:lnTo>
                    <a:pt x="126" y="23"/>
                  </a:lnTo>
                  <a:lnTo>
                    <a:pt x="138" y="37"/>
                  </a:lnTo>
                  <a:lnTo>
                    <a:pt x="145" y="54"/>
                  </a:lnTo>
                  <a:lnTo>
                    <a:pt x="147" y="74"/>
                  </a:lnTo>
                  <a:lnTo>
                    <a:pt x="147" y="795"/>
                  </a:lnTo>
                  <a:lnTo>
                    <a:pt x="914" y="795"/>
                  </a:lnTo>
                  <a:lnTo>
                    <a:pt x="886" y="787"/>
                  </a:lnTo>
                  <a:lnTo>
                    <a:pt x="860" y="774"/>
                  </a:lnTo>
                  <a:lnTo>
                    <a:pt x="837" y="757"/>
                  </a:lnTo>
                  <a:lnTo>
                    <a:pt x="818" y="736"/>
                  </a:lnTo>
                  <a:lnTo>
                    <a:pt x="803" y="713"/>
                  </a:lnTo>
                  <a:lnTo>
                    <a:pt x="791" y="687"/>
                  </a:lnTo>
                  <a:lnTo>
                    <a:pt x="784" y="660"/>
                  </a:lnTo>
                  <a:lnTo>
                    <a:pt x="782" y="630"/>
                  </a:lnTo>
                  <a:lnTo>
                    <a:pt x="787" y="334"/>
                  </a:lnTo>
                  <a:lnTo>
                    <a:pt x="787" y="334"/>
                  </a:lnTo>
                  <a:lnTo>
                    <a:pt x="790" y="305"/>
                  </a:lnTo>
                  <a:lnTo>
                    <a:pt x="799" y="277"/>
                  </a:lnTo>
                  <a:lnTo>
                    <a:pt x="812" y="252"/>
                  </a:lnTo>
                  <a:lnTo>
                    <a:pt x="828" y="228"/>
                  </a:lnTo>
                  <a:lnTo>
                    <a:pt x="849" y="209"/>
                  </a:lnTo>
                  <a:lnTo>
                    <a:pt x="872" y="193"/>
                  </a:lnTo>
                  <a:lnTo>
                    <a:pt x="898" y="180"/>
                  </a:lnTo>
                  <a:lnTo>
                    <a:pt x="926" y="173"/>
                  </a:lnTo>
                  <a:lnTo>
                    <a:pt x="957" y="171"/>
                  </a:lnTo>
                  <a:lnTo>
                    <a:pt x="1383" y="178"/>
                  </a:lnTo>
                  <a:lnTo>
                    <a:pt x="1353" y="232"/>
                  </a:lnTo>
                  <a:lnTo>
                    <a:pt x="1328" y="288"/>
                  </a:lnTo>
                  <a:lnTo>
                    <a:pt x="1305" y="344"/>
                  </a:lnTo>
                  <a:lnTo>
                    <a:pt x="1286" y="401"/>
                  </a:lnTo>
                  <a:lnTo>
                    <a:pt x="1116" y="371"/>
                  </a:lnTo>
                  <a:lnTo>
                    <a:pt x="1527" y="559"/>
                  </a:lnTo>
                  <a:lnTo>
                    <a:pt x="1876" y="343"/>
                  </a:lnTo>
                  <a:lnTo>
                    <a:pt x="1897" y="332"/>
                  </a:lnTo>
                  <a:lnTo>
                    <a:pt x="1920" y="326"/>
                  </a:lnTo>
                  <a:lnTo>
                    <a:pt x="1943" y="325"/>
                  </a:lnTo>
                  <a:lnTo>
                    <a:pt x="1966" y="328"/>
                  </a:lnTo>
                  <a:lnTo>
                    <a:pt x="1987" y="335"/>
                  </a:lnTo>
                  <a:lnTo>
                    <a:pt x="2007" y="347"/>
                  </a:lnTo>
                  <a:lnTo>
                    <a:pt x="2025" y="362"/>
                  </a:lnTo>
                  <a:lnTo>
                    <a:pt x="2039" y="381"/>
                  </a:lnTo>
                  <a:lnTo>
                    <a:pt x="2052" y="409"/>
                  </a:lnTo>
                  <a:lnTo>
                    <a:pt x="2057" y="436"/>
                  </a:lnTo>
                  <a:lnTo>
                    <a:pt x="2056" y="462"/>
                  </a:lnTo>
                  <a:lnTo>
                    <a:pt x="2050" y="487"/>
                  </a:lnTo>
                  <a:lnTo>
                    <a:pt x="2037" y="510"/>
                  </a:lnTo>
                  <a:lnTo>
                    <a:pt x="2021" y="529"/>
                  </a:lnTo>
                  <a:lnTo>
                    <a:pt x="2002" y="544"/>
                  </a:lnTo>
                  <a:lnTo>
                    <a:pt x="1597" y="794"/>
                  </a:lnTo>
                  <a:lnTo>
                    <a:pt x="1577" y="804"/>
                  </a:lnTo>
                  <a:lnTo>
                    <a:pt x="1554" y="810"/>
                  </a:lnTo>
                  <a:lnTo>
                    <a:pt x="1531" y="811"/>
                  </a:lnTo>
                  <a:lnTo>
                    <a:pt x="1507" y="808"/>
                  </a:lnTo>
                  <a:lnTo>
                    <a:pt x="1486" y="801"/>
                  </a:lnTo>
                  <a:lnTo>
                    <a:pt x="1031" y="593"/>
                  </a:lnTo>
                  <a:lnTo>
                    <a:pt x="1225" y="743"/>
                  </a:lnTo>
                  <a:lnTo>
                    <a:pt x="1223" y="790"/>
                  </a:lnTo>
                  <a:lnTo>
                    <a:pt x="1222" y="840"/>
                  </a:lnTo>
                  <a:lnTo>
                    <a:pt x="1222" y="892"/>
                  </a:lnTo>
                  <a:lnTo>
                    <a:pt x="1223" y="945"/>
                  </a:lnTo>
                  <a:lnTo>
                    <a:pt x="1227" y="978"/>
                  </a:lnTo>
                  <a:lnTo>
                    <a:pt x="1237" y="1008"/>
                  </a:lnTo>
                  <a:lnTo>
                    <a:pt x="1249" y="1037"/>
                  </a:lnTo>
                  <a:lnTo>
                    <a:pt x="1266" y="1062"/>
                  </a:lnTo>
                  <a:lnTo>
                    <a:pt x="1287" y="1086"/>
                  </a:lnTo>
                  <a:lnTo>
                    <a:pt x="1310" y="1106"/>
                  </a:lnTo>
                  <a:lnTo>
                    <a:pt x="1337" y="1121"/>
                  </a:lnTo>
                  <a:lnTo>
                    <a:pt x="1366" y="1133"/>
                  </a:lnTo>
                  <a:lnTo>
                    <a:pt x="1398" y="1141"/>
                  </a:lnTo>
                  <a:lnTo>
                    <a:pt x="1431" y="1144"/>
                  </a:lnTo>
                  <a:lnTo>
                    <a:pt x="3124" y="1144"/>
                  </a:lnTo>
                  <a:lnTo>
                    <a:pt x="3124" y="1516"/>
                  </a:lnTo>
                  <a:lnTo>
                    <a:pt x="3147" y="1512"/>
                  </a:lnTo>
                  <a:lnTo>
                    <a:pt x="3173" y="1510"/>
                  </a:lnTo>
                  <a:lnTo>
                    <a:pt x="3208" y="1513"/>
                  </a:lnTo>
                  <a:lnTo>
                    <a:pt x="3240" y="1522"/>
                  </a:lnTo>
                  <a:lnTo>
                    <a:pt x="3270" y="1536"/>
                  </a:lnTo>
                  <a:lnTo>
                    <a:pt x="3297" y="1555"/>
                  </a:lnTo>
                  <a:lnTo>
                    <a:pt x="3320" y="1579"/>
                  </a:lnTo>
                  <a:lnTo>
                    <a:pt x="3339" y="1605"/>
                  </a:lnTo>
                  <a:lnTo>
                    <a:pt x="3354" y="1636"/>
                  </a:lnTo>
                  <a:lnTo>
                    <a:pt x="3363" y="1669"/>
                  </a:lnTo>
                  <a:lnTo>
                    <a:pt x="3366" y="1703"/>
                  </a:lnTo>
                  <a:lnTo>
                    <a:pt x="3363" y="1738"/>
                  </a:lnTo>
                  <a:lnTo>
                    <a:pt x="3354" y="1770"/>
                  </a:lnTo>
                  <a:lnTo>
                    <a:pt x="3339" y="1800"/>
                  </a:lnTo>
                  <a:lnTo>
                    <a:pt x="3320" y="1828"/>
                  </a:lnTo>
                  <a:lnTo>
                    <a:pt x="3297" y="1851"/>
                  </a:lnTo>
                  <a:lnTo>
                    <a:pt x="3270" y="1869"/>
                  </a:lnTo>
                  <a:lnTo>
                    <a:pt x="3240" y="1884"/>
                  </a:lnTo>
                  <a:lnTo>
                    <a:pt x="3208" y="1893"/>
                  </a:lnTo>
                  <a:lnTo>
                    <a:pt x="3173" y="1896"/>
                  </a:lnTo>
                  <a:lnTo>
                    <a:pt x="3140" y="1893"/>
                  </a:lnTo>
                  <a:lnTo>
                    <a:pt x="3110" y="1886"/>
                  </a:lnTo>
                  <a:lnTo>
                    <a:pt x="3081" y="1873"/>
                  </a:lnTo>
                  <a:lnTo>
                    <a:pt x="3055" y="1856"/>
                  </a:lnTo>
                  <a:lnTo>
                    <a:pt x="3033" y="1836"/>
                  </a:lnTo>
                  <a:lnTo>
                    <a:pt x="3014" y="1812"/>
                  </a:lnTo>
                  <a:lnTo>
                    <a:pt x="2998" y="1787"/>
                  </a:lnTo>
                  <a:lnTo>
                    <a:pt x="2986" y="1758"/>
                  </a:lnTo>
                  <a:lnTo>
                    <a:pt x="2979" y="1728"/>
                  </a:lnTo>
                  <a:lnTo>
                    <a:pt x="2977" y="1695"/>
                  </a:lnTo>
                  <a:lnTo>
                    <a:pt x="2977" y="1296"/>
                  </a:lnTo>
                  <a:lnTo>
                    <a:pt x="147" y="1296"/>
                  </a:lnTo>
                  <a:lnTo>
                    <a:pt x="147" y="1516"/>
                  </a:lnTo>
                  <a:lnTo>
                    <a:pt x="171" y="1512"/>
                  </a:lnTo>
                  <a:lnTo>
                    <a:pt x="194" y="1510"/>
                  </a:lnTo>
                  <a:lnTo>
                    <a:pt x="229" y="1513"/>
                  </a:lnTo>
                  <a:lnTo>
                    <a:pt x="261" y="1522"/>
                  </a:lnTo>
                  <a:lnTo>
                    <a:pt x="292" y="1536"/>
                  </a:lnTo>
                  <a:lnTo>
                    <a:pt x="319" y="1555"/>
                  </a:lnTo>
                  <a:lnTo>
                    <a:pt x="342" y="1579"/>
                  </a:lnTo>
                  <a:lnTo>
                    <a:pt x="362" y="1605"/>
                  </a:lnTo>
                  <a:lnTo>
                    <a:pt x="376" y="1636"/>
                  </a:lnTo>
                  <a:lnTo>
                    <a:pt x="385" y="1669"/>
                  </a:lnTo>
                  <a:lnTo>
                    <a:pt x="388" y="1703"/>
                  </a:lnTo>
                  <a:lnTo>
                    <a:pt x="385" y="1738"/>
                  </a:lnTo>
                  <a:lnTo>
                    <a:pt x="376" y="1770"/>
                  </a:lnTo>
                  <a:lnTo>
                    <a:pt x="362" y="1800"/>
                  </a:lnTo>
                  <a:lnTo>
                    <a:pt x="342" y="1828"/>
                  </a:lnTo>
                  <a:lnTo>
                    <a:pt x="319" y="1851"/>
                  </a:lnTo>
                  <a:lnTo>
                    <a:pt x="292" y="1869"/>
                  </a:lnTo>
                  <a:lnTo>
                    <a:pt x="261" y="1884"/>
                  </a:lnTo>
                  <a:lnTo>
                    <a:pt x="229" y="1893"/>
                  </a:lnTo>
                  <a:lnTo>
                    <a:pt x="194" y="1896"/>
                  </a:lnTo>
                  <a:lnTo>
                    <a:pt x="159" y="1893"/>
                  </a:lnTo>
                  <a:lnTo>
                    <a:pt x="127" y="1884"/>
                  </a:lnTo>
                  <a:lnTo>
                    <a:pt x="97" y="1869"/>
                  </a:lnTo>
                  <a:lnTo>
                    <a:pt x="70" y="1851"/>
                  </a:lnTo>
                  <a:lnTo>
                    <a:pt x="47" y="1828"/>
                  </a:lnTo>
                  <a:lnTo>
                    <a:pt x="28" y="1801"/>
                  </a:lnTo>
                  <a:lnTo>
                    <a:pt x="13" y="1771"/>
                  </a:lnTo>
                  <a:lnTo>
                    <a:pt x="4" y="1739"/>
                  </a:lnTo>
                  <a:lnTo>
                    <a:pt x="1" y="1704"/>
                  </a:lnTo>
                  <a:lnTo>
                    <a:pt x="1" y="1704"/>
                  </a:lnTo>
                  <a:lnTo>
                    <a:pt x="0" y="1704"/>
                  </a:lnTo>
                  <a:lnTo>
                    <a:pt x="0" y="1703"/>
                  </a:lnTo>
                  <a:lnTo>
                    <a:pt x="0" y="1703"/>
                  </a:lnTo>
                  <a:lnTo>
                    <a:pt x="0" y="1702"/>
                  </a:lnTo>
                  <a:lnTo>
                    <a:pt x="0" y="1701"/>
                  </a:lnTo>
                  <a:lnTo>
                    <a:pt x="0" y="1698"/>
                  </a:lnTo>
                  <a:lnTo>
                    <a:pt x="0" y="1695"/>
                  </a:lnTo>
                  <a:lnTo>
                    <a:pt x="0" y="1690"/>
                  </a:lnTo>
                  <a:lnTo>
                    <a:pt x="0" y="1683"/>
                  </a:lnTo>
                  <a:lnTo>
                    <a:pt x="0" y="1675"/>
                  </a:lnTo>
                  <a:lnTo>
                    <a:pt x="0" y="1664"/>
                  </a:lnTo>
                  <a:lnTo>
                    <a:pt x="0" y="1651"/>
                  </a:lnTo>
                  <a:lnTo>
                    <a:pt x="0" y="1636"/>
                  </a:lnTo>
                  <a:lnTo>
                    <a:pt x="0" y="1619"/>
                  </a:lnTo>
                  <a:lnTo>
                    <a:pt x="0" y="1597"/>
                  </a:lnTo>
                  <a:lnTo>
                    <a:pt x="0" y="1574"/>
                  </a:lnTo>
                  <a:lnTo>
                    <a:pt x="0" y="1546"/>
                  </a:lnTo>
                  <a:lnTo>
                    <a:pt x="0" y="1515"/>
                  </a:lnTo>
                  <a:lnTo>
                    <a:pt x="0" y="1480"/>
                  </a:lnTo>
                  <a:lnTo>
                    <a:pt x="0" y="1440"/>
                  </a:lnTo>
                  <a:lnTo>
                    <a:pt x="0" y="1397"/>
                  </a:lnTo>
                  <a:lnTo>
                    <a:pt x="0" y="1350"/>
                  </a:lnTo>
                  <a:lnTo>
                    <a:pt x="0" y="1297"/>
                  </a:lnTo>
                  <a:lnTo>
                    <a:pt x="0" y="1238"/>
                  </a:lnTo>
                  <a:lnTo>
                    <a:pt x="0" y="1176"/>
                  </a:lnTo>
                  <a:lnTo>
                    <a:pt x="0" y="1108"/>
                  </a:lnTo>
                  <a:lnTo>
                    <a:pt x="0" y="1034"/>
                  </a:lnTo>
                  <a:lnTo>
                    <a:pt x="0" y="954"/>
                  </a:lnTo>
                  <a:lnTo>
                    <a:pt x="0" y="867"/>
                  </a:lnTo>
                  <a:lnTo>
                    <a:pt x="0" y="775"/>
                  </a:lnTo>
                  <a:lnTo>
                    <a:pt x="0" y="676"/>
                  </a:lnTo>
                  <a:lnTo>
                    <a:pt x="0" y="570"/>
                  </a:lnTo>
                  <a:lnTo>
                    <a:pt x="0" y="458"/>
                  </a:lnTo>
                  <a:lnTo>
                    <a:pt x="0" y="337"/>
                  </a:lnTo>
                  <a:lnTo>
                    <a:pt x="0" y="209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1" y="23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568473" y="2741613"/>
            <a:ext cx="626356" cy="449262"/>
            <a:chOff x="1617663" y="2774950"/>
            <a:chExt cx="533400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4" name="Freeform 110"/>
            <p:cNvSpPr>
              <a:spLocks/>
            </p:cNvSpPr>
            <p:nvPr/>
          </p:nvSpPr>
          <p:spPr bwMode="auto">
            <a:xfrm>
              <a:off x="1690688" y="3062288"/>
              <a:ext cx="398462" cy="95250"/>
            </a:xfrm>
            <a:custGeom>
              <a:avLst/>
              <a:gdLst>
                <a:gd name="T0" fmla="*/ 981 w 2508"/>
                <a:gd name="T1" fmla="*/ 14 h 600"/>
                <a:gd name="T2" fmla="*/ 1044 w 2508"/>
                <a:gd name="T3" fmla="*/ 29 h 600"/>
                <a:gd name="T4" fmla="*/ 1556 w 2508"/>
                <a:gd name="T5" fmla="*/ 31 h 600"/>
                <a:gd name="T6" fmla="*/ 2363 w 2508"/>
                <a:gd name="T7" fmla="*/ 134 h 600"/>
                <a:gd name="T8" fmla="*/ 2419 w 2508"/>
                <a:gd name="T9" fmla="*/ 146 h 600"/>
                <a:gd name="T10" fmla="*/ 2465 w 2508"/>
                <a:gd name="T11" fmla="*/ 177 h 600"/>
                <a:gd name="T12" fmla="*/ 2495 w 2508"/>
                <a:gd name="T13" fmla="*/ 223 h 600"/>
                <a:gd name="T14" fmla="*/ 2508 w 2508"/>
                <a:gd name="T15" fmla="*/ 280 h 600"/>
                <a:gd name="T16" fmla="*/ 2495 w 2508"/>
                <a:gd name="T17" fmla="*/ 336 h 600"/>
                <a:gd name="T18" fmla="*/ 2465 w 2508"/>
                <a:gd name="T19" fmla="*/ 382 h 600"/>
                <a:gd name="T20" fmla="*/ 2419 w 2508"/>
                <a:gd name="T21" fmla="*/ 413 h 600"/>
                <a:gd name="T22" fmla="*/ 2363 w 2508"/>
                <a:gd name="T23" fmla="*/ 424 h 600"/>
                <a:gd name="T24" fmla="*/ 2136 w 2508"/>
                <a:gd name="T25" fmla="*/ 443 h 600"/>
                <a:gd name="T26" fmla="*/ 2135 w 2508"/>
                <a:gd name="T27" fmla="*/ 490 h 600"/>
                <a:gd name="T28" fmla="*/ 2115 w 2508"/>
                <a:gd name="T29" fmla="*/ 539 h 600"/>
                <a:gd name="T30" fmla="*/ 2077 w 2508"/>
                <a:gd name="T31" fmla="*/ 576 h 600"/>
                <a:gd name="T32" fmla="*/ 2028 w 2508"/>
                <a:gd name="T33" fmla="*/ 597 h 600"/>
                <a:gd name="T34" fmla="*/ 1973 w 2508"/>
                <a:gd name="T35" fmla="*/ 597 h 600"/>
                <a:gd name="T36" fmla="*/ 1924 w 2508"/>
                <a:gd name="T37" fmla="*/ 576 h 600"/>
                <a:gd name="T38" fmla="*/ 1887 w 2508"/>
                <a:gd name="T39" fmla="*/ 539 h 600"/>
                <a:gd name="T40" fmla="*/ 1866 w 2508"/>
                <a:gd name="T41" fmla="*/ 490 h 600"/>
                <a:gd name="T42" fmla="*/ 1864 w 2508"/>
                <a:gd name="T43" fmla="*/ 443 h 600"/>
                <a:gd name="T44" fmla="*/ 638 w 2508"/>
                <a:gd name="T45" fmla="*/ 424 h 600"/>
                <a:gd name="T46" fmla="*/ 643 w 2508"/>
                <a:gd name="T47" fmla="*/ 463 h 600"/>
                <a:gd name="T48" fmla="*/ 633 w 2508"/>
                <a:gd name="T49" fmla="*/ 516 h 600"/>
                <a:gd name="T50" fmla="*/ 603 w 2508"/>
                <a:gd name="T51" fmla="*/ 560 h 600"/>
                <a:gd name="T52" fmla="*/ 559 w 2508"/>
                <a:gd name="T53" fmla="*/ 590 h 600"/>
                <a:gd name="T54" fmla="*/ 506 w 2508"/>
                <a:gd name="T55" fmla="*/ 600 h 600"/>
                <a:gd name="T56" fmla="*/ 453 w 2508"/>
                <a:gd name="T57" fmla="*/ 590 h 600"/>
                <a:gd name="T58" fmla="*/ 409 w 2508"/>
                <a:gd name="T59" fmla="*/ 560 h 600"/>
                <a:gd name="T60" fmla="*/ 380 w 2508"/>
                <a:gd name="T61" fmla="*/ 516 h 600"/>
                <a:gd name="T62" fmla="*/ 369 w 2508"/>
                <a:gd name="T63" fmla="*/ 463 h 600"/>
                <a:gd name="T64" fmla="*/ 374 w 2508"/>
                <a:gd name="T65" fmla="*/ 424 h 600"/>
                <a:gd name="T66" fmla="*/ 115 w 2508"/>
                <a:gd name="T67" fmla="*/ 421 h 600"/>
                <a:gd name="T68" fmla="*/ 63 w 2508"/>
                <a:gd name="T69" fmla="*/ 399 h 600"/>
                <a:gd name="T70" fmla="*/ 24 w 2508"/>
                <a:gd name="T71" fmla="*/ 360 h 600"/>
                <a:gd name="T72" fmla="*/ 3 w 2508"/>
                <a:gd name="T73" fmla="*/ 308 h 600"/>
                <a:gd name="T74" fmla="*/ 3 w 2508"/>
                <a:gd name="T75" fmla="*/ 250 h 600"/>
                <a:gd name="T76" fmla="*/ 24 w 2508"/>
                <a:gd name="T77" fmla="*/ 198 h 600"/>
                <a:gd name="T78" fmla="*/ 63 w 2508"/>
                <a:gd name="T79" fmla="*/ 159 h 600"/>
                <a:gd name="T80" fmla="*/ 115 w 2508"/>
                <a:gd name="T81" fmla="*/ 138 h 600"/>
                <a:gd name="T82" fmla="*/ 950 w 2508"/>
                <a:gd name="T83" fmla="*/ 13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08" h="600">
                  <a:moveTo>
                    <a:pt x="950" y="0"/>
                  </a:moveTo>
                  <a:lnTo>
                    <a:pt x="981" y="14"/>
                  </a:lnTo>
                  <a:lnTo>
                    <a:pt x="1013" y="23"/>
                  </a:lnTo>
                  <a:lnTo>
                    <a:pt x="1044" y="29"/>
                  </a:lnTo>
                  <a:lnTo>
                    <a:pt x="1078" y="31"/>
                  </a:lnTo>
                  <a:lnTo>
                    <a:pt x="1556" y="31"/>
                  </a:lnTo>
                  <a:lnTo>
                    <a:pt x="1556" y="134"/>
                  </a:lnTo>
                  <a:lnTo>
                    <a:pt x="2363" y="134"/>
                  </a:lnTo>
                  <a:lnTo>
                    <a:pt x="2391" y="138"/>
                  </a:lnTo>
                  <a:lnTo>
                    <a:pt x="2419" y="146"/>
                  </a:lnTo>
                  <a:lnTo>
                    <a:pt x="2443" y="159"/>
                  </a:lnTo>
                  <a:lnTo>
                    <a:pt x="2465" y="177"/>
                  </a:lnTo>
                  <a:lnTo>
                    <a:pt x="2482" y="198"/>
                  </a:lnTo>
                  <a:lnTo>
                    <a:pt x="2495" y="223"/>
                  </a:lnTo>
                  <a:lnTo>
                    <a:pt x="2505" y="250"/>
                  </a:lnTo>
                  <a:lnTo>
                    <a:pt x="2508" y="280"/>
                  </a:lnTo>
                  <a:lnTo>
                    <a:pt x="2505" y="308"/>
                  </a:lnTo>
                  <a:lnTo>
                    <a:pt x="2495" y="336"/>
                  </a:lnTo>
                  <a:lnTo>
                    <a:pt x="2482" y="360"/>
                  </a:lnTo>
                  <a:lnTo>
                    <a:pt x="2465" y="382"/>
                  </a:lnTo>
                  <a:lnTo>
                    <a:pt x="2443" y="399"/>
                  </a:lnTo>
                  <a:lnTo>
                    <a:pt x="2419" y="413"/>
                  </a:lnTo>
                  <a:lnTo>
                    <a:pt x="2391" y="421"/>
                  </a:lnTo>
                  <a:lnTo>
                    <a:pt x="2363" y="424"/>
                  </a:lnTo>
                  <a:lnTo>
                    <a:pt x="2132" y="424"/>
                  </a:lnTo>
                  <a:lnTo>
                    <a:pt x="2136" y="443"/>
                  </a:lnTo>
                  <a:lnTo>
                    <a:pt x="2138" y="463"/>
                  </a:lnTo>
                  <a:lnTo>
                    <a:pt x="2135" y="490"/>
                  </a:lnTo>
                  <a:lnTo>
                    <a:pt x="2127" y="516"/>
                  </a:lnTo>
                  <a:lnTo>
                    <a:pt x="2115" y="539"/>
                  </a:lnTo>
                  <a:lnTo>
                    <a:pt x="2097" y="560"/>
                  </a:lnTo>
                  <a:lnTo>
                    <a:pt x="2077" y="576"/>
                  </a:lnTo>
                  <a:lnTo>
                    <a:pt x="2054" y="590"/>
                  </a:lnTo>
                  <a:lnTo>
                    <a:pt x="2028" y="597"/>
                  </a:lnTo>
                  <a:lnTo>
                    <a:pt x="2000" y="600"/>
                  </a:lnTo>
                  <a:lnTo>
                    <a:pt x="1973" y="597"/>
                  </a:lnTo>
                  <a:lnTo>
                    <a:pt x="1947" y="590"/>
                  </a:lnTo>
                  <a:lnTo>
                    <a:pt x="1924" y="576"/>
                  </a:lnTo>
                  <a:lnTo>
                    <a:pt x="1903" y="560"/>
                  </a:lnTo>
                  <a:lnTo>
                    <a:pt x="1887" y="539"/>
                  </a:lnTo>
                  <a:lnTo>
                    <a:pt x="1874" y="516"/>
                  </a:lnTo>
                  <a:lnTo>
                    <a:pt x="1866" y="490"/>
                  </a:lnTo>
                  <a:lnTo>
                    <a:pt x="1863" y="463"/>
                  </a:lnTo>
                  <a:lnTo>
                    <a:pt x="1864" y="443"/>
                  </a:lnTo>
                  <a:lnTo>
                    <a:pt x="1868" y="424"/>
                  </a:lnTo>
                  <a:lnTo>
                    <a:pt x="638" y="424"/>
                  </a:lnTo>
                  <a:lnTo>
                    <a:pt x="642" y="443"/>
                  </a:lnTo>
                  <a:lnTo>
                    <a:pt x="643" y="463"/>
                  </a:lnTo>
                  <a:lnTo>
                    <a:pt x="641" y="490"/>
                  </a:lnTo>
                  <a:lnTo>
                    <a:pt x="633" y="516"/>
                  </a:lnTo>
                  <a:lnTo>
                    <a:pt x="620" y="539"/>
                  </a:lnTo>
                  <a:lnTo>
                    <a:pt x="603" y="560"/>
                  </a:lnTo>
                  <a:lnTo>
                    <a:pt x="583" y="576"/>
                  </a:lnTo>
                  <a:lnTo>
                    <a:pt x="559" y="590"/>
                  </a:lnTo>
                  <a:lnTo>
                    <a:pt x="534" y="597"/>
                  </a:lnTo>
                  <a:lnTo>
                    <a:pt x="506" y="600"/>
                  </a:lnTo>
                  <a:lnTo>
                    <a:pt x="479" y="597"/>
                  </a:lnTo>
                  <a:lnTo>
                    <a:pt x="453" y="590"/>
                  </a:lnTo>
                  <a:lnTo>
                    <a:pt x="430" y="576"/>
                  </a:lnTo>
                  <a:lnTo>
                    <a:pt x="409" y="560"/>
                  </a:lnTo>
                  <a:lnTo>
                    <a:pt x="393" y="539"/>
                  </a:lnTo>
                  <a:lnTo>
                    <a:pt x="380" y="516"/>
                  </a:lnTo>
                  <a:lnTo>
                    <a:pt x="371" y="490"/>
                  </a:lnTo>
                  <a:lnTo>
                    <a:pt x="369" y="463"/>
                  </a:lnTo>
                  <a:lnTo>
                    <a:pt x="370" y="443"/>
                  </a:lnTo>
                  <a:lnTo>
                    <a:pt x="374" y="424"/>
                  </a:lnTo>
                  <a:lnTo>
                    <a:pt x="144" y="424"/>
                  </a:lnTo>
                  <a:lnTo>
                    <a:pt x="115" y="421"/>
                  </a:lnTo>
                  <a:lnTo>
                    <a:pt x="87" y="413"/>
                  </a:lnTo>
                  <a:lnTo>
                    <a:pt x="63" y="399"/>
                  </a:lnTo>
                  <a:lnTo>
                    <a:pt x="42" y="382"/>
                  </a:lnTo>
                  <a:lnTo>
                    <a:pt x="24" y="360"/>
                  </a:lnTo>
                  <a:lnTo>
                    <a:pt x="11" y="336"/>
                  </a:lnTo>
                  <a:lnTo>
                    <a:pt x="3" y="308"/>
                  </a:lnTo>
                  <a:lnTo>
                    <a:pt x="0" y="280"/>
                  </a:lnTo>
                  <a:lnTo>
                    <a:pt x="3" y="250"/>
                  </a:lnTo>
                  <a:lnTo>
                    <a:pt x="11" y="223"/>
                  </a:lnTo>
                  <a:lnTo>
                    <a:pt x="24" y="198"/>
                  </a:lnTo>
                  <a:lnTo>
                    <a:pt x="42" y="177"/>
                  </a:lnTo>
                  <a:lnTo>
                    <a:pt x="63" y="159"/>
                  </a:lnTo>
                  <a:lnTo>
                    <a:pt x="87" y="146"/>
                  </a:lnTo>
                  <a:lnTo>
                    <a:pt x="115" y="138"/>
                  </a:lnTo>
                  <a:lnTo>
                    <a:pt x="144" y="134"/>
                  </a:lnTo>
                  <a:lnTo>
                    <a:pt x="950" y="134"/>
                  </a:lnTo>
                  <a:lnTo>
                    <a:pt x="9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11"/>
            <p:cNvSpPr>
              <a:spLocks/>
            </p:cNvSpPr>
            <p:nvPr/>
          </p:nvSpPr>
          <p:spPr bwMode="auto">
            <a:xfrm>
              <a:off x="2085975" y="2936875"/>
              <a:ext cx="25400" cy="44450"/>
            </a:xfrm>
            <a:custGeom>
              <a:avLst/>
              <a:gdLst>
                <a:gd name="T0" fmla="*/ 0 w 165"/>
                <a:gd name="T1" fmla="*/ 0 h 274"/>
                <a:gd name="T2" fmla="*/ 28 w 165"/>
                <a:gd name="T3" fmla="*/ 0 h 274"/>
                <a:gd name="T4" fmla="*/ 55 w 165"/>
                <a:gd name="T5" fmla="*/ 3 h 274"/>
                <a:gd name="T6" fmla="*/ 82 w 165"/>
                <a:gd name="T7" fmla="*/ 11 h 274"/>
                <a:gd name="T8" fmla="*/ 104 w 165"/>
                <a:gd name="T9" fmla="*/ 23 h 274"/>
                <a:gd name="T10" fmla="*/ 125 w 165"/>
                <a:gd name="T11" fmla="*/ 40 h 274"/>
                <a:gd name="T12" fmla="*/ 142 w 165"/>
                <a:gd name="T13" fmla="*/ 60 h 274"/>
                <a:gd name="T14" fmla="*/ 154 w 165"/>
                <a:gd name="T15" fmla="*/ 84 h 274"/>
                <a:gd name="T16" fmla="*/ 163 w 165"/>
                <a:gd name="T17" fmla="*/ 109 h 274"/>
                <a:gd name="T18" fmla="*/ 165 w 165"/>
                <a:gd name="T19" fmla="*/ 137 h 274"/>
                <a:gd name="T20" fmla="*/ 163 w 165"/>
                <a:gd name="T21" fmla="*/ 165 h 274"/>
                <a:gd name="T22" fmla="*/ 154 w 165"/>
                <a:gd name="T23" fmla="*/ 190 h 274"/>
                <a:gd name="T24" fmla="*/ 142 w 165"/>
                <a:gd name="T25" fmla="*/ 214 h 274"/>
                <a:gd name="T26" fmla="*/ 125 w 165"/>
                <a:gd name="T27" fmla="*/ 234 h 274"/>
                <a:gd name="T28" fmla="*/ 104 w 165"/>
                <a:gd name="T29" fmla="*/ 250 h 274"/>
                <a:gd name="T30" fmla="*/ 82 w 165"/>
                <a:gd name="T31" fmla="*/ 264 h 274"/>
                <a:gd name="T32" fmla="*/ 55 w 165"/>
                <a:gd name="T33" fmla="*/ 272 h 274"/>
                <a:gd name="T34" fmla="*/ 28 w 165"/>
                <a:gd name="T35" fmla="*/ 274 h 274"/>
                <a:gd name="T36" fmla="*/ 0 w 165"/>
                <a:gd name="T37" fmla="*/ 274 h 274"/>
                <a:gd name="T38" fmla="*/ 0 w 165"/>
                <a:gd name="T3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274">
                  <a:moveTo>
                    <a:pt x="0" y="0"/>
                  </a:moveTo>
                  <a:lnTo>
                    <a:pt x="28" y="0"/>
                  </a:lnTo>
                  <a:lnTo>
                    <a:pt x="55" y="3"/>
                  </a:lnTo>
                  <a:lnTo>
                    <a:pt x="82" y="11"/>
                  </a:lnTo>
                  <a:lnTo>
                    <a:pt x="104" y="23"/>
                  </a:lnTo>
                  <a:lnTo>
                    <a:pt x="125" y="40"/>
                  </a:lnTo>
                  <a:lnTo>
                    <a:pt x="142" y="60"/>
                  </a:lnTo>
                  <a:lnTo>
                    <a:pt x="154" y="84"/>
                  </a:lnTo>
                  <a:lnTo>
                    <a:pt x="163" y="109"/>
                  </a:lnTo>
                  <a:lnTo>
                    <a:pt x="165" y="137"/>
                  </a:lnTo>
                  <a:lnTo>
                    <a:pt x="163" y="165"/>
                  </a:lnTo>
                  <a:lnTo>
                    <a:pt x="154" y="190"/>
                  </a:lnTo>
                  <a:lnTo>
                    <a:pt x="142" y="214"/>
                  </a:lnTo>
                  <a:lnTo>
                    <a:pt x="125" y="234"/>
                  </a:lnTo>
                  <a:lnTo>
                    <a:pt x="104" y="250"/>
                  </a:lnTo>
                  <a:lnTo>
                    <a:pt x="82" y="264"/>
                  </a:lnTo>
                  <a:lnTo>
                    <a:pt x="55" y="272"/>
                  </a:lnTo>
                  <a:lnTo>
                    <a:pt x="28" y="274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12"/>
            <p:cNvSpPr>
              <a:spLocks/>
            </p:cNvSpPr>
            <p:nvPr/>
          </p:nvSpPr>
          <p:spPr bwMode="auto">
            <a:xfrm>
              <a:off x="1728788" y="2814638"/>
              <a:ext cx="188912" cy="144462"/>
            </a:xfrm>
            <a:custGeom>
              <a:avLst/>
              <a:gdLst>
                <a:gd name="T0" fmla="*/ 1092 w 1186"/>
                <a:gd name="T1" fmla="*/ 2 h 915"/>
                <a:gd name="T2" fmla="*/ 1133 w 1186"/>
                <a:gd name="T3" fmla="*/ 17 h 915"/>
                <a:gd name="T4" fmla="*/ 1167 w 1186"/>
                <a:gd name="T5" fmla="*/ 50 h 915"/>
                <a:gd name="T6" fmla="*/ 1184 w 1186"/>
                <a:gd name="T7" fmla="*/ 90 h 915"/>
                <a:gd name="T8" fmla="*/ 1185 w 1186"/>
                <a:gd name="T9" fmla="*/ 134 h 915"/>
                <a:gd name="T10" fmla="*/ 1169 w 1186"/>
                <a:gd name="T11" fmla="*/ 175 h 915"/>
                <a:gd name="T12" fmla="*/ 840 w 1186"/>
                <a:gd name="T13" fmla="*/ 523 h 915"/>
                <a:gd name="T14" fmla="*/ 802 w 1186"/>
                <a:gd name="T15" fmla="*/ 549 h 915"/>
                <a:gd name="T16" fmla="*/ 757 w 1186"/>
                <a:gd name="T17" fmla="*/ 558 h 915"/>
                <a:gd name="T18" fmla="*/ 754 w 1186"/>
                <a:gd name="T19" fmla="*/ 558 h 915"/>
                <a:gd name="T20" fmla="*/ 751 w 1186"/>
                <a:gd name="T21" fmla="*/ 558 h 915"/>
                <a:gd name="T22" fmla="*/ 744 w 1186"/>
                <a:gd name="T23" fmla="*/ 557 h 915"/>
                <a:gd name="T24" fmla="*/ 731 w 1186"/>
                <a:gd name="T25" fmla="*/ 555 h 915"/>
                <a:gd name="T26" fmla="*/ 709 w 1186"/>
                <a:gd name="T27" fmla="*/ 552 h 915"/>
                <a:gd name="T28" fmla="*/ 676 w 1186"/>
                <a:gd name="T29" fmla="*/ 546 h 915"/>
                <a:gd name="T30" fmla="*/ 628 w 1186"/>
                <a:gd name="T31" fmla="*/ 538 h 915"/>
                <a:gd name="T32" fmla="*/ 562 w 1186"/>
                <a:gd name="T33" fmla="*/ 525 h 915"/>
                <a:gd name="T34" fmla="*/ 476 w 1186"/>
                <a:gd name="T35" fmla="*/ 510 h 915"/>
                <a:gd name="T36" fmla="*/ 368 w 1186"/>
                <a:gd name="T37" fmla="*/ 491 h 915"/>
                <a:gd name="T38" fmla="*/ 569 w 1186"/>
                <a:gd name="T39" fmla="*/ 604 h 915"/>
                <a:gd name="T40" fmla="*/ 76 w 1186"/>
                <a:gd name="T41" fmla="*/ 591 h 915"/>
                <a:gd name="T42" fmla="*/ 34 w 1186"/>
                <a:gd name="T43" fmla="*/ 551 h 915"/>
                <a:gd name="T44" fmla="*/ 9 w 1186"/>
                <a:gd name="T45" fmla="*/ 502 h 915"/>
                <a:gd name="T46" fmla="*/ 0 w 1186"/>
                <a:gd name="T47" fmla="*/ 449 h 915"/>
                <a:gd name="T48" fmla="*/ 9 w 1186"/>
                <a:gd name="T49" fmla="*/ 395 h 915"/>
                <a:gd name="T50" fmla="*/ 35 w 1186"/>
                <a:gd name="T51" fmla="*/ 343 h 915"/>
                <a:gd name="T52" fmla="*/ 234 w 1186"/>
                <a:gd name="T53" fmla="*/ 93 h 915"/>
                <a:gd name="T54" fmla="*/ 284 w 1186"/>
                <a:gd name="T55" fmla="*/ 61 h 915"/>
                <a:gd name="T56" fmla="*/ 341 w 1186"/>
                <a:gd name="T57" fmla="*/ 50 h 915"/>
                <a:gd name="T58" fmla="*/ 399 w 1186"/>
                <a:gd name="T59" fmla="*/ 57 h 915"/>
                <a:gd name="T60" fmla="*/ 452 w 1186"/>
                <a:gd name="T61" fmla="*/ 86 h 915"/>
                <a:gd name="T62" fmla="*/ 345 w 1186"/>
                <a:gd name="T63" fmla="*/ 254 h 915"/>
                <a:gd name="T64" fmla="*/ 990 w 1186"/>
                <a:gd name="T65" fmla="*/ 36 h 915"/>
                <a:gd name="T66" fmla="*/ 1027 w 1186"/>
                <a:gd name="T67" fmla="*/ 10 h 915"/>
                <a:gd name="T68" fmla="*/ 1070 w 1186"/>
                <a:gd name="T69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6" h="915">
                  <a:moveTo>
                    <a:pt x="1070" y="0"/>
                  </a:moveTo>
                  <a:lnTo>
                    <a:pt x="1092" y="2"/>
                  </a:lnTo>
                  <a:lnTo>
                    <a:pt x="1113" y="8"/>
                  </a:lnTo>
                  <a:lnTo>
                    <a:pt x="1133" y="17"/>
                  </a:lnTo>
                  <a:lnTo>
                    <a:pt x="1152" y="31"/>
                  </a:lnTo>
                  <a:lnTo>
                    <a:pt x="1167" y="50"/>
                  </a:lnTo>
                  <a:lnTo>
                    <a:pt x="1177" y="69"/>
                  </a:lnTo>
                  <a:lnTo>
                    <a:pt x="1184" y="90"/>
                  </a:lnTo>
                  <a:lnTo>
                    <a:pt x="1186" y="112"/>
                  </a:lnTo>
                  <a:lnTo>
                    <a:pt x="1185" y="134"/>
                  </a:lnTo>
                  <a:lnTo>
                    <a:pt x="1179" y="155"/>
                  </a:lnTo>
                  <a:lnTo>
                    <a:pt x="1169" y="175"/>
                  </a:lnTo>
                  <a:lnTo>
                    <a:pt x="1155" y="193"/>
                  </a:lnTo>
                  <a:lnTo>
                    <a:pt x="840" y="523"/>
                  </a:lnTo>
                  <a:lnTo>
                    <a:pt x="823" y="539"/>
                  </a:lnTo>
                  <a:lnTo>
                    <a:pt x="802" y="549"/>
                  </a:lnTo>
                  <a:lnTo>
                    <a:pt x="781" y="556"/>
                  </a:lnTo>
                  <a:lnTo>
                    <a:pt x="757" y="558"/>
                  </a:lnTo>
                  <a:lnTo>
                    <a:pt x="756" y="558"/>
                  </a:lnTo>
                  <a:lnTo>
                    <a:pt x="754" y="558"/>
                  </a:lnTo>
                  <a:lnTo>
                    <a:pt x="753" y="558"/>
                  </a:lnTo>
                  <a:lnTo>
                    <a:pt x="751" y="558"/>
                  </a:lnTo>
                  <a:lnTo>
                    <a:pt x="748" y="558"/>
                  </a:lnTo>
                  <a:lnTo>
                    <a:pt x="744" y="557"/>
                  </a:lnTo>
                  <a:lnTo>
                    <a:pt x="738" y="557"/>
                  </a:lnTo>
                  <a:lnTo>
                    <a:pt x="731" y="555"/>
                  </a:lnTo>
                  <a:lnTo>
                    <a:pt x="722" y="554"/>
                  </a:lnTo>
                  <a:lnTo>
                    <a:pt x="709" y="552"/>
                  </a:lnTo>
                  <a:lnTo>
                    <a:pt x="694" y="549"/>
                  </a:lnTo>
                  <a:lnTo>
                    <a:pt x="676" y="546"/>
                  </a:lnTo>
                  <a:lnTo>
                    <a:pt x="654" y="542"/>
                  </a:lnTo>
                  <a:lnTo>
                    <a:pt x="628" y="538"/>
                  </a:lnTo>
                  <a:lnTo>
                    <a:pt x="597" y="532"/>
                  </a:lnTo>
                  <a:lnTo>
                    <a:pt x="562" y="525"/>
                  </a:lnTo>
                  <a:lnTo>
                    <a:pt x="522" y="518"/>
                  </a:lnTo>
                  <a:lnTo>
                    <a:pt x="476" y="510"/>
                  </a:lnTo>
                  <a:lnTo>
                    <a:pt x="425" y="501"/>
                  </a:lnTo>
                  <a:lnTo>
                    <a:pt x="368" y="491"/>
                  </a:lnTo>
                  <a:lnTo>
                    <a:pt x="305" y="479"/>
                  </a:lnTo>
                  <a:lnTo>
                    <a:pt x="569" y="604"/>
                  </a:lnTo>
                  <a:lnTo>
                    <a:pt x="566" y="915"/>
                  </a:lnTo>
                  <a:lnTo>
                    <a:pt x="76" y="591"/>
                  </a:lnTo>
                  <a:lnTo>
                    <a:pt x="53" y="572"/>
                  </a:lnTo>
                  <a:lnTo>
                    <a:pt x="34" y="551"/>
                  </a:lnTo>
                  <a:lnTo>
                    <a:pt x="19" y="527"/>
                  </a:lnTo>
                  <a:lnTo>
                    <a:pt x="9" y="502"/>
                  </a:lnTo>
                  <a:lnTo>
                    <a:pt x="2" y="475"/>
                  </a:lnTo>
                  <a:lnTo>
                    <a:pt x="0" y="449"/>
                  </a:lnTo>
                  <a:lnTo>
                    <a:pt x="2" y="421"/>
                  </a:lnTo>
                  <a:lnTo>
                    <a:pt x="9" y="395"/>
                  </a:lnTo>
                  <a:lnTo>
                    <a:pt x="20" y="368"/>
                  </a:lnTo>
                  <a:lnTo>
                    <a:pt x="35" y="343"/>
                  </a:lnTo>
                  <a:lnTo>
                    <a:pt x="213" y="115"/>
                  </a:lnTo>
                  <a:lnTo>
                    <a:pt x="234" y="93"/>
                  </a:lnTo>
                  <a:lnTo>
                    <a:pt x="258" y="74"/>
                  </a:lnTo>
                  <a:lnTo>
                    <a:pt x="284" y="61"/>
                  </a:lnTo>
                  <a:lnTo>
                    <a:pt x="312" y="53"/>
                  </a:lnTo>
                  <a:lnTo>
                    <a:pt x="341" y="50"/>
                  </a:lnTo>
                  <a:lnTo>
                    <a:pt x="370" y="51"/>
                  </a:lnTo>
                  <a:lnTo>
                    <a:pt x="399" y="57"/>
                  </a:lnTo>
                  <a:lnTo>
                    <a:pt x="426" y="68"/>
                  </a:lnTo>
                  <a:lnTo>
                    <a:pt x="452" y="86"/>
                  </a:lnTo>
                  <a:lnTo>
                    <a:pt x="636" y="229"/>
                  </a:lnTo>
                  <a:lnTo>
                    <a:pt x="345" y="254"/>
                  </a:lnTo>
                  <a:lnTo>
                    <a:pt x="717" y="321"/>
                  </a:lnTo>
                  <a:lnTo>
                    <a:pt x="990" y="36"/>
                  </a:lnTo>
                  <a:lnTo>
                    <a:pt x="1008" y="20"/>
                  </a:lnTo>
                  <a:lnTo>
                    <a:pt x="1027" y="10"/>
                  </a:lnTo>
                  <a:lnTo>
                    <a:pt x="1048" y="3"/>
                  </a:lnTo>
                  <a:lnTo>
                    <a:pt x="10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13"/>
            <p:cNvSpPr>
              <a:spLocks/>
            </p:cNvSpPr>
            <p:nvPr/>
          </p:nvSpPr>
          <p:spPr bwMode="auto">
            <a:xfrm>
              <a:off x="1660525" y="2774950"/>
              <a:ext cx="80962" cy="79375"/>
            </a:xfrm>
            <a:custGeom>
              <a:avLst/>
              <a:gdLst>
                <a:gd name="T0" fmla="*/ 251 w 503"/>
                <a:gd name="T1" fmla="*/ 0 h 504"/>
                <a:gd name="T2" fmla="*/ 289 w 503"/>
                <a:gd name="T3" fmla="*/ 3 h 504"/>
                <a:gd name="T4" fmla="*/ 323 w 503"/>
                <a:gd name="T5" fmla="*/ 11 h 504"/>
                <a:gd name="T6" fmla="*/ 357 w 503"/>
                <a:gd name="T7" fmla="*/ 24 h 504"/>
                <a:gd name="T8" fmla="*/ 388 w 503"/>
                <a:gd name="T9" fmla="*/ 41 h 504"/>
                <a:gd name="T10" fmla="*/ 416 w 503"/>
                <a:gd name="T11" fmla="*/ 63 h 504"/>
                <a:gd name="T12" fmla="*/ 441 w 503"/>
                <a:gd name="T13" fmla="*/ 87 h 504"/>
                <a:gd name="T14" fmla="*/ 462 w 503"/>
                <a:gd name="T15" fmla="*/ 115 h 504"/>
                <a:gd name="T16" fmla="*/ 480 w 503"/>
                <a:gd name="T17" fmla="*/ 146 h 504"/>
                <a:gd name="T18" fmla="*/ 492 w 503"/>
                <a:gd name="T19" fmla="*/ 179 h 504"/>
                <a:gd name="T20" fmla="*/ 500 w 503"/>
                <a:gd name="T21" fmla="*/ 215 h 504"/>
                <a:gd name="T22" fmla="*/ 503 w 503"/>
                <a:gd name="T23" fmla="*/ 253 h 504"/>
                <a:gd name="T24" fmla="*/ 500 w 503"/>
                <a:gd name="T25" fmla="*/ 290 h 504"/>
                <a:gd name="T26" fmla="*/ 492 w 503"/>
                <a:gd name="T27" fmla="*/ 325 h 504"/>
                <a:gd name="T28" fmla="*/ 480 w 503"/>
                <a:gd name="T29" fmla="*/ 359 h 504"/>
                <a:gd name="T30" fmla="*/ 462 w 503"/>
                <a:gd name="T31" fmla="*/ 390 h 504"/>
                <a:gd name="T32" fmla="*/ 441 w 503"/>
                <a:gd name="T33" fmla="*/ 417 h 504"/>
                <a:gd name="T34" fmla="*/ 416 w 503"/>
                <a:gd name="T35" fmla="*/ 443 h 504"/>
                <a:gd name="T36" fmla="*/ 388 w 503"/>
                <a:gd name="T37" fmla="*/ 463 h 504"/>
                <a:gd name="T38" fmla="*/ 357 w 503"/>
                <a:gd name="T39" fmla="*/ 481 h 504"/>
                <a:gd name="T40" fmla="*/ 323 w 503"/>
                <a:gd name="T41" fmla="*/ 494 h 504"/>
                <a:gd name="T42" fmla="*/ 289 w 503"/>
                <a:gd name="T43" fmla="*/ 501 h 504"/>
                <a:gd name="T44" fmla="*/ 251 w 503"/>
                <a:gd name="T45" fmla="*/ 504 h 504"/>
                <a:gd name="T46" fmla="*/ 214 w 503"/>
                <a:gd name="T47" fmla="*/ 501 h 504"/>
                <a:gd name="T48" fmla="*/ 178 w 503"/>
                <a:gd name="T49" fmla="*/ 494 h 504"/>
                <a:gd name="T50" fmla="*/ 145 w 503"/>
                <a:gd name="T51" fmla="*/ 481 h 504"/>
                <a:gd name="T52" fmla="*/ 114 w 503"/>
                <a:gd name="T53" fmla="*/ 463 h 504"/>
                <a:gd name="T54" fmla="*/ 85 w 503"/>
                <a:gd name="T55" fmla="*/ 443 h 504"/>
                <a:gd name="T56" fmla="*/ 61 w 503"/>
                <a:gd name="T57" fmla="*/ 417 h 504"/>
                <a:gd name="T58" fmla="*/ 39 w 503"/>
                <a:gd name="T59" fmla="*/ 390 h 504"/>
                <a:gd name="T60" fmla="*/ 23 w 503"/>
                <a:gd name="T61" fmla="*/ 359 h 504"/>
                <a:gd name="T62" fmla="*/ 10 w 503"/>
                <a:gd name="T63" fmla="*/ 325 h 504"/>
                <a:gd name="T64" fmla="*/ 2 w 503"/>
                <a:gd name="T65" fmla="*/ 290 h 504"/>
                <a:gd name="T66" fmla="*/ 0 w 503"/>
                <a:gd name="T67" fmla="*/ 253 h 504"/>
                <a:gd name="T68" fmla="*/ 2 w 503"/>
                <a:gd name="T69" fmla="*/ 215 h 504"/>
                <a:gd name="T70" fmla="*/ 10 w 503"/>
                <a:gd name="T71" fmla="*/ 179 h 504"/>
                <a:gd name="T72" fmla="*/ 23 w 503"/>
                <a:gd name="T73" fmla="*/ 146 h 504"/>
                <a:gd name="T74" fmla="*/ 39 w 503"/>
                <a:gd name="T75" fmla="*/ 115 h 504"/>
                <a:gd name="T76" fmla="*/ 61 w 503"/>
                <a:gd name="T77" fmla="*/ 87 h 504"/>
                <a:gd name="T78" fmla="*/ 85 w 503"/>
                <a:gd name="T79" fmla="*/ 63 h 504"/>
                <a:gd name="T80" fmla="*/ 114 w 503"/>
                <a:gd name="T81" fmla="*/ 41 h 504"/>
                <a:gd name="T82" fmla="*/ 145 w 503"/>
                <a:gd name="T83" fmla="*/ 24 h 504"/>
                <a:gd name="T84" fmla="*/ 178 w 503"/>
                <a:gd name="T85" fmla="*/ 11 h 504"/>
                <a:gd name="T86" fmla="*/ 214 w 503"/>
                <a:gd name="T87" fmla="*/ 3 h 504"/>
                <a:gd name="T88" fmla="*/ 251 w 503"/>
                <a:gd name="T89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3" h="504">
                  <a:moveTo>
                    <a:pt x="251" y="0"/>
                  </a:moveTo>
                  <a:lnTo>
                    <a:pt x="289" y="3"/>
                  </a:lnTo>
                  <a:lnTo>
                    <a:pt x="323" y="11"/>
                  </a:lnTo>
                  <a:lnTo>
                    <a:pt x="357" y="24"/>
                  </a:lnTo>
                  <a:lnTo>
                    <a:pt x="388" y="41"/>
                  </a:lnTo>
                  <a:lnTo>
                    <a:pt x="416" y="63"/>
                  </a:lnTo>
                  <a:lnTo>
                    <a:pt x="441" y="87"/>
                  </a:lnTo>
                  <a:lnTo>
                    <a:pt x="462" y="115"/>
                  </a:lnTo>
                  <a:lnTo>
                    <a:pt x="480" y="146"/>
                  </a:lnTo>
                  <a:lnTo>
                    <a:pt x="492" y="179"/>
                  </a:lnTo>
                  <a:lnTo>
                    <a:pt x="500" y="215"/>
                  </a:lnTo>
                  <a:lnTo>
                    <a:pt x="503" y="253"/>
                  </a:lnTo>
                  <a:lnTo>
                    <a:pt x="500" y="290"/>
                  </a:lnTo>
                  <a:lnTo>
                    <a:pt x="492" y="325"/>
                  </a:lnTo>
                  <a:lnTo>
                    <a:pt x="480" y="359"/>
                  </a:lnTo>
                  <a:lnTo>
                    <a:pt x="462" y="390"/>
                  </a:lnTo>
                  <a:lnTo>
                    <a:pt x="441" y="417"/>
                  </a:lnTo>
                  <a:lnTo>
                    <a:pt x="416" y="443"/>
                  </a:lnTo>
                  <a:lnTo>
                    <a:pt x="388" y="463"/>
                  </a:lnTo>
                  <a:lnTo>
                    <a:pt x="357" y="481"/>
                  </a:lnTo>
                  <a:lnTo>
                    <a:pt x="323" y="494"/>
                  </a:lnTo>
                  <a:lnTo>
                    <a:pt x="289" y="501"/>
                  </a:lnTo>
                  <a:lnTo>
                    <a:pt x="251" y="504"/>
                  </a:lnTo>
                  <a:lnTo>
                    <a:pt x="214" y="501"/>
                  </a:lnTo>
                  <a:lnTo>
                    <a:pt x="178" y="494"/>
                  </a:lnTo>
                  <a:lnTo>
                    <a:pt x="145" y="481"/>
                  </a:lnTo>
                  <a:lnTo>
                    <a:pt x="114" y="463"/>
                  </a:lnTo>
                  <a:lnTo>
                    <a:pt x="85" y="443"/>
                  </a:lnTo>
                  <a:lnTo>
                    <a:pt x="61" y="417"/>
                  </a:lnTo>
                  <a:lnTo>
                    <a:pt x="39" y="390"/>
                  </a:lnTo>
                  <a:lnTo>
                    <a:pt x="23" y="359"/>
                  </a:lnTo>
                  <a:lnTo>
                    <a:pt x="10" y="325"/>
                  </a:lnTo>
                  <a:lnTo>
                    <a:pt x="2" y="290"/>
                  </a:lnTo>
                  <a:lnTo>
                    <a:pt x="0" y="253"/>
                  </a:lnTo>
                  <a:lnTo>
                    <a:pt x="2" y="215"/>
                  </a:lnTo>
                  <a:lnTo>
                    <a:pt x="10" y="179"/>
                  </a:lnTo>
                  <a:lnTo>
                    <a:pt x="23" y="146"/>
                  </a:lnTo>
                  <a:lnTo>
                    <a:pt x="39" y="115"/>
                  </a:lnTo>
                  <a:lnTo>
                    <a:pt x="61" y="87"/>
                  </a:lnTo>
                  <a:lnTo>
                    <a:pt x="85" y="63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8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14"/>
            <p:cNvSpPr>
              <a:spLocks/>
            </p:cNvSpPr>
            <p:nvPr/>
          </p:nvSpPr>
          <p:spPr bwMode="auto">
            <a:xfrm>
              <a:off x="2074863" y="3014663"/>
              <a:ext cx="76200" cy="38100"/>
            </a:xfrm>
            <a:custGeom>
              <a:avLst/>
              <a:gdLst>
                <a:gd name="T0" fmla="*/ 71 w 484"/>
                <a:gd name="T1" fmla="*/ 0 h 237"/>
                <a:gd name="T2" fmla="*/ 365 w 484"/>
                <a:gd name="T3" fmla="*/ 0 h 237"/>
                <a:gd name="T4" fmla="*/ 393 w 484"/>
                <a:gd name="T5" fmla="*/ 3 h 237"/>
                <a:gd name="T6" fmla="*/ 417 w 484"/>
                <a:gd name="T7" fmla="*/ 12 h 237"/>
                <a:gd name="T8" fmla="*/ 440 w 484"/>
                <a:gd name="T9" fmla="*/ 25 h 237"/>
                <a:gd name="T10" fmla="*/ 458 w 484"/>
                <a:gd name="T11" fmla="*/ 44 h 237"/>
                <a:gd name="T12" fmla="*/ 473 w 484"/>
                <a:gd name="T13" fmla="*/ 66 h 237"/>
                <a:gd name="T14" fmla="*/ 481 w 484"/>
                <a:gd name="T15" fmla="*/ 91 h 237"/>
                <a:gd name="T16" fmla="*/ 484 w 484"/>
                <a:gd name="T17" fmla="*/ 118 h 237"/>
                <a:gd name="T18" fmla="*/ 481 w 484"/>
                <a:gd name="T19" fmla="*/ 145 h 237"/>
                <a:gd name="T20" fmla="*/ 473 w 484"/>
                <a:gd name="T21" fmla="*/ 171 h 237"/>
                <a:gd name="T22" fmla="*/ 458 w 484"/>
                <a:gd name="T23" fmla="*/ 192 h 237"/>
                <a:gd name="T24" fmla="*/ 440 w 484"/>
                <a:gd name="T25" fmla="*/ 211 h 237"/>
                <a:gd name="T26" fmla="*/ 417 w 484"/>
                <a:gd name="T27" fmla="*/ 225 h 237"/>
                <a:gd name="T28" fmla="*/ 393 w 484"/>
                <a:gd name="T29" fmla="*/ 234 h 237"/>
                <a:gd name="T30" fmla="*/ 365 w 484"/>
                <a:gd name="T31" fmla="*/ 237 h 237"/>
                <a:gd name="T32" fmla="*/ 0 w 484"/>
                <a:gd name="T33" fmla="*/ 237 h 237"/>
                <a:gd name="T34" fmla="*/ 24 w 484"/>
                <a:gd name="T35" fmla="*/ 205 h 237"/>
                <a:gd name="T36" fmla="*/ 44 w 484"/>
                <a:gd name="T37" fmla="*/ 171 h 237"/>
                <a:gd name="T38" fmla="*/ 58 w 484"/>
                <a:gd name="T39" fmla="*/ 133 h 237"/>
                <a:gd name="T40" fmla="*/ 67 w 484"/>
                <a:gd name="T41" fmla="*/ 93 h 237"/>
                <a:gd name="T42" fmla="*/ 71 w 484"/>
                <a:gd name="T43" fmla="*/ 51 h 237"/>
                <a:gd name="T44" fmla="*/ 71 w 484"/>
                <a:gd name="T4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237">
                  <a:moveTo>
                    <a:pt x="71" y="0"/>
                  </a:moveTo>
                  <a:lnTo>
                    <a:pt x="365" y="0"/>
                  </a:lnTo>
                  <a:lnTo>
                    <a:pt x="393" y="3"/>
                  </a:lnTo>
                  <a:lnTo>
                    <a:pt x="417" y="12"/>
                  </a:lnTo>
                  <a:lnTo>
                    <a:pt x="440" y="25"/>
                  </a:lnTo>
                  <a:lnTo>
                    <a:pt x="458" y="44"/>
                  </a:lnTo>
                  <a:lnTo>
                    <a:pt x="473" y="66"/>
                  </a:lnTo>
                  <a:lnTo>
                    <a:pt x="481" y="91"/>
                  </a:lnTo>
                  <a:lnTo>
                    <a:pt x="484" y="118"/>
                  </a:lnTo>
                  <a:lnTo>
                    <a:pt x="481" y="145"/>
                  </a:lnTo>
                  <a:lnTo>
                    <a:pt x="473" y="171"/>
                  </a:lnTo>
                  <a:lnTo>
                    <a:pt x="458" y="192"/>
                  </a:lnTo>
                  <a:lnTo>
                    <a:pt x="440" y="211"/>
                  </a:lnTo>
                  <a:lnTo>
                    <a:pt x="417" y="225"/>
                  </a:lnTo>
                  <a:lnTo>
                    <a:pt x="393" y="234"/>
                  </a:lnTo>
                  <a:lnTo>
                    <a:pt x="365" y="237"/>
                  </a:lnTo>
                  <a:lnTo>
                    <a:pt x="0" y="237"/>
                  </a:lnTo>
                  <a:lnTo>
                    <a:pt x="24" y="205"/>
                  </a:lnTo>
                  <a:lnTo>
                    <a:pt x="44" y="171"/>
                  </a:lnTo>
                  <a:lnTo>
                    <a:pt x="58" y="133"/>
                  </a:lnTo>
                  <a:lnTo>
                    <a:pt x="67" y="93"/>
                  </a:lnTo>
                  <a:lnTo>
                    <a:pt x="71" y="5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15"/>
            <p:cNvSpPr>
              <a:spLocks/>
            </p:cNvSpPr>
            <p:nvPr/>
          </p:nvSpPr>
          <p:spPr bwMode="auto">
            <a:xfrm>
              <a:off x="1617663" y="2862263"/>
              <a:ext cx="201612" cy="161925"/>
            </a:xfrm>
            <a:custGeom>
              <a:avLst/>
              <a:gdLst>
                <a:gd name="T0" fmla="*/ 117 w 1266"/>
                <a:gd name="T1" fmla="*/ 0 h 1015"/>
                <a:gd name="T2" fmla="*/ 140 w 1266"/>
                <a:gd name="T3" fmla="*/ 2 h 1015"/>
                <a:gd name="T4" fmla="*/ 162 w 1266"/>
                <a:gd name="T5" fmla="*/ 8 h 1015"/>
                <a:gd name="T6" fmla="*/ 184 w 1266"/>
                <a:gd name="T7" fmla="*/ 19 h 1015"/>
                <a:gd name="T8" fmla="*/ 1266 w 1266"/>
                <a:gd name="T9" fmla="*/ 733 h 1015"/>
                <a:gd name="T10" fmla="*/ 1266 w 1266"/>
                <a:gd name="T11" fmla="*/ 786 h 1015"/>
                <a:gd name="T12" fmla="*/ 1265 w 1266"/>
                <a:gd name="T13" fmla="*/ 832 h 1015"/>
                <a:gd name="T14" fmla="*/ 1265 w 1266"/>
                <a:gd name="T15" fmla="*/ 872 h 1015"/>
                <a:gd name="T16" fmla="*/ 1265 w 1266"/>
                <a:gd name="T17" fmla="*/ 905 h 1015"/>
                <a:gd name="T18" fmla="*/ 1264 w 1266"/>
                <a:gd name="T19" fmla="*/ 932 h 1015"/>
                <a:gd name="T20" fmla="*/ 1264 w 1266"/>
                <a:gd name="T21" fmla="*/ 954 h 1015"/>
                <a:gd name="T22" fmla="*/ 1264 w 1266"/>
                <a:gd name="T23" fmla="*/ 971 h 1015"/>
                <a:gd name="T24" fmla="*/ 1264 w 1266"/>
                <a:gd name="T25" fmla="*/ 985 h 1015"/>
                <a:gd name="T26" fmla="*/ 1264 w 1266"/>
                <a:gd name="T27" fmla="*/ 995 h 1015"/>
                <a:gd name="T28" fmla="*/ 1264 w 1266"/>
                <a:gd name="T29" fmla="*/ 1002 h 1015"/>
                <a:gd name="T30" fmla="*/ 1264 w 1266"/>
                <a:gd name="T31" fmla="*/ 1007 h 1015"/>
                <a:gd name="T32" fmla="*/ 1264 w 1266"/>
                <a:gd name="T33" fmla="*/ 1010 h 1015"/>
                <a:gd name="T34" fmla="*/ 1264 w 1266"/>
                <a:gd name="T35" fmla="*/ 1011 h 1015"/>
                <a:gd name="T36" fmla="*/ 1264 w 1266"/>
                <a:gd name="T37" fmla="*/ 1012 h 1015"/>
                <a:gd name="T38" fmla="*/ 1264 w 1266"/>
                <a:gd name="T39" fmla="*/ 1013 h 1015"/>
                <a:gd name="T40" fmla="*/ 1264 w 1266"/>
                <a:gd name="T41" fmla="*/ 1015 h 1015"/>
                <a:gd name="T42" fmla="*/ 53 w 1266"/>
                <a:gd name="T43" fmla="*/ 217 h 1015"/>
                <a:gd name="T44" fmla="*/ 35 w 1266"/>
                <a:gd name="T45" fmla="*/ 202 h 1015"/>
                <a:gd name="T46" fmla="*/ 20 w 1266"/>
                <a:gd name="T47" fmla="*/ 185 h 1015"/>
                <a:gd name="T48" fmla="*/ 9 w 1266"/>
                <a:gd name="T49" fmla="*/ 164 h 1015"/>
                <a:gd name="T50" fmla="*/ 2 w 1266"/>
                <a:gd name="T51" fmla="*/ 143 h 1015"/>
                <a:gd name="T52" fmla="*/ 0 w 1266"/>
                <a:gd name="T53" fmla="*/ 119 h 1015"/>
                <a:gd name="T54" fmla="*/ 2 w 1266"/>
                <a:gd name="T55" fmla="*/ 97 h 1015"/>
                <a:gd name="T56" fmla="*/ 8 w 1266"/>
                <a:gd name="T57" fmla="*/ 74 h 1015"/>
                <a:gd name="T58" fmla="*/ 19 w 1266"/>
                <a:gd name="T59" fmla="*/ 53 h 1015"/>
                <a:gd name="T60" fmla="*/ 35 w 1266"/>
                <a:gd name="T61" fmla="*/ 34 h 1015"/>
                <a:gd name="T62" fmla="*/ 53 w 1266"/>
                <a:gd name="T63" fmla="*/ 20 h 1015"/>
                <a:gd name="T64" fmla="*/ 73 w 1266"/>
                <a:gd name="T65" fmla="*/ 9 h 1015"/>
                <a:gd name="T66" fmla="*/ 95 w 1266"/>
                <a:gd name="T67" fmla="*/ 2 h 1015"/>
                <a:gd name="T68" fmla="*/ 117 w 1266"/>
                <a:gd name="T69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66" h="1015">
                  <a:moveTo>
                    <a:pt x="117" y="0"/>
                  </a:moveTo>
                  <a:lnTo>
                    <a:pt x="140" y="2"/>
                  </a:lnTo>
                  <a:lnTo>
                    <a:pt x="162" y="8"/>
                  </a:lnTo>
                  <a:lnTo>
                    <a:pt x="184" y="19"/>
                  </a:lnTo>
                  <a:lnTo>
                    <a:pt x="1266" y="733"/>
                  </a:lnTo>
                  <a:lnTo>
                    <a:pt x="1266" y="786"/>
                  </a:lnTo>
                  <a:lnTo>
                    <a:pt x="1265" y="832"/>
                  </a:lnTo>
                  <a:lnTo>
                    <a:pt x="1265" y="872"/>
                  </a:lnTo>
                  <a:lnTo>
                    <a:pt x="1265" y="905"/>
                  </a:lnTo>
                  <a:lnTo>
                    <a:pt x="1264" y="932"/>
                  </a:lnTo>
                  <a:lnTo>
                    <a:pt x="1264" y="954"/>
                  </a:lnTo>
                  <a:lnTo>
                    <a:pt x="1264" y="971"/>
                  </a:lnTo>
                  <a:lnTo>
                    <a:pt x="1264" y="985"/>
                  </a:lnTo>
                  <a:lnTo>
                    <a:pt x="1264" y="995"/>
                  </a:lnTo>
                  <a:lnTo>
                    <a:pt x="1264" y="1002"/>
                  </a:lnTo>
                  <a:lnTo>
                    <a:pt x="1264" y="1007"/>
                  </a:lnTo>
                  <a:lnTo>
                    <a:pt x="1264" y="1010"/>
                  </a:lnTo>
                  <a:lnTo>
                    <a:pt x="1264" y="1011"/>
                  </a:lnTo>
                  <a:lnTo>
                    <a:pt x="1264" y="1012"/>
                  </a:lnTo>
                  <a:lnTo>
                    <a:pt x="1264" y="1013"/>
                  </a:lnTo>
                  <a:lnTo>
                    <a:pt x="1264" y="1015"/>
                  </a:lnTo>
                  <a:lnTo>
                    <a:pt x="53" y="217"/>
                  </a:lnTo>
                  <a:lnTo>
                    <a:pt x="35" y="202"/>
                  </a:lnTo>
                  <a:lnTo>
                    <a:pt x="20" y="185"/>
                  </a:lnTo>
                  <a:lnTo>
                    <a:pt x="9" y="164"/>
                  </a:lnTo>
                  <a:lnTo>
                    <a:pt x="2" y="143"/>
                  </a:lnTo>
                  <a:lnTo>
                    <a:pt x="0" y="119"/>
                  </a:lnTo>
                  <a:lnTo>
                    <a:pt x="2" y="97"/>
                  </a:lnTo>
                  <a:lnTo>
                    <a:pt x="8" y="74"/>
                  </a:lnTo>
                  <a:lnTo>
                    <a:pt x="19" y="53"/>
                  </a:lnTo>
                  <a:lnTo>
                    <a:pt x="35" y="34"/>
                  </a:lnTo>
                  <a:lnTo>
                    <a:pt x="53" y="20"/>
                  </a:lnTo>
                  <a:lnTo>
                    <a:pt x="73" y="9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16"/>
            <p:cNvSpPr>
              <a:spLocks/>
            </p:cNvSpPr>
            <p:nvPr/>
          </p:nvSpPr>
          <p:spPr bwMode="auto">
            <a:xfrm>
              <a:off x="1839913" y="2855913"/>
              <a:ext cx="223837" cy="188912"/>
            </a:xfrm>
            <a:custGeom>
              <a:avLst/>
              <a:gdLst>
                <a:gd name="T0" fmla="*/ 1200 w 1411"/>
                <a:gd name="T1" fmla="*/ 191 h 1190"/>
                <a:gd name="T2" fmla="*/ 1270 w 1411"/>
                <a:gd name="T3" fmla="*/ 223 h 1190"/>
                <a:gd name="T4" fmla="*/ 1329 w 1411"/>
                <a:gd name="T5" fmla="*/ 270 h 1190"/>
                <a:gd name="T6" fmla="*/ 1373 w 1411"/>
                <a:gd name="T7" fmla="*/ 329 h 1190"/>
                <a:gd name="T8" fmla="*/ 1401 w 1411"/>
                <a:gd name="T9" fmla="*/ 399 h 1190"/>
                <a:gd name="T10" fmla="*/ 1411 w 1411"/>
                <a:gd name="T11" fmla="*/ 474 h 1190"/>
                <a:gd name="T12" fmla="*/ 1408 w 1411"/>
                <a:gd name="T13" fmla="*/ 1078 h 1190"/>
                <a:gd name="T14" fmla="*/ 1387 w 1411"/>
                <a:gd name="T15" fmla="*/ 1128 h 1190"/>
                <a:gd name="T16" fmla="*/ 1349 w 1411"/>
                <a:gd name="T17" fmla="*/ 1167 h 1190"/>
                <a:gd name="T18" fmla="*/ 1298 w 1411"/>
                <a:gd name="T19" fmla="*/ 1188 h 1190"/>
                <a:gd name="T20" fmla="*/ 142 w 1411"/>
                <a:gd name="T21" fmla="*/ 1190 h 1190"/>
                <a:gd name="T22" fmla="*/ 86 w 1411"/>
                <a:gd name="T23" fmla="*/ 1179 h 1190"/>
                <a:gd name="T24" fmla="*/ 41 w 1411"/>
                <a:gd name="T25" fmla="*/ 1148 h 1190"/>
                <a:gd name="T26" fmla="*/ 11 w 1411"/>
                <a:gd name="T27" fmla="*/ 1103 h 1190"/>
                <a:gd name="T28" fmla="*/ 0 w 1411"/>
                <a:gd name="T29" fmla="*/ 1048 h 1190"/>
                <a:gd name="T30" fmla="*/ 35 w 1411"/>
                <a:gd name="T31" fmla="*/ 414 h 1190"/>
                <a:gd name="T32" fmla="*/ 84 w 1411"/>
                <a:gd name="T33" fmla="*/ 422 h 1190"/>
                <a:gd name="T34" fmla="*/ 125 w 1411"/>
                <a:gd name="T35" fmla="*/ 417 h 1190"/>
                <a:gd name="T36" fmla="*/ 159 w 1411"/>
                <a:gd name="T37" fmla="*/ 402 h 1190"/>
                <a:gd name="T38" fmla="*/ 187 w 1411"/>
                <a:gd name="T39" fmla="*/ 380 h 1190"/>
                <a:gd name="T40" fmla="*/ 209 w 1411"/>
                <a:gd name="T41" fmla="*/ 359 h 1190"/>
                <a:gd name="T42" fmla="*/ 227 w 1411"/>
                <a:gd name="T43" fmla="*/ 339 h 1190"/>
                <a:gd name="T44" fmla="*/ 305 w 1411"/>
                <a:gd name="T45" fmla="*/ 257 h 1190"/>
                <a:gd name="T46" fmla="*/ 369 w 1411"/>
                <a:gd name="T47" fmla="*/ 191 h 1190"/>
                <a:gd name="T48" fmla="*/ 421 w 1411"/>
                <a:gd name="T49" fmla="*/ 137 h 1190"/>
                <a:gd name="T50" fmla="*/ 462 w 1411"/>
                <a:gd name="T51" fmla="*/ 94 h 1190"/>
                <a:gd name="T52" fmla="*/ 492 w 1411"/>
                <a:gd name="T53" fmla="*/ 62 h 1190"/>
                <a:gd name="T54" fmla="*/ 515 w 1411"/>
                <a:gd name="T55" fmla="*/ 39 h 1190"/>
                <a:gd name="T56" fmla="*/ 530 w 1411"/>
                <a:gd name="T57" fmla="*/ 22 h 1190"/>
                <a:gd name="T58" fmla="*/ 539 w 1411"/>
                <a:gd name="T59" fmla="*/ 12 h 1190"/>
                <a:gd name="T60" fmla="*/ 545 w 1411"/>
                <a:gd name="T61" fmla="*/ 6 h 1190"/>
                <a:gd name="T62" fmla="*/ 548 w 1411"/>
                <a:gd name="T63" fmla="*/ 3 h 1190"/>
                <a:gd name="T64" fmla="*/ 550 w 1411"/>
                <a:gd name="T65" fmla="*/ 1 h 1190"/>
                <a:gd name="T66" fmla="*/ 551 w 1411"/>
                <a:gd name="T67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11" h="1190">
                  <a:moveTo>
                    <a:pt x="551" y="0"/>
                  </a:moveTo>
                  <a:lnTo>
                    <a:pt x="1200" y="191"/>
                  </a:lnTo>
                  <a:lnTo>
                    <a:pt x="1237" y="205"/>
                  </a:lnTo>
                  <a:lnTo>
                    <a:pt x="1270" y="223"/>
                  </a:lnTo>
                  <a:lnTo>
                    <a:pt x="1301" y="244"/>
                  </a:lnTo>
                  <a:lnTo>
                    <a:pt x="1329" y="270"/>
                  </a:lnTo>
                  <a:lnTo>
                    <a:pt x="1352" y="297"/>
                  </a:lnTo>
                  <a:lnTo>
                    <a:pt x="1373" y="329"/>
                  </a:lnTo>
                  <a:lnTo>
                    <a:pt x="1389" y="363"/>
                  </a:lnTo>
                  <a:lnTo>
                    <a:pt x="1401" y="399"/>
                  </a:lnTo>
                  <a:lnTo>
                    <a:pt x="1408" y="435"/>
                  </a:lnTo>
                  <a:lnTo>
                    <a:pt x="1411" y="474"/>
                  </a:lnTo>
                  <a:lnTo>
                    <a:pt x="1411" y="1049"/>
                  </a:lnTo>
                  <a:lnTo>
                    <a:pt x="1408" y="1078"/>
                  </a:lnTo>
                  <a:lnTo>
                    <a:pt x="1400" y="1104"/>
                  </a:lnTo>
                  <a:lnTo>
                    <a:pt x="1387" y="1128"/>
                  </a:lnTo>
                  <a:lnTo>
                    <a:pt x="1370" y="1149"/>
                  </a:lnTo>
                  <a:lnTo>
                    <a:pt x="1349" y="1167"/>
                  </a:lnTo>
                  <a:lnTo>
                    <a:pt x="1325" y="1180"/>
                  </a:lnTo>
                  <a:lnTo>
                    <a:pt x="1298" y="1188"/>
                  </a:lnTo>
                  <a:lnTo>
                    <a:pt x="1269" y="1190"/>
                  </a:lnTo>
                  <a:lnTo>
                    <a:pt x="142" y="1190"/>
                  </a:lnTo>
                  <a:lnTo>
                    <a:pt x="113" y="1188"/>
                  </a:lnTo>
                  <a:lnTo>
                    <a:pt x="86" y="1179"/>
                  </a:lnTo>
                  <a:lnTo>
                    <a:pt x="62" y="1167"/>
                  </a:lnTo>
                  <a:lnTo>
                    <a:pt x="41" y="1148"/>
                  </a:lnTo>
                  <a:lnTo>
                    <a:pt x="24" y="1128"/>
                  </a:lnTo>
                  <a:lnTo>
                    <a:pt x="11" y="1103"/>
                  </a:lnTo>
                  <a:lnTo>
                    <a:pt x="3" y="1077"/>
                  </a:lnTo>
                  <a:lnTo>
                    <a:pt x="0" y="1048"/>
                  </a:lnTo>
                  <a:lnTo>
                    <a:pt x="7" y="403"/>
                  </a:lnTo>
                  <a:lnTo>
                    <a:pt x="35" y="414"/>
                  </a:lnTo>
                  <a:lnTo>
                    <a:pt x="60" y="420"/>
                  </a:lnTo>
                  <a:lnTo>
                    <a:pt x="84" y="422"/>
                  </a:lnTo>
                  <a:lnTo>
                    <a:pt x="105" y="421"/>
                  </a:lnTo>
                  <a:lnTo>
                    <a:pt x="125" y="417"/>
                  </a:lnTo>
                  <a:lnTo>
                    <a:pt x="143" y="410"/>
                  </a:lnTo>
                  <a:lnTo>
                    <a:pt x="159" y="402"/>
                  </a:lnTo>
                  <a:lnTo>
                    <a:pt x="174" y="391"/>
                  </a:lnTo>
                  <a:lnTo>
                    <a:pt x="187" y="380"/>
                  </a:lnTo>
                  <a:lnTo>
                    <a:pt x="199" y="370"/>
                  </a:lnTo>
                  <a:lnTo>
                    <a:pt x="209" y="359"/>
                  </a:lnTo>
                  <a:lnTo>
                    <a:pt x="219" y="348"/>
                  </a:lnTo>
                  <a:lnTo>
                    <a:pt x="227" y="339"/>
                  </a:lnTo>
                  <a:lnTo>
                    <a:pt x="268" y="296"/>
                  </a:lnTo>
                  <a:lnTo>
                    <a:pt x="305" y="257"/>
                  </a:lnTo>
                  <a:lnTo>
                    <a:pt x="339" y="223"/>
                  </a:lnTo>
                  <a:lnTo>
                    <a:pt x="369" y="191"/>
                  </a:lnTo>
                  <a:lnTo>
                    <a:pt x="396" y="162"/>
                  </a:lnTo>
                  <a:lnTo>
                    <a:pt x="421" y="137"/>
                  </a:lnTo>
                  <a:lnTo>
                    <a:pt x="442" y="114"/>
                  </a:lnTo>
                  <a:lnTo>
                    <a:pt x="462" y="94"/>
                  </a:lnTo>
                  <a:lnTo>
                    <a:pt x="478" y="76"/>
                  </a:lnTo>
                  <a:lnTo>
                    <a:pt x="492" y="62"/>
                  </a:lnTo>
                  <a:lnTo>
                    <a:pt x="505" y="49"/>
                  </a:lnTo>
                  <a:lnTo>
                    <a:pt x="515" y="39"/>
                  </a:lnTo>
                  <a:lnTo>
                    <a:pt x="523" y="29"/>
                  </a:lnTo>
                  <a:lnTo>
                    <a:pt x="530" y="22"/>
                  </a:lnTo>
                  <a:lnTo>
                    <a:pt x="535" y="16"/>
                  </a:lnTo>
                  <a:lnTo>
                    <a:pt x="539" y="12"/>
                  </a:lnTo>
                  <a:lnTo>
                    <a:pt x="543" y="8"/>
                  </a:lnTo>
                  <a:lnTo>
                    <a:pt x="545" y="6"/>
                  </a:lnTo>
                  <a:lnTo>
                    <a:pt x="547" y="4"/>
                  </a:lnTo>
                  <a:lnTo>
                    <a:pt x="548" y="3"/>
                  </a:lnTo>
                  <a:lnTo>
                    <a:pt x="550" y="2"/>
                  </a:lnTo>
                  <a:lnTo>
                    <a:pt x="550" y="1"/>
                  </a:lnTo>
                  <a:lnTo>
                    <a:pt x="551" y="1"/>
                  </a:lnTo>
                  <a:lnTo>
                    <a:pt x="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492337" y="2819401"/>
            <a:ext cx="649618" cy="293688"/>
            <a:chOff x="2546350" y="2846388"/>
            <a:chExt cx="530225" cy="239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" name="Freeform 121"/>
            <p:cNvSpPr>
              <a:spLocks/>
            </p:cNvSpPr>
            <p:nvPr/>
          </p:nvSpPr>
          <p:spPr bwMode="auto">
            <a:xfrm>
              <a:off x="2706688" y="2846388"/>
              <a:ext cx="360363" cy="177800"/>
            </a:xfrm>
            <a:custGeom>
              <a:avLst/>
              <a:gdLst>
                <a:gd name="T0" fmla="*/ 1585 w 2273"/>
                <a:gd name="T1" fmla="*/ 22 h 1127"/>
                <a:gd name="T2" fmla="*/ 2255 w 2273"/>
                <a:gd name="T3" fmla="*/ 853 h 1127"/>
                <a:gd name="T4" fmla="*/ 2270 w 2273"/>
                <a:gd name="T5" fmla="*/ 958 h 1127"/>
                <a:gd name="T6" fmla="*/ 2214 w 2273"/>
                <a:gd name="T7" fmla="*/ 1050 h 1127"/>
                <a:gd name="T8" fmla="*/ 2112 w 2273"/>
                <a:gd name="T9" fmla="*/ 1083 h 1127"/>
                <a:gd name="T10" fmla="*/ 2013 w 2273"/>
                <a:gd name="T11" fmla="*/ 1045 h 1127"/>
                <a:gd name="T12" fmla="*/ 1961 w 2273"/>
                <a:gd name="T13" fmla="*/ 984 h 1127"/>
                <a:gd name="T14" fmla="*/ 1884 w 2273"/>
                <a:gd name="T15" fmla="*/ 887 h 1127"/>
                <a:gd name="T16" fmla="*/ 1785 w 2273"/>
                <a:gd name="T17" fmla="*/ 762 h 1127"/>
                <a:gd name="T18" fmla="*/ 1684 w 2273"/>
                <a:gd name="T19" fmla="*/ 635 h 1127"/>
                <a:gd name="T20" fmla="*/ 1600 w 2273"/>
                <a:gd name="T21" fmla="*/ 530 h 1127"/>
                <a:gd name="T22" fmla="*/ 1553 w 2273"/>
                <a:gd name="T23" fmla="*/ 471 h 1127"/>
                <a:gd name="T24" fmla="*/ 1316 w 2273"/>
                <a:gd name="T25" fmla="*/ 1051 h 1127"/>
                <a:gd name="T26" fmla="*/ 1218 w 2273"/>
                <a:gd name="T27" fmla="*/ 1089 h 1127"/>
                <a:gd name="T28" fmla="*/ 1171 w 2273"/>
                <a:gd name="T29" fmla="*/ 1092 h 1127"/>
                <a:gd name="T30" fmla="*/ 1078 w 2273"/>
                <a:gd name="T31" fmla="*/ 1091 h 1127"/>
                <a:gd name="T32" fmla="*/ 1090 w 2273"/>
                <a:gd name="T33" fmla="*/ 1069 h 1127"/>
                <a:gd name="T34" fmla="*/ 1129 w 2273"/>
                <a:gd name="T35" fmla="*/ 1053 h 1127"/>
                <a:gd name="T36" fmla="*/ 1188 w 2273"/>
                <a:gd name="T37" fmla="*/ 1026 h 1127"/>
                <a:gd name="T38" fmla="*/ 1293 w 2273"/>
                <a:gd name="T39" fmla="*/ 937 h 1127"/>
                <a:gd name="T40" fmla="*/ 1333 w 2273"/>
                <a:gd name="T41" fmla="*/ 810 h 1127"/>
                <a:gd name="T42" fmla="*/ 1296 w 2273"/>
                <a:gd name="T43" fmla="*/ 675 h 1127"/>
                <a:gd name="T44" fmla="*/ 1194 w 2273"/>
                <a:gd name="T45" fmla="*/ 585 h 1127"/>
                <a:gd name="T46" fmla="*/ 1061 w 2273"/>
                <a:gd name="T47" fmla="*/ 563 h 1127"/>
                <a:gd name="T48" fmla="*/ 251 w 2273"/>
                <a:gd name="T49" fmla="*/ 609 h 1127"/>
                <a:gd name="T50" fmla="*/ 1086 w 2273"/>
                <a:gd name="T51" fmla="*/ 681 h 1127"/>
                <a:gd name="T52" fmla="*/ 1170 w 2273"/>
                <a:gd name="T53" fmla="*/ 709 h 1127"/>
                <a:gd name="T54" fmla="*/ 1213 w 2273"/>
                <a:gd name="T55" fmla="*/ 789 h 1127"/>
                <a:gd name="T56" fmla="*/ 1193 w 2273"/>
                <a:gd name="T57" fmla="*/ 874 h 1127"/>
                <a:gd name="T58" fmla="*/ 686 w 2273"/>
                <a:gd name="T59" fmla="*/ 1117 h 1127"/>
                <a:gd name="T60" fmla="*/ 592 w 2273"/>
                <a:gd name="T61" fmla="*/ 1119 h 1127"/>
                <a:gd name="T62" fmla="*/ 384 w 2273"/>
                <a:gd name="T63" fmla="*/ 1087 h 1127"/>
                <a:gd name="T64" fmla="*/ 67 w 2273"/>
                <a:gd name="T65" fmla="*/ 1059 h 1127"/>
                <a:gd name="T66" fmla="*/ 3 w 2273"/>
                <a:gd name="T67" fmla="*/ 962 h 1127"/>
                <a:gd name="T68" fmla="*/ 15 w 2273"/>
                <a:gd name="T69" fmla="*/ 558 h 1127"/>
                <a:gd name="T70" fmla="*/ 98 w 2273"/>
                <a:gd name="T71" fmla="*/ 477 h 1127"/>
                <a:gd name="T72" fmla="*/ 172 w 2273"/>
                <a:gd name="T73" fmla="*/ 466 h 1127"/>
                <a:gd name="T74" fmla="*/ 274 w 2273"/>
                <a:gd name="T75" fmla="*/ 469 h 1127"/>
                <a:gd name="T76" fmla="*/ 446 w 2273"/>
                <a:gd name="T77" fmla="*/ 476 h 1127"/>
                <a:gd name="T78" fmla="*/ 654 w 2273"/>
                <a:gd name="T79" fmla="*/ 483 h 1127"/>
                <a:gd name="T80" fmla="*/ 866 w 2273"/>
                <a:gd name="T81" fmla="*/ 491 h 1127"/>
                <a:gd name="T82" fmla="*/ 1050 w 2273"/>
                <a:gd name="T83" fmla="*/ 499 h 1127"/>
                <a:gd name="T84" fmla="*/ 1173 w 2273"/>
                <a:gd name="T85" fmla="*/ 503 h 1127"/>
                <a:gd name="T86" fmla="*/ 1211 w 2273"/>
                <a:gd name="T87" fmla="*/ 488 h 1127"/>
                <a:gd name="T88" fmla="*/ 1249 w 2273"/>
                <a:gd name="T89" fmla="*/ 389 h 1127"/>
                <a:gd name="T90" fmla="*/ 1296 w 2273"/>
                <a:gd name="T91" fmla="*/ 261 h 1127"/>
                <a:gd name="T92" fmla="*/ 1338 w 2273"/>
                <a:gd name="T93" fmla="*/ 150 h 1127"/>
                <a:gd name="T94" fmla="*/ 1369 w 2273"/>
                <a:gd name="T95" fmla="*/ 76 h 1127"/>
                <a:gd name="T96" fmla="*/ 1452 w 2273"/>
                <a:gd name="T97" fmla="*/ 8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3" h="1127">
                  <a:moveTo>
                    <a:pt x="1507" y="0"/>
                  </a:moveTo>
                  <a:lnTo>
                    <a:pt x="1534" y="3"/>
                  </a:lnTo>
                  <a:lnTo>
                    <a:pt x="1560" y="10"/>
                  </a:lnTo>
                  <a:lnTo>
                    <a:pt x="1585" y="22"/>
                  </a:lnTo>
                  <a:lnTo>
                    <a:pt x="1607" y="39"/>
                  </a:lnTo>
                  <a:lnTo>
                    <a:pt x="1626" y="59"/>
                  </a:lnTo>
                  <a:lnTo>
                    <a:pt x="2240" y="829"/>
                  </a:lnTo>
                  <a:lnTo>
                    <a:pt x="2255" y="853"/>
                  </a:lnTo>
                  <a:lnTo>
                    <a:pt x="2266" y="879"/>
                  </a:lnTo>
                  <a:lnTo>
                    <a:pt x="2272" y="905"/>
                  </a:lnTo>
                  <a:lnTo>
                    <a:pt x="2273" y="931"/>
                  </a:lnTo>
                  <a:lnTo>
                    <a:pt x="2270" y="958"/>
                  </a:lnTo>
                  <a:lnTo>
                    <a:pt x="2263" y="984"/>
                  </a:lnTo>
                  <a:lnTo>
                    <a:pt x="2251" y="1008"/>
                  </a:lnTo>
                  <a:lnTo>
                    <a:pt x="2234" y="1031"/>
                  </a:lnTo>
                  <a:lnTo>
                    <a:pt x="2214" y="1050"/>
                  </a:lnTo>
                  <a:lnTo>
                    <a:pt x="2190" y="1065"/>
                  </a:lnTo>
                  <a:lnTo>
                    <a:pt x="2164" y="1076"/>
                  </a:lnTo>
                  <a:lnTo>
                    <a:pt x="2138" y="1082"/>
                  </a:lnTo>
                  <a:lnTo>
                    <a:pt x="2112" y="1083"/>
                  </a:lnTo>
                  <a:lnTo>
                    <a:pt x="2085" y="1080"/>
                  </a:lnTo>
                  <a:lnTo>
                    <a:pt x="2059" y="1073"/>
                  </a:lnTo>
                  <a:lnTo>
                    <a:pt x="2034" y="1061"/>
                  </a:lnTo>
                  <a:lnTo>
                    <a:pt x="2013" y="1045"/>
                  </a:lnTo>
                  <a:lnTo>
                    <a:pt x="1993" y="1024"/>
                  </a:lnTo>
                  <a:lnTo>
                    <a:pt x="1986" y="1014"/>
                  </a:lnTo>
                  <a:lnTo>
                    <a:pt x="1975" y="1001"/>
                  </a:lnTo>
                  <a:lnTo>
                    <a:pt x="1961" y="984"/>
                  </a:lnTo>
                  <a:lnTo>
                    <a:pt x="1945" y="964"/>
                  </a:lnTo>
                  <a:lnTo>
                    <a:pt x="1927" y="940"/>
                  </a:lnTo>
                  <a:lnTo>
                    <a:pt x="1906" y="915"/>
                  </a:lnTo>
                  <a:lnTo>
                    <a:pt x="1884" y="887"/>
                  </a:lnTo>
                  <a:lnTo>
                    <a:pt x="1861" y="857"/>
                  </a:lnTo>
                  <a:lnTo>
                    <a:pt x="1835" y="827"/>
                  </a:lnTo>
                  <a:lnTo>
                    <a:pt x="1811" y="794"/>
                  </a:lnTo>
                  <a:lnTo>
                    <a:pt x="1785" y="762"/>
                  </a:lnTo>
                  <a:lnTo>
                    <a:pt x="1759" y="730"/>
                  </a:lnTo>
                  <a:lnTo>
                    <a:pt x="1733" y="698"/>
                  </a:lnTo>
                  <a:lnTo>
                    <a:pt x="1709" y="666"/>
                  </a:lnTo>
                  <a:lnTo>
                    <a:pt x="1684" y="635"/>
                  </a:lnTo>
                  <a:lnTo>
                    <a:pt x="1661" y="606"/>
                  </a:lnTo>
                  <a:lnTo>
                    <a:pt x="1639" y="579"/>
                  </a:lnTo>
                  <a:lnTo>
                    <a:pt x="1618" y="553"/>
                  </a:lnTo>
                  <a:lnTo>
                    <a:pt x="1600" y="530"/>
                  </a:lnTo>
                  <a:lnTo>
                    <a:pt x="1584" y="510"/>
                  </a:lnTo>
                  <a:lnTo>
                    <a:pt x="1571" y="494"/>
                  </a:lnTo>
                  <a:lnTo>
                    <a:pt x="1560" y="480"/>
                  </a:lnTo>
                  <a:lnTo>
                    <a:pt x="1553" y="471"/>
                  </a:lnTo>
                  <a:lnTo>
                    <a:pt x="1360" y="985"/>
                  </a:lnTo>
                  <a:lnTo>
                    <a:pt x="1348" y="1010"/>
                  </a:lnTo>
                  <a:lnTo>
                    <a:pt x="1334" y="1032"/>
                  </a:lnTo>
                  <a:lnTo>
                    <a:pt x="1316" y="1051"/>
                  </a:lnTo>
                  <a:lnTo>
                    <a:pt x="1295" y="1065"/>
                  </a:lnTo>
                  <a:lnTo>
                    <a:pt x="1272" y="1077"/>
                  </a:lnTo>
                  <a:lnTo>
                    <a:pt x="1246" y="1085"/>
                  </a:lnTo>
                  <a:lnTo>
                    <a:pt x="1218" y="1089"/>
                  </a:lnTo>
                  <a:lnTo>
                    <a:pt x="1207" y="1090"/>
                  </a:lnTo>
                  <a:lnTo>
                    <a:pt x="1196" y="1091"/>
                  </a:lnTo>
                  <a:lnTo>
                    <a:pt x="1184" y="1091"/>
                  </a:lnTo>
                  <a:lnTo>
                    <a:pt x="1171" y="1092"/>
                  </a:lnTo>
                  <a:lnTo>
                    <a:pt x="1154" y="1092"/>
                  </a:lnTo>
                  <a:lnTo>
                    <a:pt x="1134" y="1091"/>
                  </a:lnTo>
                  <a:lnTo>
                    <a:pt x="1110" y="1091"/>
                  </a:lnTo>
                  <a:lnTo>
                    <a:pt x="1078" y="1091"/>
                  </a:lnTo>
                  <a:lnTo>
                    <a:pt x="1042" y="1091"/>
                  </a:lnTo>
                  <a:lnTo>
                    <a:pt x="1061" y="1082"/>
                  </a:lnTo>
                  <a:lnTo>
                    <a:pt x="1077" y="1075"/>
                  </a:lnTo>
                  <a:lnTo>
                    <a:pt x="1090" y="1069"/>
                  </a:lnTo>
                  <a:lnTo>
                    <a:pt x="1102" y="1065"/>
                  </a:lnTo>
                  <a:lnTo>
                    <a:pt x="1111" y="1061"/>
                  </a:lnTo>
                  <a:lnTo>
                    <a:pt x="1120" y="1057"/>
                  </a:lnTo>
                  <a:lnTo>
                    <a:pt x="1129" y="1053"/>
                  </a:lnTo>
                  <a:lnTo>
                    <a:pt x="1139" y="1048"/>
                  </a:lnTo>
                  <a:lnTo>
                    <a:pt x="1152" y="1043"/>
                  </a:lnTo>
                  <a:lnTo>
                    <a:pt x="1168" y="1036"/>
                  </a:lnTo>
                  <a:lnTo>
                    <a:pt x="1188" y="1026"/>
                  </a:lnTo>
                  <a:lnTo>
                    <a:pt x="1220" y="1010"/>
                  </a:lnTo>
                  <a:lnTo>
                    <a:pt x="1249" y="989"/>
                  </a:lnTo>
                  <a:lnTo>
                    <a:pt x="1273" y="965"/>
                  </a:lnTo>
                  <a:lnTo>
                    <a:pt x="1293" y="937"/>
                  </a:lnTo>
                  <a:lnTo>
                    <a:pt x="1311" y="908"/>
                  </a:lnTo>
                  <a:lnTo>
                    <a:pt x="1323" y="877"/>
                  </a:lnTo>
                  <a:lnTo>
                    <a:pt x="1330" y="843"/>
                  </a:lnTo>
                  <a:lnTo>
                    <a:pt x="1333" y="810"/>
                  </a:lnTo>
                  <a:lnTo>
                    <a:pt x="1332" y="775"/>
                  </a:lnTo>
                  <a:lnTo>
                    <a:pt x="1325" y="741"/>
                  </a:lnTo>
                  <a:lnTo>
                    <a:pt x="1313" y="707"/>
                  </a:lnTo>
                  <a:lnTo>
                    <a:pt x="1296" y="675"/>
                  </a:lnTo>
                  <a:lnTo>
                    <a:pt x="1275" y="647"/>
                  </a:lnTo>
                  <a:lnTo>
                    <a:pt x="1251" y="622"/>
                  </a:lnTo>
                  <a:lnTo>
                    <a:pt x="1224" y="602"/>
                  </a:lnTo>
                  <a:lnTo>
                    <a:pt x="1194" y="585"/>
                  </a:lnTo>
                  <a:lnTo>
                    <a:pt x="1162" y="573"/>
                  </a:lnTo>
                  <a:lnTo>
                    <a:pt x="1130" y="565"/>
                  </a:lnTo>
                  <a:lnTo>
                    <a:pt x="1095" y="561"/>
                  </a:lnTo>
                  <a:lnTo>
                    <a:pt x="1061" y="563"/>
                  </a:lnTo>
                  <a:lnTo>
                    <a:pt x="1026" y="571"/>
                  </a:lnTo>
                  <a:lnTo>
                    <a:pt x="993" y="583"/>
                  </a:lnTo>
                  <a:lnTo>
                    <a:pt x="642" y="736"/>
                  </a:lnTo>
                  <a:lnTo>
                    <a:pt x="251" y="609"/>
                  </a:lnTo>
                  <a:lnTo>
                    <a:pt x="648" y="863"/>
                  </a:lnTo>
                  <a:lnTo>
                    <a:pt x="1041" y="691"/>
                  </a:lnTo>
                  <a:lnTo>
                    <a:pt x="1063" y="684"/>
                  </a:lnTo>
                  <a:lnTo>
                    <a:pt x="1086" y="681"/>
                  </a:lnTo>
                  <a:lnTo>
                    <a:pt x="1109" y="682"/>
                  </a:lnTo>
                  <a:lnTo>
                    <a:pt x="1130" y="687"/>
                  </a:lnTo>
                  <a:lnTo>
                    <a:pt x="1151" y="696"/>
                  </a:lnTo>
                  <a:lnTo>
                    <a:pt x="1170" y="709"/>
                  </a:lnTo>
                  <a:lnTo>
                    <a:pt x="1186" y="726"/>
                  </a:lnTo>
                  <a:lnTo>
                    <a:pt x="1199" y="745"/>
                  </a:lnTo>
                  <a:lnTo>
                    <a:pt x="1208" y="767"/>
                  </a:lnTo>
                  <a:lnTo>
                    <a:pt x="1213" y="789"/>
                  </a:lnTo>
                  <a:lnTo>
                    <a:pt x="1214" y="812"/>
                  </a:lnTo>
                  <a:lnTo>
                    <a:pt x="1211" y="834"/>
                  </a:lnTo>
                  <a:lnTo>
                    <a:pt x="1204" y="855"/>
                  </a:lnTo>
                  <a:lnTo>
                    <a:pt x="1193" y="874"/>
                  </a:lnTo>
                  <a:lnTo>
                    <a:pt x="1179" y="892"/>
                  </a:lnTo>
                  <a:lnTo>
                    <a:pt x="1160" y="907"/>
                  </a:lnTo>
                  <a:lnTo>
                    <a:pt x="1140" y="918"/>
                  </a:lnTo>
                  <a:lnTo>
                    <a:pt x="686" y="1117"/>
                  </a:lnTo>
                  <a:lnTo>
                    <a:pt x="663" y="1124"/>
                  </a:lnTo>
                  <a:lnTo>
                    <a:pt x="640" y="1127"/>
                  </a:lnTo>
                  <a:lnTo>
                    <a:pt x="615" y="1125"/>
                  </a:lnTo>
                  <a:lnTo>
                    <a:pt x="592" y="1119"/>
                  </a:lnTo>
                  <a:lnTo>
                    <a:pt x="570" y="1108"/>
                  </a:lnTo>
                  <a:lnTo>
                    <a:pt x="570" y="1108"/>
                  </a:lnTo>
                  <a:lnTo>
                    <a:pt x="131" y="826"/>
                  </a:lnTo>
                  <a:lnTo>
                    <a:pt x="384" y="1087"/>
                  </a:lnTo>
                  <a:lnTo>
                    <a:pt x="153" y="1085"/>
                  </a:lnTo>
                  <a:lnTo>
                    <a:pt x="122" y="1082"/>
                  </a:lnTo>
                  <a:lnTo>
                    <a:pt x="93" y="1073"/>
                  </a:lnTo>
                  <a:lnTo>
                    <a:pt x="67" y="1059"/>
                  </a:lnTo>
                  <a:lnTo>
                    <a:pt x="45" y="1040"/>
                  </a:lnTo>
                  <a:lnTo>
                    <a:pt x="26" y="1017"/>
                  </a:lnTo>
                  <a:lnTo>
                    <a:pt x="12" y="991"/>
                  </a:lnTo>
                  <a:lnTo>
                    <a:pt x="3" y="962"/>
                  </a:lnTo>
                  <a:lnTo>
                    <a:pt x="0" y="930"/>
                  </a:lnTo>
                  <a:lnTo>
                    <a:pt x="3" y="618"/>
                  </a:lnTo>
                  <a:lnTo>
                    <a:pt x="6" y="587"/>
                  </a:lnTo>
                  <a:lnTo>
                    <a:pt x="15" y="558"/>
                  </a:lnTo>
                  <a:lnTo>
                    <a:pt x="30" y="533"/>
                  </a:lnTo>
                  <a:lnTo>
                    <a:pt x="48" y="510"/>
                  </a:lnTo>
                  <a:lnTo>
                    <a:pt x="71" y="491"/>
                  </a:lnTo>
                  <a:lnTo>
                    <a:pt x="98" y="477"/>
                  </a:lnTo>
                  <a:lnTo>
                    <a:pt x="126" y="468"/>
                  </a:lnTo>
                  <a:lnTo>
                    <a:pt x="156" y="465"/>
                  </a:lnTo>
                  <a:lnTo>
                    <a:pt x="160" y="465"/>
                  </a:lnTo>
                  <a:lnTo>
                    <a:pt x="172" y="466"/>
                  </a:lnTo>
                  <a:lnTo>
                    <a:pt x="189" y="466"/>
                  </a:lnTo>
                  <a:lnTo>
                    <a:pt x="212" y="467"/>
                  </a:lnTo>
                  <a:lnTo>
                    <a:pt x="241" y="468"/>
                  </a:lnTo>
                  <a:lnTo>
                    <a:pt x="274" y="469"/>
                  </a:lnTo>
                  <a:lnTo>
                    <a:pt x="312" y="471"/>
                  </a:lnTo>
                  <a:lnTo>
                    <a:pt x="353" y="472"/>
                  </a:lnTo>
                  <a:lnTo>
                    <a:pt x="398" y="474"/>
                  </a:lnTo>
                  <a:lnTo>
                    <a:pt x="446" y="476"/>
                  </a:lnTo>
                  <a:lnTo>
                    <a:pt x="495" y="477"/>
                  </a:lnTo>
                  <a:lnTo>
                    <a:pt x="547" y="479"/>
                  </a:lnTo>
                  <a:lnTo>
                    <a:pt x="600" y="481"/>
                  </a:lnTo>
                  <a:lnTo>
                    <a:pt x="654" y="483"/>
                  </a:lnTo>
                  <a:lnTo>
                    <a:pt x="708" y="485"/>
                  </a:lnTo>
                  <a:lnTo>
                    <a:pt x="761" y="487"/>
                  </a:lnTo>
                  <a:lnTo>
                    <a:pt x="814" y="489"/>
                  </a:lnTo>
                  <a:lnTo>
                    <a:pt x="866" y="491"/>
                  </a:lnTo>
                  <a:lnTo>
                    <a:pt x="916" y="494"/>
                  </a:lnTo>
                  <a:lnTo>
                    <a:pt x="963" y="495"/>
                  </a:lnTo>
                  <a:lnTo>
                    <a:pt x="1009" y="497"/>
                  </a:lnTo>
                  <a:lnTo>
                    <a:pt x="1050" y="499"/>
                  </a:lnTo>
                  <a:lnTo>
                    <a:pt x="1088" y="500"/>
                  </a:lnTo>
                  <a:lnTo>
                    <a:pt x="1121" y="501"/>
                  </a:lnTo>
                  <a:lnTo>
                    <a:pt x="1149" y="502"/>
                  </a:lnTo>
                  <a:lnTo>
                    <a:pt x="1173" y="503"/>
                  </a:lnTo>
                  <a:lnTo>
                    <a:pt x="1190" y="504"/>
                  </a:lnTo>
                  <a:lnTo>
                    <a:pt x="1201" y="504"/>
                  </a:lnTo>
                  <a:lnTo>
                    <a:pt x="1205" y="504"/>
                  </a:lnTo>
                  <a:lnTo>
                    <a:pt x="1211" y="488"/>
                  </a:lnTo>
                  <a:lnTo>
                    <a:pt x="1218" y="469"/>
                  </a:lnTo>
                  <a:lnTo>
                    <a:pt x="1227" y="445"/>
                  </a:lnTo>
                  <a:lnTo>
                    <a:pt x="1238" y="419"/>
                  </a:lnTo>
                  <a:lnTo>
                    <a:pt x="1249" y="389"/>
                  </a:lnTo>
                  <a:lnTo>
                    <a:pt x="1260" y="359"/>
                  </a:lnTo>
                  <a:lnTo>
                    <a:pt x="1272" y="326"/>
                  </a:lnTo>
                  <a:lnTo>
                    <a:pt x="1284" y="294"/>
                  </a:lnTo>
                  <a:lnTo>
                    <a:pt x="1296" y="261"/>
                  </a:lnTo>
                  <a:lnTo>
                    <a:pt x="1308" y="231"/>
                  </a:lnTo>
                  <a:lnTo>
                    <a:pt x="1319" y="201"/>
                  </a:lnTo>
                  <a:lnTo>
                    <a:pt x="1329" y="174"/>
                  </a:lnTo>
                  <a:lnTo>
                    <a:pt x="1338" y="150"/>
                  </a:lnTo>
                  <a:lnTo>
                    <a:pt x="1346" y="129"/>
                  </a:lnTo>
                  <a:lnTo>
                    <a:pt x="1352" y="113"/>
                  </a:lnTo>
                  <a:lnTo>
                    <a:pt x="1356" y="101"/>
                  </a:lnTo>
                  <a:lnTo>
                    <a:pt x="1369" y="76"/>
                  </a:lnTo>
                  <a:lnTo>
                    <a:pt x="1385" y="54"/>
                  </a:lnTo>
                  <a:lnTo>
                    <a:pt x="1404" y="35"/>
                  </a:lnTo>
                  <a:lnTo>
                    <a:pt x="1426" y="19"/>
                  </a:lnTo>
                  <a:lnTo>
                    <a:pt x="1452" y="8"/>
                  </a:lnTo>
                  <a:lnTo>
                    <a:pt x="1479" y="1"/>
                  </a:lnTo>
                  <a:lnTo>
                    <a:pt x="1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22"/>
            <p:cNvSpPr>
              <a:spLocks/>
            </p:cNvSpPr>
            <p:nvPr/>
          </p:nvSpPr>
          <p:spPr bwMode="auto">
            <a:xfrm>
              <a:off x="2592388" y="2924175"/>
              <a:ext cx="93663" cy="92075"/>
            </a:xfrm>
            <a:custGeom>
              <a:avLst/>
              <a:gdLst>
                <a:gd name="T0" fmla="*/ 293 w 582"/>
                <a:gd name="T1" fmla="*/ 0 h 581"/>
                <a:gd name="T2" fmla="*/ 336 w 582"/>
                <a:gd name="T3" fmla="*/ 3 h 581"/>
                <a:gd name="T4" fmla="*/ 377 w 582"/>
                <a:gd name="T5" fmla="*/ 13 h 581"/>
                <a:gd name="T6" fmla="*/ 416 w 582"/>
                <a:gd name="T7" fmla="*/ 28 h 581"/>
                <a:gd name="T8" fmla="*/ 452 w 582"/>
                <a:gd name="T9" fmla="*/ 47 h 581"/>
                <a:gd name="T10" fmla="*/ 484 w 582"/>
                <a:gd name="T11" fmla="*/ 72 h 581"/>
                <a:gd name="T12" fmla="*/ 512 w 582"/>
                <a:gd name="T13" fmla="*/ 101 h 581"/>
                <a:gd name="T14" fmla="*/ 536 w 582"/>
                <a:gd name="T15" fmla="*/ 134 h 581"/>
                <a:gd name="T16" fmla="*/ 557 w 582"/>
                <a:gd name="T17" fmla="*/ 170 h 581"/>
                <a:gd name="T18" fmla="*/ 571 w 582"/>
                <a:gd name="T19" fmla="*/ 208 h 581"/>
                <a:gd name="T20" fmla="*/ 580 w 582"/>
                <a:gd name="T21" fmla="*/ 249 h 581"/>
                <a:gd name="T22" fmla="*/ 582 w 582"/>
                <a:gd name="T23" fmla="*/ 292 h 581"/>
                <a:gd name="T24" fmla="*/ 579 w 582"/>
                <a:gd name="T25" fmla="*/ 335 h 581"/>
                <a:gd name="T26" fmla="*/ 570 w 582"/>
                <a:gd name="T27" fmla="*/ 375 h 581"/>
                <a:gd name="T28" fmla="*/ 555 w 582"/>
                <a:gd name="T29" fmla="*/ 414 h 581"/>
                <a:gd name="T30" fmla="*/ 534 w 582"/>
                <a:gd name="T31" fmla="*/ 449 h 581"/>
                <a:gd name="T32" fmla="*/ 510 w 582"/>
                <a:gd name="T33" fmla="*/ 482 h 581"/>
                <a:gd name="T34" fmla="*/ 482 w 582"/>
                <a:gd name="T35" fmla="*/ 510 h 581"/>
                <a:gd name="T36" fmla="*/ 448 w 582"/>
                <a:gd name="T37" fmla="*/ 535 h 581"/>
                <a:gd name="T38" fmla="*/ 413 w 582"/>
                <a:gd name="T39" fmla="*/ 555 h 581"/>
                <a:gd name="T40" fmla="*/ 374 w 582"/>
                <a:gd name="T41" fmla="*/ 569 h 581"/>
                <a:gd name="T42" fmla="*/ 332 w 582"/>
                <a:gd name="T43" fmla="*/ 578 h 581"/>
                <a:gd name="T44" fmla="*/ 290 w 582"/>
                <a:gd name="T45" fmla="*/ 581 h 581"/>
                <a:gd name="T46" fmla="*/ 246 w 582"/>
                <a:gd name="T47" fmla="*/ 577 h 581"/>
                <a:gd name="T48" fmla="*/ 205 w 582"/>
                <a:gd name="T49" fmla="*/ 568 h 581"/>
                <a:gd name="T50" fmla="*/ 167 w 582"/>
                <a:gd name="T51" fmla="*/ 553 h 581"/>
                <a:gd name="T52" fmla="*/ 131 w 582"/>
                <a:gd name="T53" fmla="*/ 532 h 581"/>
                <a:gd name="T54" fmla="*/ 99 w 582"/>
                <a:gd name="T55" fmla="*/ 508 h 581"/>
                <a:gd name="T56" fmla="*/ 70 w 582"/>
                <a:gd name="T57" fmla="*/ 480 h 581"/>
                <a:gd name="T58" fmla="*/ 46 w 582"/>
                <a:gd name="T59" fmla="*/ 447 h 581"/>
                <a:gd name="T60" fmla="*/ 27 w 582"/>
                <a:gd name="T61" fmla="*/ 411 h 581"/>
                <a:gd name="T62" fmla="*/ 12 w 582"/>
                <a:gd name="T63" fmla="*/ 372 h 581"/>
                <a:gd name="T64" fmla="*/ 3 w 582"/>
                <a:gd name="T65" fmla="*/ 331 h 581"/>
                <a:gd name="T66" fmla="*/ 0 w 582"/>
                <a:gd name="T67" fmla="*/ 288 h 581"/>
                <a:gd name="T68" fmla="*/ 3 w 582"/>
                <a:gd name="T69" fmla="*/ 246 h 581"/>
                <a:gd name="T70" fmla="*/ 14 w 582"/>
                <a:gd name="T71" fmla="*/ 204 h 581"/>
                <a:gd name="T72" fmla="*/ 28 w 582"/>
                <a:gd name="T73" fmla="*/ 166 h 581"/>
                <a:gd name="T74" fmla="*/ 48 w 582"/>
                <a:gd name="T75" fmla="*/ 130 h 581"/>
                <a:gd name="T76" fmla="*/ 72 w 582"/>
                <a:gd name="T77" fmla="*/ 98 h 581"/>
                <a:gd name="T78" fmla="*/ 102 w 582"/>
                <a:gd name="T79" fmla="*/ 69 h 581"/>
                <a:gd name="T80" fmla="*/ 134 w 582"/>
                <a:gd name="T81" fmla="*/ 45 h 581"/>
                <a:gd name="T82" fmla="*/ 170 w 582"/>
                <a:gd name="T83" fmla="*/ 26 h 581"/>
                <a:gd name="T84" fmla="*/ 209 w 582"/>
                <a:gd name="T85" fmla="*/ 12 h 581"/>
                <a:gd name="T86" fmla="*/ 250 w 582"/>
                <a:gd name="T87" fmla="*/ 3 h 581"/>
                <a:gd name="T88" fmla="*/ 293 w 582"/>
                <a:gd name="T8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2" h="581">
                  <a:moveTo>
                    <a:pt x="293" y="0"/>
                  </a:moveTo>
                  <a:lnTo>
                    <a:pt x="336" y="3"/>
                  </a:lnTo>
                  <a:lnTo>
                    <a:pt x="377" y="13"/>
                  </a:lnTo>
                  <a:lnTo>
                    <a:pt x="416" y="28"/>
                  </a:lnTo>
                  <a:lnTo>
                    <a:pt x="452" y="47"/>
                  </a:lnTo>
                  <a:lnTo>
                    <a:pt x="484" y="72"/>
                  </a:lnTo>
                  <a:lnTo>
                    <a:pt x="512" y="101"/>
                  </a:lnTo>
                  <a:lnTo>
                    <a:pt x="536" y="134"/>
                  </a:lnTo>
                  <a:lnTo>
                    <a:pt x="557" y="170"/>
                  </a:lnTo>
                  <a:lnTo>
                    <a:pt x="571" y="208"/>
                  </a:lnTo>
                  <a:lnTo>
                    <a:pt x="580" y="249"/>
                  </a:lnTo>
                  <a:lnTo>
                    <a:pt x="582" y="292"/>
                  </a:lnTo>
                  <a:lnTo>
                    <a:pt x="579" y="335"/>
                  </a:lnTo>
                  <a:lnTo>
                    <a:pt x="570" y="375"/>
                  </a:lnTo>
                  <a:lnTo>
                    <a:pt x="555" y="414"/>
                  </a:lnTo>
                  <a:lnTo>
                    <a:pt x="534" y="449"/>
                  </a:lnTo>
                  <a:lnTo>
                    <a:pt x="510" y="482"/>
                  </a:lnTo>
                  <a:lnTo>
                    <a:pt x="482" y="510"/>
                  </a:lnTo>
                  <a:lnTo>
                    <a:pt x="448" y="535"/>
                  </a:lnTo>
                  <a:lnTo>
                    <a:pt x="413" y="555"/>
                  </a:lnTo>
                  <a:lnTo>
                    <a:pt x="374" y="569"/>
                  </a:lnTo>
                  <a:lnTo>
                    <a:pt x="332" y="578"/>
                  </a:lnTo>
                  <a:lnTo>
                    <a:pt x="290" y="581"/>
                  </a:lnTo>
                  <a:lnTo>
                    <a:pt x="246" y="577"/>
                  </a:lnTo>
                  <a:lnTo>
                    <a:pt x="205" y="568"/>
                  </a:lnTo>
                  <a:lnTo>
                    <a:pt x="167" y="553"/>
                  </a:lnTo>
                  <a:lnTo>
                    <a:pt x="131" y="532"/>
                  </a:lnTo>
                  <a:lnTo>
                    <a:pt x="99" y="508"/>
                  </a:lnTo>
                  <a:lnTo>
                    <a:pt x="70" y="480"/>
                  </a:lnTo>
                  <a:lnTo>
                    <a:pt x="46" y="447"/>
                  </a:lnTo>
                  <a:lnTo>
                    <a:pt x="27" y="411"/>
                  </a:lnTo>
                  <a:lnTo>
                    <a:pt x="12" y="372"/>
                  </a:lnTo>
                  <a:lnTo>
                    <a:pt x="3" y="331"/>
                  </a:lnTo>
                  <a:lnTo>
                    <a:pt x="0" y="288"/>
                  </a:lnTo>
                  <a:lnTo>
                    <a:pt x="3" y="246"/>
                  </a:lnTo>
                  <a:lnTo>
                    <a:pt x="14" y="204"/>
                  </a:lnTo>
                  <a:lnTo>
                    <a:pt x="28" y="166"/>
                  </a:lnTo>
                  <a:lnTo>
                    <a:pt x="48" y="130"/>
                  </a:lnTo>
                  <a:lnTo>
                    <a:pt x="72" y="98"/>
                  </a:lnTo>
                  <a:lnTo>
                    <a:pt x="102" y="69"/>
                  </a:lnTo>
                  <a:lnTo>
                    <a:pt x="134" y="45"/>
                  </a:lnTo>
                  <a:lnTo>
                    <a:pt x="170" y="26"/>
                  </a:lnTo>
                  <a:lnTo>
                    <a:pt x="209" y="12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23"/>
            <p:cNvSpPr>
              <a:spLocks/>
            </p:cNvSpPr>
            <p:nvPr/>
          </p:nvSpPr>
          <p:spPr bwMode="auto">
            <a:xfrm>
              <a:off x="2546350" y="3043238"/>
              <a:ext cx="530225" cy="42863"/>
            </a:xfrm>
            <a:custGeom>
              <a:avLst/>
              <a:gdLst>
                <a:gd name="T0" fmla="*/ 134 w 3345"/>
                <a:gd name="T1" fmla="*/ 0 h 269"/>
                <a:gd name="T2" fmla="*/ 3210 w 3345"/>
                <a:gd name="T3" fmla="*/ 0 h 269"/>
                <a:gd name="T4" fmla="*/ 3237 w 3345"/>
                <a:gd name="T5" fmla="*/ 3 h 269"/>
                <a:gd name="T6" fmla="*/ 3263 w 3345"/>
                <a:gd name="T7" fmla="*/ 12 h 269"/>
                <a:gd name="T8" fmla="*/ 3285 w 3345"/>
                <a:gd name="T9" fmla="*/ 24 h 269"/>
                <a:gd name="T10" fmla="*/ 3305 w 3345"/>
                <a:gd name="T11" fmla="*/ 40 h 269"/>
                <a:gd name="T12" fmla="*/ 3322 w 3345"/>
                <a:gd name="T13" fmla="*/ 60 h 269"/>
                <a:gd name="T14" fmla="*/ 3334 w 3345"/>
                <a:gd name="T15" fmla="*/ 82 h 269"/>
                <a:gd name="T16" fmla="*/ 3342 w 3345"/>
                <a:gd name="T17" fmla="*/ 108 h 269"/>
                <a:gd name="T18" fmla="*/ 3345 w 3345"/>
                <a:gd name="T19" fmla="*/ 135 h 269"/>
                <a:gd name="T20" fmla="*/ 3342 w 3345"/>
                <a:gd name="T21" fmla="*/ 162 h 269"/>
                <a:gd name="T22" fmla="*/ 3334 w 3345"/>
                <a:gd name="T23" fmla="*/ 187 h 269"/>
                <a:gd name="T24" fmla="*/ 3322 w 3345"/>
                <a:gd name="T25" fmla="*/ 210 h 269"/>
                <a:gd name="T26" fmla="*/ 3305 w 3345"/>
                <a:gd name="T27" fmla="*/ 230 h 269"/>
                <a:gd name="T28" fmla="*/ 3285 w 3345"/>
                <a:gd name="T29" fmla="*/ 247 h 269"/>
                <a:gd name="T30" fmla="*/ 3263 w 3345"/>
                <a:gd name="T31" fmla="*/ 259 h 269"/>
                <a:gd name="T32" fmla="*/ 3237 w 3345"/>
                <a:gd name="T33" fmla="*/ 267 h 269"/>
                <a:gd name="T34" fmla="*/ 3210 w 3345"/>
                <a:gd name="T35" fmla="*/ 269 h 269"/>
                <a:gd name="T36" fmla="*/ 134 w 3345"/>
                <a:gd name="T37" fmla="*/ 269 h 269"/>
                <a:gd name="T38" fmla="*/ 108 w 3345"/>
                <a:gd name="T39" fmla="*/ 267 h 269"/>
                <a:gd name="T40" fmla="*/ 82 w 3345"/>
                <a:gd name="T41" fmla="*/ 259 h 269"/>
                <a:gd name="T42" fmla="*/ 59 w 3345"/>
                <a:gd name="T43" fmla="*/ 247 h 269"/>
                <a:gd name="T44" fmla="*/ 40 w 3345"/>
                <a:gd name="T45" fmla="*/ 230 h 269"/>
                <a:gd name="T46" fmla="*/ 23 w 3345"/>
                <a:gd name="T47" fmla="*/ 210 h 269"/>
                <a:gd name="T48" fmla="*/ 10 w 3345"/>
                <a:gd name="T49" fmla="*/ 187 h 269"/>
                <a:gd name="T50" fmla="*/ 3 w 3345"/>
                <a:gd name="T51" fmla="*/ 162 h 269"/>
                <a:gd name="T52" fmla="*/ 0 w 3345"/>
                <a:gd name="T53" fmla="*/ 135 h 269"/>
                <a:gd name="T54" fmla="*/ 3 w 3345"/>
                <a:gd name="T55" fmla="*/ 108 h 269"/>
                <a:gd name="T56" fmla="*/ 10 w 3345"/>
                <a:gd name="T57" fmla="*/ 82 h 269"/>
                <a:gd name="T58" fmla="*/ 23 w 3345"/>
                <a:gd name="T59" fmla="*/ 60 h 269"/>
                <a:gd name="T60" fmla="*/ 40 w 3345"/>
                <a:gd name="T61" fmla="*/ 40 h 269"/>
                <a:gd name="T62" fmla="*/ 59 w 3345"/>
                <a:gd name="T63" fmla="*/ 24 h 269"/>
                <a:gd name="T64" fmla="*/ 82 w 3345"/>
                <a:gd name="T65" fmla="*/ 12 h 269"/>
                <a:gd name="T66" fmla="*/ 108 w 3345"/>
                <a:gd name="T67" fmla="*/ 3 h 269"/>
                <a:gd name="T68" fmla="*/ 134 w 3345"/>
                <a:gd name="T6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45" h="269">
                  <a:moveTo>
                    <a:pt x="134" y="0"/>
                  </a:moveTo>
                  <a:lnTo>
                    <a:pt x="3210" y="0"/>
                  </a:lnTo>
                  <a:lnTo>
                    <a:pt x="3237" y="3"/>
                  </a:lnTo>
                  <a:lnTo>
                    <a:pt x="3263" y="12"/>
                  </a:lnTo>
                  <a:lnTo>
                    <a:pt x="3285" y="24"/>
                  </a:lnTo>
                  <a:lnTo>
                    <a:pt x="3305" y="40"/>
                  </a:lnTo>
                  <a:lnTo>
                    <a:pt x="3322" y="60"/>
                  </a:lnTo>
                  <a:lnTo>
                    <a:pt x="3334" y="82"/>
                  </a:lnTo>
                  <a:lnTo>
                    <a:pt x="3342" y="108"/>
                  </a:lnTo>
                  <a:lnTo>
                    <a:pt x="3345" y="135"/>
                  </a:lnTo>
                  <a:lnTo>
                    <a:pt x="3342" y="162"/>
                  </a:lnTo>
                  <a:lnTo>
                    <a:pt x="3334" y="187"/>
                  </a:lnTo>
                  <a:lnTo>
                    <a:pt x="3322" y="210"/>
                  </a:lnTo>
                  <a:lnTo>
                    <a:pt x="3305" y="230"/>
                  </a:lnTo>
                  <a:lnTo>
                    <a:pt x="3285" y="247"/>
                  </a:lnTo>
                  <a:lnTo>
                    <a:pt x="3263" y="259"/>
                  </a:lnTo>
                  <a:lnTo>
                    <a:pt x="3237" y="267"/>
                  </a:lnTo>
                  <a:lnTo>
                    <a:pt x="3210" y="269"/>
                  </a:lnTo>
                  <a:lnTo>
                    <a:pt x="134" y="269"/>
                  </a:lnTo>
                  <a:lnTo>
                    <a:pt x="108" y="267"/>
                  </a:lnTo>
                  <a:lnTo>
                    <a:pt x="82" y="259"/>
                  </a:lnTo>
                  <a:lnTo>
                    <a:pt x="59" y="247"/>
                  </a:lnTo>
                  <a:lnTo>
                    <a:pt x="40" y="230"/>
                  </a:lnTo>
                  <a:lnTo>
                    <a:pt x="23" y="210"/>
                  </a:lnTo>
                  <a:lnTo>
                    <a:pt x="10" y="187"/>
                  </a:lnTo>
                  <a:lnTo>
                    <a:pt x="3" y="162"/>
                  </a:lnTo>
                  <a:lnTo>
                    <a:pt x="0" y="135"/>
                  </a:lnTo>
                  <a:lnTo>
                    <a:pt x="3" y="108"/>
                  </a:lnTo>
                  <a:lnTo>
                    <a:pt x="10" y="82"/>
                  </a:lnTo>
                  <a:lnTo>
                    <a:pt x="23" y="60"/>
                  </a:lnTo>
                  <a:lnTo>
                    <a:pt x="40" y="40"/>
                  </a:lnTo>
                  <a:lnTo>
                    <a:pt x="59" y="24"/>
                  </a:lnTo>
                  <a:lnTo>
                    <a:pt x="82" y="12"/>
                  </a:lnTo>
                  <a:lnTo>
                    <a:pt x="108" y="3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3421919" y="2749551"/>
            <a:ext cx="661440" cy="431800"/>
            <a:chOff x="3484563" y="2790825"/>
            <a:chExt cx="534988" cy="349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" name="Freeform 128"/>
            <p:cNvSpPr>
              <a:spLocks/>
            </p:cNvSpPr>
            <p:nvPr/>
          </p:nvSpPr>
          <p:spPr bwMode="auto">
            <a:xfrm>
              <a:off x="3538538" y="2790825"/>
              <a:ext cx="57150" cy="57150"/>
            </a:xfrm>
            <a:custGeom>
              <a:avLst/>
              <a:gdLst>
                <a:gd name="T0" fmla="*/ 178 w 358"/>
                <a:gd name="T1" fmla="*/ 0 h 359"/>
                <a:gd name="T2" fmla="*/ 211 w 358"/>
                <a:gd name="T3" fmla="*/ 3 h 359"/>
                <a:gd name="T4" fmla="*/ 241 w 358"/>
                <a:gd name="T5" fmla="*/ 11 h 359"/>
                <a:gd name="T6" fmla="*/ 268 w 358"/>
                <a:gd name="T7" fmla="*/ 25 h 359"/>
                <a:gd name="T8" fmla="*/ 294 w 358"/>
                <a:gd name="T9" fmla="*/ 42 h 359"/>
                <a:gd name="T10" fmla="*/ 316 w 358"/>
                <a:gd name="T11" fmla="*/ 64 h 359"/>
                <a:gd name="T12" fmla="*/ 333 w 358"/>
                <a:gd name="T13" fmla="*/ 89 h 359"/>
                <a:gd name="T14" fmla="*/ 346 w 358"/>
                <a:gd name="T15" fmla="*/ 117 h 359"/>
                <a:gd name="T16" fmla="*/ 355 w 358"/>
                <a:gd name="T17" fmla="*/ 147 h 359"/>
                <a:gd name="T18" fmla="*/ 358 w 358"/>
                <a:gd name="T19" fmla="*/ 180 h 359"/>
                <a:gd name="T20" fmla="*/ 355 w 358"/>
                <a:gd name="T21" fmla="*/ 212 h 359"/>
                <a:gd name="T22" fmla="*/ 346 w 358"/>
                <a:gd name="T23" fmla="*/ 243 h 359"/>
                <a:gd name="T24" fmla="*/ 333 w 358"/>
                <a:gd name="T25" fmla="*/ 270 h 359"/>
                <a:gd name="T26" fmla="*/ 316 w 358"/>
                <a:gd name="T27" fmla="*/ 295 h 359"/>
                <a:gd name="T28" fmla="*/ 294 w 358"/>
                <a:gd name="T29" fmla="*/ 317 h 359"/>
                <a:gd name="T30" fmla="*/ 268 w 358"/>
                <a:gd name="T31" fmla="*/ 334 h 359"/>
                <a:gd name="T32" fmla="*/ 241 w 358"/>
                <a:gd name="T33" fmla="*/ 348 h 359"/>
                <a:gd name="T34" fmla="*/ 211 w 358"/>
                <a:gd name="T35" fmla="*/ 356 h 359"/>
                <a:gd name="T36" fmla="*/ 178 w 358"/>
                <a:gd name="T37" fmla="*/ 359 h 359"/>
                <a:gd name="T38" fmla="*/ 147 w 358"/>
                <a:gd name="T39" fmla="*/ 356 h 359"/>
                <a:gd name="T40" fmla="*/ 116 w 358"/>
                <a:gd name="T41" fmla="*/ 348 h 359"/>
                <a:gd name="T42" fmla="*/ 88 w 358"/>
                <a:gd name="T43" fmla="*/ 334 h 359"/>
                <a:gd name="T44" fmla="*/ 64 w 358"/>
                <a:gd name="T45" fmla="*/ 317 h 359"/>
                <a:gd name="T46" fmla="*/ 42 w 358"/>
                <a:gd name="T47" fmla="*/ 295 h 359"/>
                <a:gd name="T48" fmla="*/ 25 w 358"/>
                <a:gd name="T49" fmla="*/ 270 h 359"/>
                <a:gd name="T50" fmla="*/ 11 w 358"/>
                <a:gd name="T51" fmla="*/ 243 h 359"/>
                <a:gd name="T52" fmla="*/ 3 w 358"/>
                <a:gd name="T53" fmla="*/ 212 h 359"/>
                <a:gd name="T54" fmla="*/ 0 w 358"/>
                <a:gd name="T55" fmla="*/ 180 h 359"/>
                <a:gd name="T56" fmla="*/ 3 w 358"/>
                <a:gd name="T57" fmla="*/ 147 h 359"/>
                <a:gd name="T58" fmla="*/ 11 w 358"/>
                <a:gd name="T59" fmla="*/ 117 h 359"/>
                <a:gd name="T60" fmla="*/ 25 w 358"/>
                <a:gd name="T61" fmla="*/ 89 h 359"/>
                <a:gd name="T62" fmla="*/ 42 w 358"/>
                <a:gd name="T63" fmla="*/ 64 h 359"/>
                <a:gd name="T64" fmla="*/ 64 w 358"/>
                <a:gd name="T65" fmla="*/ 42 h 359"/>
                <a:gd name="T66" fmla="*/ 88 w 358"/>
                <a:gd name="T67" fmla="*/ 25 h 359"/>
                <a:gd name="T68" fmla="*/ 116 w 358"/>
                <a:gd name="T69" fmla="*/ 11 h 359"/>
                <a:gd name="T70" fmla="*/ 147 w 358"/>
                <a:gd name="T71" fmla="*/ 3 h 359"/>
                <a:gd name="T72" fmla="*/ 178 w 358"/>
                <a:gd name="T7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359">
                  <a:moveTo>
                    <a:pt x="178" y="0"/>
                  </a:moveTo>
                  <a:lnTo>
                    <a:pt x="211" y="3"/>
                  </a:lnTo>
                  <a:lnTo>
                    <a:pt x="241" y="11"/>
                  </a:lnTo>
                  <a:lnTo>
                    <a:pt x="268" y="25"/>
                  </a:lnTo>
                  <a:lnTo>
                    <a:pt x="294" y="42"/>
                  </a:lnTo>
                  <a:lnTo>
                    <a:pt x="316" y="64"/>
                  </a:lnTo>
                  <a:lnTo>
                    <a:pt x="333" y="89"/>
                  </a:lnTo>
                  <a:lnTo>
                    <a:pt x="346" y="117"/>
                  </a:lnTo>
                  <a:lnTo>
                    <a:pt x="355" y="147"/>
                  </a:lnTo>
                  <a:lnTo>
                    <a:pt x="358" y="180"/>
                  </a:lnTo>
                  <a:lnTo>
                    <a:pt x="355" y="212"/>
                  </a:lnTo>
                  <a:lnTo>
                    <a:pt x="346" y="243"/>
                  </a:lnTo>
                  <a:lnTo>
                    <a:pt x="333" y="270"/>
                  </a:lnTo>
                  <a:lnTo>
                    <a:pt x="316" y="295"/>
                  </a:lnTo>
                  <a:lnTo>
                    <a:pt x="294" y="317"/>
                  </a:lnTo>
                  <a:lnTo>
                    <a:pt x="268" y="334"/>
                  </a:lnTo>
                  <a:lnTo>
                    <a:pt x="241" y="348"/>
                  </a:lnTo>
                  <a:lnTo>
                    <a:pt x="211" y="356"/>
                  </a:lnTo>
                  <a:lnTo>
                    <a:pt x="178" y="359"/>
                  </a:lnTo>
                  <a:lnTo>
                    <a:pt x="147" y="356"/>
                  </a:lnTo>
                  <a:lnTo>
                    <a:pt x="116" y="348"/>
                  </a:lnTo>
                  <a:lnTo>
                    <a:pt x="88" y="334"/>
                  </a:lnTo>
                  <a:lnTo>
                    <a:pt x="64" y="317"/>
                  </a:lnTo>
                  <a:lnTo>
                    <a:pt x="42" y="295"/>
                  </a:lnTo>
                  <a:lnTo>
                    <a:pt x="25" y="270"/>
                  </a:lnTo>
                  <a:lnTo>
                    <a:pt x="11" y="243"/>
                  </a:lnTo>
                  <a:lnTo>
                    <a:pt x="3" y="212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1" y="117"/>
                  </a:lnTo>
                  <a:lnTo>
                    <a:pt x="25" y="89"/>
                  </a:lnTo>
                  <a:lnTo>
                    <a:pt x="42" y="64"/>
                  </a:lnTo>
                  <a:lnTo>
                    <a:pt x="64" y="42"/>
                  </a:lnTo>
                  <a:lnTo>
                    <a:pt x="88" y="25"/>
                  </a:lnTo>
                  <a:lnTo>
                    <a:pt x="116" y="11"/>
                  </a:lnTo>
                  <a:lnTo>
                    <a:pt x="147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29"/>
            <p:cNvSpPr>
              <a:spLocks/>
            </p:cNvSpPr>
            <p:nvPr/>
          </p:nvSpPr>
          <p:spPr bwMode="auto">
            <a:xfrm>
              <a:off x="3963988" y="2790825"/>
              <a:ext cx="55563" cy="57150"/>
            </a:xfrm>
            <a:custGeom>
              <a:avLst/>
              <a:gdLst>
                <a:gd name="T0" fmla="*/ 180 w 358"/>
                <a:gd name="T1" fmla="*/ 0 h 359"/>
                <a:gd name="T2" fmla="*/ 211 w 358"/>
                <a:gd name="T3" fmla="*/ 3 h 359"/>
                <a:gd name="T4" fmla="*/ 241 w 358"/>
                <a:gd name="T5" fmla="*/ 11 h 359"/>
                <a:gd name="T6" fmla="*/ 270 w 358"/>
                <a:gd name="T7" fmla="*/ 25 h 359"/>
                <a:gd name="T8" fmla="*/ 294 w 358"/>
                <a:gd name="T9" fmla="*/ 42 h 359"/>
                <a:gd name="T10" fmla="*/ 316 w 358"/>
                <a:gd name="T11" fmla="*/ 64 h 359"/>
                <a:gd name="T12" fmla="*/ 333 w 358"/>
                <a:gd name="T13" fmla="*/ 89 h 359"/>
                <a:gd name="T14" fmla="*/ 347 w 358"/>
                <a:gd name="T15" fmla="*/ 117 h 359"/>
                <a:gd name="T16" fmla="*/ 355 w 358"/>
                <a:gd name="T17" fmla="*/ 147 h 359"/>
                <a:gd name="T18" fmla="*/ 358 w 358"/>
                <a:gd name="T19" fmla="*/ 180 h 359"/>
                <a:gd name="T20" fmla="*/ 355 w 358"/>
                <a:gd name="T21" fmla="*/ 212 h 359"/>
                <a:gd name="T22" fmla="*/ 347 w 358"/>
                <a:gd name="T23" fmla="*/ 243 h 359"/>
                <a:gd name="T24" fmla="*/ 333 w 358"/>
                <a:gd name="T25" fmla="*/ 270 h 359"/>
                <a:gd name="T26" fmla="*/ 316 w 358"/>
                <a:gd name="T27" fmla="*/ 295 h 359"/>
                <a:gd name="T28" fmla="*/ 294 w 358"/>
                <a:gd name="T29" fmla="*/ 317 h 359"/>
                <a:gd name="T30" fmla="*/ 270 w 358"/>
                <a:gd name="T31" fmla="*/ 334 h 359"/>
                <a:gd name="T32" fmla="*/ 241 w 358"/>
                <a:gd name="T33" fmla="*/ 348 h 359"/>
                <a:gd name="T34" fmla="*/ 211 w 358"/>
                <a:gd name="T35" fmla="*/ 356 h 359"/>
                <a:gd name="T36" fmla="*/ 180 w 358"/>
                <a:gd name="T37" fmla="*/ 359 h 359"/>
                <a:gd name="T38" fmla="*/ 147 w 358"/>
                <a:gd name="T39" fmla="*/ 356 h 359"/>
                <a:gd name="T40" fmla="*/ 117 w 358"/>
                <a:gd name="T41" fmla="*/ 348 h 359"/>
                <a:gd name="T42" fmla="*/ 90 w 358"/>
                <a:gd name="T43" fmla="*/ 334 h 359"/>
                <a:gd name="T44" fmla="*/ 64 w 358"/>
                <a:gd name="T45" fmla="*/ 317 h 359"/>
                <a:gd name="T46" fmla="*/ 42 w 358"/>
                <a:gd name="T47" fmla="*/ 295 h 359"/>
                <a:gd name="T48" fmla="*/ 25 w 358"/>
                <a:gd name="T49" fmla="*/ 270 h 359"/>
                <a:gd name="T50" fmla="*/ 12 w 358"/>
                <a:gd name="T51" fmla="*/ 243 h 359"/>
                <a:gd name="T52" fmla="*/ 3 w 358"/>
                <a:gd name="T53" fmla="*/ 212 h 359"/>
                <a:gd name="T54" fmla="*/ 0 w 358"/>
                <a:gd name="T55" fmla="*/ 180 h 359"/>
                <a:gd name="T56" fmla="*/ 3 w 358"/>
                <a:gd name="T57" fmla="*/ 147 h 359"/>
                <a:gd name="T58" fmla="*/ 12 w 358"/>
                <a:gd name="T59" fmla="*/ 117 h 359"/>
                <a:gd name="T60" fmla="*/ 25 w 358"/>
                <a:gd name="T61" fmla="*/ 89 h 359"/>
                <a:gd name="T62" fmla="*/ 42 w 358"/>
                <a:gd name="T63" fmla="*/ 64 h 359"/>
                <a:gd name="T64" fmla="*/ 64 w 358"/>
                <a:gd name="T65" fmla="*/ 42 h 359"/>
                <a:gd name="T66" fmla="*/ 90 w 358"/>
                <a:gd name="T67" fmla="*/ 25 h 359"/>
                <a:gd name="T68" fmla="*/ 117 w 358"/>
                <a:gd name="T69" fmla="*/ 11 h 359"/>
                <a:gd name="T70" fmla="*/ 147 w 358"/>
                <a:gd name="T71" fmla="*/ 3 h 359"/>
                <a:gd name="T72" fmla="*/ 180 w 358"/>
                <a:gd name="T7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359">
                  <a:moveTo>
                    <a:pt x="180" y="0"/>
                  </a:moveTo>
                  <a:lnTo>
                    <a:pt x="211" y="3"/>
                  </a:lnTo>
                  <a:lnTo>
                    <a:pt x="241" y="11"/>
                  </a:lnTo>
                  <a:lnTo>
                    <a:pt x="270" y="25"/>
                  </a:lnTo>
                  <a:lnTo>
                    <a:pt x="294" y="42"/>
                  </a:lnTo>
                  <a:lnTo>
                    <a:pt x="316" y="64"/>
                  </a:lnTo>
                  <a:lnTo>
                    <a:pt x="333" y="89"/>
                  </a:lnTo>
                  <a:lnTo>
                    <a:pt x="347" y="117"/>
                  </a:lnTo>
                  <a:lnTo>
                    <a:pt x="355" y="147"/>
                  </a:lnTo>
                  <a:lnTo>
                    <a:pt x="358" y="180"/>
                  </a:lnTo>
                  <a:lnTo>
                    <a:pt x="355" y="212"/>
                  </a:lnTo>
                  <a:lnTo>
                    <a:pt x="347" y="243"/>
                  </a:lnTo>
                  <a:lnTo>
                    <a:pt x="333" y="270"/>
                  </a:lnTo>
                  <a:lnTo>
                    <a:pt x="316" y="295"/>
                  </a:lnTo>
                  <a:lnTo>
                    <a:pt x="294" y="317"/>
                  </a:lnTo>
                  <a:lnTo>
                    <a:pt x="270" y="334"/>
                  </a:lnTo>
                  <a:lnTo>
                    <a:pt x="241" y="348"/>
                  </a:lnTo>
                  <a:lnTo>
                    <a:pt x="211" y="356"/>
                  </a:lnTo>
                  <a:lnTo>
                    <a:pt x="180" y="359"/>
                  </a:lnTo>
                  <a:lnTo>
                    <a:pt x="147" y="356"/>
                  </a:lnTo>
                  <a:lnTo>
                    <a:pt x="117" y="348"/>
                  </a:lnTo>
                  <a:lnTo>
                    <a:pt x="90" y="334"/>
                  </a:lnTo>
                  <a:lnTo>
                    <a:pt x="64" y="317"/>
                  </a:lnTo>
                  <a:lnTo>
                    <a:pt x="42" y="295"/>
                  </a:lnTo>
                  <a:lnTo>
                    <a:pt x="25" y="270"/>
                  </a:lnTo>
                  <a:lnTo>
                    <a:pt x="12" y="243"/>
                  </a:lnTo>
                  <a:lnTo>
                    <a:pt x="3" y="212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2" y="117"/>
                  </a:lnTo>
                  <a:lnTo>
                    <a:pt x="25" y="89"/>
                  </a:lnTo>
                  <a:lnTo>
                    <a:pt x="42" y="64"/>
                  </a:lnTo>
                  <a:lnTo>
                    <a:pt x="64" y="42"/>
                  </a:lnTo>
                  <a:lnTo>
                    <a:pt x="90" y="25"/>
                  </a:lnTo>
                  <a:lnTo>
                    <a:pt x="117" y="11"/>
                  </a:lnTo>
                  <a:lnTo>
                    <a:pt x="147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30"/>
            <p:cNvSpPr>
              <a:spLocks/>
            </p:cNvSpPr>
            <p:nvPr/>
          </p:nvSpPr>
          <p:spPr bwMode="auto">
            <a:xfrm>
              <a:off x="3484563" y="2859088"/>
              <a:ext cx="531813" cy="280988"/>
            </a:xfrm>
            <a:custGeom>
              <a:avLst/>
              <a:gdLst>
                <a:gd name="T0" fmla="*/ 547 w 3347"/>
                <a:gd name="T1" fmla="*/ 34 h 1773"/>
                <a:gd name="T2" fmla="*/ 610 w 3347"/>
                <a:gd name="T3" fmla="*/ 109 h 1773"/>
                <a:gd name="T4" fmla="*/ 578 w 3347"/>
                <a:gd name="T5" fmla="*/ 350 h 1773"/>
                <a:gd name="T6" fmla="*/ 844 w 3347"/>
                <a:gd name="T7" fmla="*/ 633 h 1773"/>
                <a:gd name="T8" fmla="*/ 867 w 3347"/>
                <a:gd name="T9" fmla="*/ 698 h 1773"/>
                <a:gd name="T10" fmla="*/ 2566 w 3347"/>
                <a:gd name="T11" fmla="*/ 670 h 1773"/>
                <a:gd name="T12" fmla="*/ 2718 w 3347"/>
                <a:gd name="T13" fmla="*/ 244 h 1773"/>
                <a:gd name="T14" fmla="*/ 2798 w 3347"/>
                <a:gd name="T15" fmla="*/ 120 h 1773"/>
                <a:gd name="T16" fmla="*/ 2844 w 3347"/>
                <a:gd name="T17" fmla="*/ 31 h 1773"/>
                <a:gd name="T18" fmla="*/ 2940 w 3347"/>
                <a:gd name="T19" fmla="*/ 0 h 1773"/>
                <a:gd name="T20" fmla="*/ 3243 w 3347"/>
                <a:gd name="T21" fmla="*/ 48 h 1773"/>
                <a:gd name="T22" fmla="*/ 3291 w 3347"/>
                <a:gd name="T23" fmla="*/ 135 h 1773"/>
                <a:gd name="T24" fmla="*/ 3346 w 3347"/>
                <a:gd name="T25" fmla="*/ 1129 h 1773"/>
                <a:gd name="T26" fmla="*/ 3227 w 3347"/>
                <a:gd name="T27" fmla="*/ 1712 h 1773"/>
                <a:gd name="T28" fmla="*/ 3159 w 3347"/>
                <a:gd name="T29" fmla="*/ 1770 h 1773"/>
                <a:gd name="T30" fmla="*/ 3070 w 3347"/>
                <a:gd name="T31" fmla="*/ 1750 h 1773"/>
                <a:gd name="T32" fmla="*/ 3030 w 3347"/>
                <a:gd name="T33" fmla="*/ 1670 h 1773"/>
                <a:gd name="T34" fmla="*/ 2970 w 3347"/>
                <a:gd name="T35" fmla="*/ 810 h 1773"/>
                <a:gd name="T36" fmla="*/ 2879 w 3347"/>
                <a:gd name="T37" fmla="*/ 1696 h 1773"/>
                <a:gd name="T38" fmla="*/ 2820 w 3347"/>
                <a:gd name="T39" fmla="*/ 1763 h 1773"/>
                <a:gd name="T40" fmla="*/ 2729 w 3347"/>
                <a:gd name="T41" fmla="*/ 1759 h 1773"/>
                <a:gd name="T42" fmla="*/ 2676 w 3347"/>
                <a:gd name="T43" fmla="*/ 1687 h 1773"/>
                <a:gd name="T44" fmla="*/ 2757 w 3347"/>
                <a:gd name="T45" fmla="*/ 797 h 1773"/>
                <a:gd name="T46" fmla="*/ 2921 w 3347"/>
                <a:gd name="T47" fmla="*/ 383 h 1773"/>
                <a:gd name="T48" fmla="*/ 2727 w 3347"/>
                <a:gd name="T49" fmla="*/ 720 h 1773"/>
                <a:gd name="T50" fmla="*/ 2670 w 3347"/>
                <a:gd name="T51" fmla="*/ 760 h 1773"/>
                <a:gd name="T52" fmla="*/ 2656 w 3347"/>
                <a:gd name="T53" fmla="*/ 811 h 1773"/>
                <a:gd name="T54" fmla="*/ 2603 w 3347"/>
                <a:gd name="T55" fmla="*/ 865 h 1773"/>
                <a:gd name="T56" fmla="*/ 809 w 3347"/>
                <a:gd name="T57" fmla="*/ 857 h 1773"/>
                <a:gd name="T58" fmla="*/ 771 w 3347"/>
                <a:gd name="T59" fmla="*/ 792 h 1773"/>
                <a:gd name="T60" fmla="*/ 744 w 3347"/>
                <a:gd name="T61" fmla="*/ 771 h 1773"/>
                <a:gd name="T62" fmla="*/ 387 w 3347"/>
                <a:gd name="T63" fmla="*/ 508 h 1773"/>
                <a:gd name="T64" fmla="*/ 308 w 3347"/>
                <a:gd name="T65" fmla="*/ 521 h 1773"/>
                <a:gd name="T66" fmla="*/ 345 w 3347"/>
                <a:gd name="T67" fmla="*/ 582 h 1773"/>
                <a:gd name="T68" fmla="*/ 416 w 3347"/>
                <a:gd name="T69" fmla="*/ 632 h 1773"/>
                <a:gd name="T70" fmla="*/ 517 w 3347"/>
                <a:gd name="T71" fmla="*/ 704 h 1773"/>
                <a:gd name="T72" fmla="*/ 667 w 3347"/>
                <a:gd name="T73" fmla="*/ 1110 h 1773"/>
                <a:gd name="T74" fmla="*/ 561 w 3347"/>
                <a:gd name="T75" fmla="*/ 1689 h 1773"/>
                <a:gd name="T76" fmla="*/ 506 w 3347"/>
                <a:gd name="T77" fmla="*/ 1761 h 1773"/>
                <a:gd name="T78" fmla="*/ 415 w 3347"/>
                <a:gd name="T79" fmla="*/ 1762 h 1773"/>
                <a:gd name="T80" fmla="*/ 357 w 3347"/>
                <a:gd name="T81" fmla="*/ 1694 h 1773"/>
                <a:gd name="T82" fmla="*/ 337 w 3347"/>
                <a:gd name="T83" fmla="*/ 813 h 1773"/>
                <a:gd name="T84" fmla="*/ 344 w 3347"/>
                <a:gd name="T85" fmla="*/ 1186 h 1773"/>
                <a:gd name="T86" fmla="*/ 165 w 3347"/>
                <a:gd name="T87" fmla="*/ 1752 h 1773"/>
                <a:gd name="T88" fmla="*/ 77 w 3347"/>
                <a:gd name="T89" fmla="*/ 1769 h 1773"/>
                <a:gd name="T90" fmla="*/ 8 w 3347"/>
                <a:gd name="T91" fmla="*/ 1709 h 1773"/>
                <a:gd name="T92" fmla="*/ 137 w 3347"/>
                <a:gd name="T93" fmla="*/ 1152 h 1773"/>
                <a:gd name="T94" fmla="*/ 138 w 3347"/>
                <a:gd name="T95" fmla="*/ 70 h 1773"/>
                <a:gd name="T96" fmla="*/ 213 w 3347"/>
                <a:gd name="T97" fmla="*/ 6 h 1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47" h="1773">
                  <a:moveTo>
                    <a:pt x="265" y="0"/>
                  </a:moveTo>
                  <a:lnTo>
                    <a:pt x="497" y="19"/>
                  </a:lnTo>
                  <a:lnTo>
                    <a:pt x="523" y="24"/>
                  </a:lnTo>
                  <a:lnTo>
                    <a:pt x="547" y="34"/>
                  </a:lnTo>
                  <a:lnTo>
                    <a:pt x="568" y="48"/>
                  </a:lnTo>
                  <a:lnTo>
                    <a:pt x="586" y="66"/>
                  </a:lnTo>
                  <a:lnTo>
                    <a:pt x="600" y="86"/>
                  </a:lnTo>
                  <a:lnTo>
                    <a:pt x="610" y="109"/>
                  </a:lnTo>
                  <a:lnTo>
                    <a:pt x="617" y="135"/>
                  </a:lnTo>
                  <a:lnTo>
                    <a:pt x="617" y="161"/>
                  </a:lnTo>
                  <a:lnTo>
                    <a:pt x="600" y="366"/>
                  </a:lnTo>
                  <a:lnTo>
                    <a:pt x="578" y="350"/>
                  </a:lnTo>
                  <a:lnTo>
                    <a:pt x="493" y="191"/>
                  </a:lnTo>
                  <a:lnTo>
                    <a:pt x="542" y="416"/>
                  </a:lnTo>
                  <a:lnTo>
                    <a:pt x="830" y="621"/>
                  </a:lnTo>
                  <a:lnTo>
                    <a:pt x="844" y="633"/>
                  </a:lnTo>
                  <a:lnTo>
                    <a:pt x="854" y="648"/>
                  </a:lnTo>
                  <a:lnTo>
                    <a:pt x="862" y="663"/>
                  </a:lnTo>
                  <a:lnTo>
                    <a:pt x="865" y="681"/>
                  </a:lnTo>
                  <a:lnTo>
                    <a:pt x="867" y="698"/>
                  </a:lnTo>
                  <a:lnTo>
                    <a:pt x="863" y="716"/>
                  </a:lnTo>
                  <a:lnTo>
                    <a:pt x="2576" y="716"/>
                  </a:lnTo>
                  <a:lnTo>
                    <a:pt x="2568" y="694"/>
                  </a:lnTo>
                  <a:lnTo>
                    <a:pt x="2566" y="670"/>
                  </a:lnTo>
                  <a:lnTo>
                    <a:pt x="2570" y="647"/>
                  </a:lnTo>
                  <a:lnTo>
                    <a:pt x="2695" y="280"/>
                  </a:lnTo>
                  <a:lnTo>
                    <a:pt x="2704" y="260"/>
                  </a:lnTo>
                  <a:lnTo>
                    <a:pt x="2718" y="244"/>
                  </a:lnTo>
                  <a:lnTo>
                    <a:pt x="2735" y="231"/>
                  </a:lnTo>
                  <a:lnTo>
                    <a:pt x="2966" y="104"/>
                  </a:lnTo>
                  <a:lnTo>
                    <a:pt x="2796" y="143"/>
                  </a:lnTo>
                  <a:lnTo>
                    <a:pt x="2798" y="120"/>
                  </a:lnTo>
                  <a:lnTo>
                    <a:pt x="2803" y="94"/>
                  </a:lnTo>
                  <a:lnTo>
                    <a:pt x="2813" y="70"/>
                  </a:lnTo>
                  <a:lnTo>
                    <a:pt x="2827" y="49"/>
                  </a:lnTo>
                  <a:lnTo>
                    <a:pt x="2844" y="31"/>
                  </a:lnTo>
                  <a:lnTo>
                    <a:pt x="2865" y="16"/>
                  </a:lnTo>
                  <a:lnTo>
                    <a:pt x="2887" y="6"/>
                  </a:lnTo>
                  <a:lnTo>
                    <a:pt x="2913" y="1"/>
                  </a:lnTo>
                  <a:lnTo>
                    <a:pt x="2940" y="0"/>
                  </a:lnTo>
                  <a:lnTo>
                    <a:pt x="3172" y="19"/>
                  </a:lnTo>
                  <a:lnTo>
                    <a:pt x="3198" y="24"/>
                  </a:lnTo>
                  <a:lnTo>
                    <a:pt x="3221" y="34"/>
                  </a:lnTo>
                  <a:lnTo>
                    <a:pt x="3243" y="48"/>
                  </a:lnTo>
                  <a:lnTo>
                    <a:pt x="3261" y="66"/>
                  </a:lnTo>
                  <a:lnTo>
                    <a:pt x="3276" y="86"/>
                  </a:lnTo>
                  <a:lnTo>
                    <a:pt x="3285" y="109"/>
                  </a:lnTo>
                  <a:lnTo>
                    <a:pt x="3291" y="135"/>
                  </a:lnTo>
                  <a:lnTo>
                    <a:pt x="3291" y="161"/>
                  </a:lnTo>
                  <a:lnTo>
                    <a:pt x="3237" y="825"/>
                  </a:lnTo>
                  <a:lnTo>
                    <a:pt x="3341" y="1110"/>
                  </a:lnTo>
                  <a:lnTo>
                    <a:pt x="3346" y="1129"/>
                  </a:lnTo>
                  <a:lnTo>
                    <a:pt x="3347" y="1149"/>
                  </a:lnTo>
                  <a:lnTo>
                    <a:pt x="3345" y="1168"/>
                  </a:lnTo>
                  <a:lnTo>
                    <a:pt x="3236" y="1689"/>
                  </a:lnTo>
                  <a:lnTo>
                    <a:pt x="3227" y="1712"/>
                  </a:lnTo>
                  <a:lnTo>
                    <a:pt x="3215" y="1733"/>
                  </a:lnTo>
                  <a:lnTo>
                    <a:pt x="3200" y="1749"/>
                  </a:lnTo>
                  <a:lnTo>
                    <a:pt x="3180" y="1761"/>
                  </a:lnTo>
                  <a:lnTo>
                    <a:pt x="3159" y="1770"/>
                  </a:lnTo>
                  <a:lnTo>
                    <a:pt x="3136" y="1773"/>
                  </a:lnTo>
                  <a:lnTo>
                    <a:pt x="3112" y="1771"/>
                  </a:lnTo>
                  <a:lnTo>
                    <a:pt x="3089" y="1762"/>
                  </a:lnTo>
                  <a:lnTo>
                    <a:pt x="3070" y="1750"/>
                  </a:lnTo>
                  <a:lnTo>
                    <a:pt x="3053" y="1735"/>
                  </a:lnTo>
                  <a:lnTo>
                    <a:pt x="3040" y="1715"/>
                  </a:lnTo>
                  <a:lnTo>
                    <a:pt x="3033" y="1694"/>
                  </a:lnTo>
                  <a:lnTo>
                    <a:pt x="3030" y="1670"/>
                  </a:lnTo>
                  <a:lnTo>
                    <a:pt x="3032" y="1646"/>
                  </a:lnTo>
                  <a:lnTo>
                    <a:pt x="3135" y="1154"/>
                  </a:lnTo>
                  <a:lnTo>
                    <a:pt x="3011" y="813"/>
                  </a:lnTo>
                  <a:lnTo>
                    <a:pt x="2970" y="810"/>
                  </a:lnTo>
                  <a:lnTo>
                    <a:pt x="3022" y="1141"/>
                  </a:lnTo>
                  <a:lnTo>
                    <a:pt x="3023" y="1164"/>
                  </a:lnTo>
                  <a:lnTo>
                    <a:pt x="3018" y="1186"/>
                  </a:lnTo>
                  <a:lnTo>
                    <a:pt x="2879" y="1696"/>
                  </a:lnTo>
                  <a:lnTo>
                    <a:pt x="2870" y="1718"/>
                  </a:lnTo>
                  <a:lnTo>
                    <a:pt x="2857" y="1737"/>
                  </a:lnTo>
                  <a:lnTo>
                    <a:pt x="2840" y="1752"/>
                  </a:lnTo>
                  <a:lnTo>
                    <a:pt x="2820" y="1763"/>
                  </a:lnTo>
                  <a:lnTo>
                    <a:pt x="2798" y="1771"/>
                  </a:lnTo>
                  <a:lnTo>
                    <a:pt x="2775" y="1773"/>
                  </a:lnTo>
                  <a:lnTo>
                    <a:pt x="2751" y="1769"/>
                  </a:lnTo>
                  <a:lnTo>
                    <a:pt x="2729" y="1759"/>
                  </a:lnTo>
                  <a:lnTo>
                    <a:pt x="2710" y="1746"/>
                  </a:lnTo>
                  <a:lnTo>
                    <a:pt x="2695" y="1730"/>
                  </a:lnTo>
                  <a:lnTo>
                    <a:pt x="2684" y="1709"/>
                  </a:lnTo>
                  <a:lnTo>
                    <a:pt x="2676" y="1687"/>
                  </a:lnTo>
                  <a:lnTo>
                    <a:pt x="2674" y="1664"/>
                  </a:lnTo>
                  <a:lnTo>
                    <a:pt x="2678" y="1640"/>
                  </a:lnTo>
                  <a:lnTo>
                    <a:pt x="2812" y="1152"/>
                  </a:lnTo>
                  <a:lnTo>
                    <a:pt x="2757" y="797"/>
                  </a:lnTo>
                  <a:lnTo>
                    <a:pt x="2778" y="776"/>
                  </a:lnTo>
                  <a:lnTo>
                    <a:pt x="2793" y="753"/>
                  </a:lnTo>
                  <a:lnTo>
                    <a:pt x="2804" y="727"/>
                  </a:lnTo>
                  <a:lnTo>
                    <a:pt x="2921" y="383"/>
                  </a:lnTo>
                  <a:lnTo>
                    <a:pt x="3050" y="256"/>
                  </a:lnTo>
                  <a:lnTo>
                    <a:pt x="2848" y="368"/>
                  </a:lnTo>
                  <a:lnTo>
                    <a:pt x="2735" y="702"/>
                  </a:lnTo>
                  <a:lnTo>
                    <a:pt x="2727" y="720"/>
                  </a:lnTo>
                  <a:lnTo>
                    <a:pt x="2715" y="734"/>
                  </a:lnTo>
                  <a:lnTo>
                    <a:pt x="2702" y="745"/>
                  </a:lnTo>
                  <a:lnTo>
                    <a:pt x="2687" y="755"/>
                  </a:lnTo>
                  <a:lnTo>
                    <a:pt x="2670" y="760"/>
                  </a:lnTo>
                  <a:lnTo>
                    <a:pt x="2653" y="762"/>
                  </a:lnTo>
                  <a:lnTo>
                    <a:pt x="2657" y="776"/>
                  </a:lnTo>
                  <a:lnTo>
                    <a:pt x="2659" y="792"/>
                  </a:lnTo>
                  <a:lnTo>
                    <a:pt x="2656" y="811"/>
                  </a:lnTo>
                  <a:lnTo>
                    <a:pt x="2648" y="830"/>
                  </a:lnTo>
                  <a:lnTo>
                    <a:pt x="2636" y="845"/>
                  </a:lnTo>
                  <a:lnTo>
                    <a:pt x="2621" y="857"/>
                  </a:lnTo>
                  <a:lnTo>
                    <a:pt x="2603" y="865"/>
                  </a:lnTo>
                  <a:lnTo>
                    <a:pt x="2582" y="868"/>
                  </a:lnTo>
                  <a:lnTo>
                    <a:pt x="847" y="868"/>
                  </a:lnTo>
                  <a:lnTo>
                    <a:pt x="828" y="865"/>
                  </a:lnTo>
                  <a:lnTo>
                    <a:pt x="809" y="857"/>
                  </a:lnTo>
                  <a:lnTo>
                    <a:pt x="794" y="845"/>
                  </a:lnTo>
                  <a:lnTo>
                    <a:pt x="783" y="830"/>
                  </a:lnTo>
                  <a:lnTo>
                    <a:pt x="774" y="812"/>
                  </a:lnTo>
                  <a:lnTo>
                    <a:pt x="771" y="792"/>
                  </a:lnTo>
                  <a:lnTo>
                    <a:pt x="772" y="785"/>
                  </a:lnTo>
                  <a:lnTo>
                    <a:pt x="772" y="779"/>
                  </a:lnTo>
                  <a:lnTo>
                    <a:pt x="758" y="776"/>
                  </a:lnTo>
                  <a:lnTo>
                    <a:pt x="744" y="771"/>
                  </a:lnTo>
                  <a:lnTo>
                    <a:pt x="730" y="763"/>
                  </a:lnTo>
                  <a:lnTo>
                    <a:pt x="415" y="540"/>
                  </a:lnTo>
                  <a:lnTo>
                    <a:pt x="398" y="525"/>
                  </a:lnTo>
                  <a:lnTo>
                    <a:pt x="387" y="508"/>
                  </a:lnTo>
                  <a:lnTo>
                    <a:pt x="380" y="487"/>
                  </a:lnTo>
                  <a:lnTo>
                    <a:pt x="323" y="228"/>
                  </a:lnTo>
                  <a:lnTo>
                    <a:pt x="307" y="503"/>
                  </a:lnTo>
                  <a:lnTo>
                    <a:pt x="308" y="521"/>
                  </a:lnTo>
                  <a:lnTo>
                    <a:pt x="312" y="539"/>
                  </a:lnTo>
                  <a:lnTo>
                    <a:pt x="320" y="555"/>
                  </a:lnTo>
                  <a:lnTo>
                    <a:pt x="331" y="570"/>
                  </a:lnTo>
                  <a:lnTo>
                    <a:pt x="345" y="582"/>
                  </a:lnTo>
                  <a:lnTo>
                    <a:pt x="357" y="591"/>
                  </a:lnTo>
                  <a:lnTo>
                    <a:pt x="374" y="602"/>
                  </a:lnTo>
                  <a:lnTo>
                    <a:pt x="393" y="617"/>
                  </a:lnTo>
                  <a:lnTo>
                    <a:pt x="416" y="632"/>
                  </a:lnTo>
                  <a:lnTo>
                    <a:pt x="439" y="649"/>
                  </a:lnTo>
                  <a:lnTo>
                    <a:pt x="465" y="666"/>
                  </a:lnTo>
                  <a:lnTo>
                    <a:pt x="491" y="685"/>
                  </a:lnTo>
                  <a:lnTo>
                    <a:pt x="517" y="704"/>
                  </a:lnTo>
                  <a:lnTo>
                    <a:pt x="544" y="723"/>
                  </a:lnTo>
                  <a:lnTo>
                    <a:pt x="569" y="741"/>
                  </a:lnTo>
                  <a:lnTo>
                    <a:pt x="562" y="825"/>
                  </a:lnTo>
                  <a:lnTo>
                    <a:pt x="667" y="1110"/>
                  </a:lnTo>
                  <a:lnTo>
                    <a:pt x="672" y="1129"/>
                  </a:lnTo>
                  <a:lnTo>
                    <a:pt x="673" y="1149"/>
                  </a:lnTo>
                  <a:lnTo>
                    <a:pt x="671" y="1168"/>
                  </a:lnTo>
                  <a:lnTo>
                    <a:pt x="561" y="1689"/>
                  </a:lnTo>
                  <a:lnTo>
                    <a:pt x="553" y="1712"/>
                  </a:lnTo>
                  <a:lnTo>
                    <a:pt x="541" y="1733"/>
                  </a:lnTo>
                  <a:lnTo>
                    <a:pt x="525" y="1749"/>
                  </a:lnTo>
                  <a:lnTo>
                    <a:pt x="506" y="1761"/>
                  </a:lnTo>
                  <a:lnTo>
                    <a:pt x="484" y="1770"/>
                  </a:lnTo>
                  <a:lnTo>
                    <a:pt x="461" y="1773"/>
                  </a:lnTo>
                  <a:lnTo>
                    <a:pt x="437" y="1771"/>
                  </a:lnTo>
                  <a:lnTo>
                    <a:pt x="415" y="1762"/>
                  </a:lnTo>
                  <a:lnTo>
                    <a:pt x="394" y="1750"/>
                  </a:lnTo>
                  <a:lnTo>
                    <a:pt x="378" y="1735"/>
                  </a:lnTo>
                  <a:lnTo>
                    <a:pt x="366" y="1715"/>
                  </a:lnTo>
                  <a:lnTo>
                    <a:pt x="357" y="1694"/>
                  </a:lnTo>
                  <a:lnTo>
                    <a:pt x="354" y="1670"/>
                  </a:lnTo>
                  <a:lnTo>
                    <a:pt x="357" y="1646"/>
                  </a:lnTo>
                  <a:lnTo>
                    <a:pt x="461" y="1154"/>
                  </a:lnTo>
                  <a:lnTo>
                    <a:pt x="337" y="813"/>
                  </a:lnTo>
                  <a:lnTo>
                    <a:pt x="296" y="810"/>
                  </a:lnTo>
                  <a:lnTo>
                    <a:pt x="346" y="1141"/>
                  </a:lnTo>
                  <a:lnTo>
                    <a:pt x="347" y="1164"/>
                  </a:lnTo>
                  <a:lnTo>
                    <a:pt x="344" y="1186"/>
                  </a:lnTo>
                  <a:lnTo>
                    <a:pt x="205" y="1696"/>
                  </a:lnTo>
                  <a:lnTo>
                    <a:pt x="196" y="1718"/>
                  </a:lnTo>
                  <a:lnTo>
                    <a:pt x="182" y="1737"/>
                  </a:lnTo>
                  <a:lnTo>
                    <a:pt x="165" y="1752"/>
                  </a:lnTo>
                  <a:lnTo>
                    <a:pt x="145" y="1763"/>
                  </a:lnTo>
                  <a:lnTo>
                    <a:pt x="124" y="1771"/>
                  </a:lnTo>
                  <a:lnTo>
                    <a:pt x="100" y="1773"/>
                  </a:lnTo>
                  <a:lnTo>
                    <a:pt x="77" y="1769"/>
                  </a:lnTo>
                  <a:lnTo>
                    <a:pt x="54" y="1759"/>
                  </a:lnTo>
                  <a:lnTo>
                    <a:pt x="35" y="1746"/>
                  </a:lnTo>
                  <a:lnTo>
                    <a:pt x="19" y="1730"/>
                  </a:lnTo>
                  <a:lnTo>
                    <a:pt x="8" y="1709"/>
                  </a:lnTo>
                  <a:lnTo>
                    <a:pt x="2" y="1687"/>
                  </a:lnTo>
                  <a:lnTo>
                    <a:pt x="0" y="1664"/>
                  </a:lnTo>
                  <a:lnTo>
                    <a:pt x="4" y="1640"/>
                  </a:lnTo>
                  <a:lnTo>
                    <a:pt x="137" y="1152"/>
                  </a:lnTo>
                  <a:lnTo>
                    <a:pt x="83" y="793"/>
                  </a:lnTo>
                  <a:lnTo>
                    <a:pt x="124" y="120"/>
                  </a:lnTo>
                  <a:lnTo>
                    <a:pt x="129" y="94"/>
                  </a:lnTo>
                  <a:lnTo>
                    <a:pt x="138" y="70"/>
                  </a:lnTo>
                  <a:lnTo>
                    <a:pt x="152" y="49"/>
                  </a:lnTo>
                  <a:lnTo>
                    <a:pt x="170" y="31"/>
                  </a:lnTo>
                  <a:lnTo>
                    <a:pt x="191" y="16"/>
                  </a:lnTo>
                  <a:lnTo>
                    <a:pt x="213" y="6"/>
                  </a:lnTo>
                  <a:lnTo>
                    <a:pt x="239" y="1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31"/>
            <p:cNvSpPr>
              <a:spLocks/>
            </p:cNvSpPr>
            <p:nvPr/>
          </p:nvSpPr>
          <p:spPr bwMode="auto">
            <a:xfrm>
              <a:off x="3686176" y="2860675"/>
              <a:ext cx="203200" cy="100013"/>
            </a:xfrm>
            <a:custGeom>
              <a:avLst/>
              <a:gdLst>
                <a:gd name="T0" fmla="*/ 889 w 1282"/>
                <a:gd name="T1" fmla="*/ 10 h 640"/>
                <a:gd name="T2" fmla="*/ 1263 w 1282"/>
                <a:gd name="T3" fmla="*/ 471 h 640"/>
                <a:gd name="T4" fmla="*/ 1282 w 1282"/>
                <a:gd name="T5" fmla="*/ 527 h 640"/>
                <a:gd name="T6" fmla="*/ 1264 w 1282"/>
                <a:gd name="T7" fmla="*/ 581 h 640"/>
                <a:gd name="T8" fmla="*/ 1213 w 1282"/>
                <a:gd name="T9" fmla="*/ 613 h 640"/>
                <a:gd name="T10" fmla="*/ 1156 w 1282"/>
                <a:gd name="T11" fmla="*/ 607 h 640"/>
                <a:gd name="T12" fmla="*/ 1119 w 1282"/>
                <a:gd name="T13" fmla="*/ 574 h 640"/>
                <a:gd name="T14" fmla="*/ 1086 w 1282"/>
                <a:gd name="T15" fmla="*/ 533 h 640"/>
                <a:gd name="T16" fmla="*/ 1036 w 1282"/>
                <a:gd name="T17" fmla="*/ 469 h 640"/>
                <a:gd name="T18" fmla="*/ 978 w 1282"/>
                <a:gd name="T19" fmla="*/ 396 h 640"/>
                <a:gd name="T20" fmla="*/ 922 w 1282"/>
                <a:gd name="T21" fmla="*/ 325 h 640"/>
                <a:gd name="T22" fmla="*/ 877 w 1282"/>
                <a:gd name="T23" fmla="*/ 267 h 640"/>
                <a:gd name="T24" fmla="*/ 743 w 1282"/>
                <a:gd name="T25" fmla="*/ 595 h 640"/>
                <a:gd name="T26" fmla="*/ 682 w 1282"/>
                <a:gd name="T27" fmla="*/ 617 h 640"/>
                <a:gd name="T28" fmla="*/ 659 w 1282"/>
                <a:gd name="T29" fmla="*/ 620 h 640"/>
                <a:gd name="T30" fmla="*/ 614 w 1282"/>
                <a:gd name="T31" fmla="*/ 619 h 640"/>
                <a:gd name="T32" fmla="*/ 614 w 1282"/>
                <a:gd name="T33" fmla="*/ 608 h 640"/>
                <a:gd name="T34" fmla="*/ 636 w 1282"/>
                <a:gd name="T35" fmla="*/ 597 h 640"/>
                <a:gd name="T36" fmla="*/ 670 w 1282"/>
                <a:gd name="T37" fmla="*/ 583 h 640"/>
                <a:gd name="T38" fmla="*/ 726 w 1282"/>
                <a:gd name="T39" fmla="*/ 538 h 640"/>
                <a:gd name="T40" fmla="*/ 752 w 1282"/>
                <a:gd name="T41" fmla="*/ 472 h 640"/>
                <a:gd name="T42" fmla="*/ 741 w 1282"/>
                <a:gd name="T43" fmla="*/ 401 h 640"/>
                <a:gd name="T44" fmla="*/ 695 w 1282"/>
                <a:gd name="T45" fmla="*/ 346 h 640"/>
                <a:gd name="T46" fmla="*/ 631 w 1282"/>
                <a:gd name="T47" fmla="*/ 320 h 640"/>
                <a:gd name="T48" fmla="*/ 560 w 1282"/>
                <a:gd name="T49" fmla="*/ 330 h 640"/>
                <a:gd name="T50" fmla="*/ 366 w 1282"/>
                <a:gd name="T51" fmla="*/ 490 h 640"/>
                <a:gd name="T52" fmla="*/ 623 w 1282"/>
                <a:gd name="T53" fmla="*/ 387 h 640"/>
                <a:gd name="T54" fmla="*/ 670 w 1282"/>
                <a:gd name="T55" fmla="*/ 412 h 640"/>
                <a:gd name="T56" fmla="*/ 685 w 1282"/>
                <a:gd name="T57" fmla="*/ 465 h 640"/>
                <a:gd name="T58" fmla="*/ 660 w 1282"/>
                <a:gd name="T59" fmla="*/ 511 h 640"/>
                <a:gd name="T60" fmla="*/ 387 w 1282"/>
                <a:gd name="T61" fmla="*/ 633 h 640"/>
                <a:gd name="T62" fmla="*/ 337 w 1282"/>
                <a:gd name="T63" fmla="*/ 637 h 640"/>
                <a:gd name="T64" fmla="*/ 217 w 1282"/>
                <a:gd name="T65" fmla="*/ 617 h 640"/>
                <a:gd name="T66" fmla="*/ 43 w 1282"/>
                <a:gd name="T67" fmla="*/ 604 h 640"/>
                <a:gd name="T68" fmla="*/ 3 w 1282"/>
                <a:gd name="T69" fmla="*/ 551 h 640"/>
                <a:gd name="T70" fmla="*/ 4 w 1282"/>
                <a:gd name="T71" fmla="*/ 330 h 640"/>
                <a:gd name="T72" fmla="*/ 36 w 1282"/>
                <a:gd name="T73" fmla="*/ 282 h 640"/>
                <a:gd name="T74" fmla="*/ 92 w 1282"/>
                <a:gd name="T75" fmla="*/ 264 h 640"/>
                <a:gd name="T76" fmla="*/ 704 w 1282"/>
                <a:gd name="T77" fmla="*/ 224 h 640"/>
                <a:gd name="T78" fmla="*/ 732 w 1282"/>
                <a:gd name="T79" fmla="*/ 146 h 640"/>
                <a:gd name="T80" fmla="*/ 765 w 1282"/>
                <a:gd name="T81" fmla="*/ 58 h 640"/>
                <a:gd name="T82" fmla="*/ 800 w 1282"/>
                <a:gd name="T83" fmla="*/ 14 h 640"/>
                <a:gd name="T84" fmla="*/ 853 w 1282"/>
                <a:gd name="T85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2" h="640">
                  <a:moveTo>
                    <a:pt x="853" y="0"/>
                  </a:moveTo>
                  <a:lnTo>
                    <a:pt x="872" y="3"/>
                  </a:lnTo>
                  <a:lnTo>
                    <a:pt x="889" y="10"/>
                  </a:lnTo>
                  <a:lnTo>
                    <a:pt x="904" y="21"/>
                  </a:lnTo>
                  <a:lnTo>
                    <a:pt x="918" y="34"/>
                  </a:lnTo>
                  <a:lnTo>
                    <a:pt x="1263" y="471"/>
                  </a:lnTo>
                  <a:lnTo>
                    <a:pt x="1274" y="488"/>
                  </a:lnTo>
                  <a:lnTo>
                    <a:pt x="1280" y="507"/>
                  </a:lnTo>
                  <a:lnTo>
                    <a:pt x="1282" y="527"/>
                  </a:lnTo>
                  <a:lnTo>
                    <a:pt x="1280" y="546"/>
                  </a:lnTo>
                  <a:lnTo>
                    <a:pt x="1274" y="565"/>
                  </a:lnTo>
                  <a:lnTo>
                    <a:pt x="1264" y="581"/>
                  </a:lnTo>
                  <a:lnTo>
                    <a:pt x="1250" y="595"/>
                  </a:lnTo>
                  <a:lnTo>
                    <a:pt x="1232" y="607"/>
                  </a:lnTo>
                  <a:lnTo>
                    <a:pt x="1213" y="613"/>
                  </a:lnTo>
                  <a:lnTo>
                    <a:pt x="1193" y="615"/>
                  </a:lnTo>
                  <a:lnTo>
                    <a:pt x="1175" y="613"/>
                  </a:lnTo>
                  <a:lnTo>
                    <a:pt x="1156" y="607"/>
                  </a:lnTo>
                  <a:lnTo>
                    <a:pt x="1139" y="596"/>
                  </a:lnTo>
                  <a:lnTo>
                    <a:pt x="1125" y="581"/>
                  </a:lnTo>
                  <a:lnTo>
                    <a:pt x="1119" y="574"/>
                  </a:lnTo>
                  <a:lnTo>
                    <a:pt x="1110" y="564"/>
                  </a:lnTo>
                  <a:lnTo>
                    <a:pt x="1099" y="549"/>
                  </a:lnTo>
                  <a:lnTo>
                    <a:pt x="1086" y="533"/>
                  </a:lnTo>
                  <a:lnTo>
                    <a:pt x="1070" y="513"/>
                  </a:lnTo>
                  <a:lnTo>
                    <a:pt x="1054" y="492"/>
                  </a:lnTo>
                  <a:lnTo>
                    <a:pt x="1036" y="469"/>
                  </a:lnTo>
                  <a:lnTo>
                    <a:pt x="1017" y="445"/>
                  </a:lnTo>
                  <a:lnTo>
                    <a:pt x="998" y="421"/>
                  </a:lnTo>
                  <a:lnTo>
                    <a:pt x="978" y="396"/>
                  </a:lnTo>
                  <a:lnTo>
                    <a:pt x="959" y="371"/>
                  </a:lnTo>
                  <a:lnTo>
                    <a:pt x="940" y="348"/>
                  </a:lnTo>
                  <a:lnTo>
                    <a:pt x="922" y="325"/>
                  </a:lnTo>
                  <a:lnTo>
                    <a:pt x="905" y="303"/>
                  </a:lnTo>
                  <a:lnTo>
                    <a:pt x="890" y="285"/>
                  </a:lnTo>
                  <a:lnTo>
                    <a:pt x="877" y="267"/>
                  </a:lnTo>
                  <a:lnTo>
                    <a:pt x="767" y="559"/>
                  </a:lnTo>
                  <a:lnTo>
                    <a:pt x="757" y="579"/>
                  </a:lnTo>
                  <a:lnTo>
                    <a:pt x="743" y="595"/>
                  </a:lnTo>
                  <a:lnTo>
                    <a:pt x="725" y="607"/>
                  </a:lnTo>
                  <a:lnTo>
                    <a:pt x="705" y="615"/>
                  </a:lnTo>
                  <a:lnTo>
                    <a:pt x="682" y="617"/>
                  </a:lnTo>
                  <a:lnTo>
                    <a:pt x="674" y="618"/>
                  </a:lnTo>
                  <a:lnTo>
                    <a:pt x="667" y="619"/>
                  </a:lnTo>
                  <a:lnTo>
                    <a:pt x="659" y="620"/>
                  </a:lnTo>
                  <a:lnTo>
                    <a:pt x="647" y="620"/>
                  </a:lnTo>
                  <a:lnTo>
                    <a:pt x="633" y="620"/>
                  </a:lnTo>
                  <a:lnTo>
                    <a:pt x="614" y="619"/>
                  </a:lnTo>
                  <a:lnTo>
                    <a:pt x="588" y="619"/>
                  </a:lnTo>
                  <a:lnTo>
                    <a:pt x="602" y="613"/>
                  </a:lnTo>
                  <a:lnTo>
                    <a:pt x="614" y="608"/>
                  </a:lnTo>
                  <a:lnTo>
                    <a:pt x="622" y="604"/>
                  </a:lnTo>
                  <a:lnTo>
                    <a:pt x="629" y="601"/>
                  </a:lnTo>
                  <a:lnTo>
                    <a:pt x="636" y="597"/>
                  </a:lnTo>
                  <a:lnTo>
                    <a:pt x="644" y="594"/>
                  </a:lnTo>
                  <a:lnTo>
                    <a:pt x="656" y="589"/>
                  </a:lnTo>
                  <a:lnTo>
                    <a:pt x="670" y="583"/>
                  </a:lnTo>
                  <a:lnTo>
                    <a:pt x="692" y="571"/>
                  </a:lnTo>
                  <a:lnTo>
                    <a:pt x="711" y="555"/>
                  </a:lnTo>
                  <a:lnTo>
                    <a:pt x="726" y="538"/>
                  </a:lnTo>
                  <a:lnTo>
                    <a:pt x="739" y="517"/>
                  </a:lnTo>
                  <a:lnTo>
                    <a:pt x="747" y="496"/>
                  </a:lnTo>
                  <a:lnTo>
                    <a:pt x="752" y="472"/>
                  </a:lnTo>
                  <a:lnTo>
                    <a:pt x="752" y="448"/>
                  </a:lnTo>
                  <a:lnTo>
                    <a:pt x="749" y="425"/>
                  </a:lnTo>
                  <a:lnTo>
                    <a:pt x="741" y="401"/>
                  </a:lnTo>
                  <a:lnTo>
                    <a:pt x="729" y="379"/>
                  </a:lnTo>
                  <a:lnTo>
                    <a:pt x="714" y="361"/>
                  </a:lnTo>
                  <a:lnTo>
                    <a:pt x="695" y="346"/>
                  </a:lnTo>
                  <a:lnTo>
                    <a:pt x="676" y="333"/>
                  </a:lnTo>
                  <a:lnTo>
                    <a:pt x="655" y="325"/>
                  </a:lnTo>
                  <a:lnTo>
                    <a:pt x="631" y="320"/>
                  </a:lnTo>
                  <a:lnTo>
                    <a:pt x="607" y="319"/>
                  </a:lnTo>
                  <a:lnTo>
                    <a:pt x="584" y="323"/>
                  </a:lnTo>
                  <a:lnTo>
                    <a:pt x="560" y="330"/>
                  </a:lnTo>
                  <a:lnTo>
                    <a:pt x="362" y="418"/>
                  </a:lnTo>
                  <a:lnTo>
                    <a:pt x="141" y="346"/>
                  </a:lnTo>
                  <a:lnTo>
                    <a:pt x="366" y="490"/>
                  </a:lnTo>
                  <a:lnTo>
                    <a:pt x="587" y="393"/>
                  </a:lnTo>
                  <a:lnTo>
                    <a:pt x="605" y="388"/>
                  </a:lnTo>
                  <a:lnTo>
                    <a:pt x="623" y="387"/>
                  </a:lnTo>
                  <a:lnTo>
                    <a:pt x="640" y="391"/>
                  </a:lnTo>
                  <a:lnTo>
                    <a:pt x="657" y="400"/>
                  </a:lnTo>
                  <a:lnTo>
                    <a:pt x="670" y="412"/>
                  </a:lnTo>
                  <a:lnTo>
                    <a:pt x="679" y="429"/>
                  </a:lnTo>
                  <a:lnTo>
                    <a:pt x="684" y="446"/>
                  </a:lnTo>
                  <a:lnTo>
                    <a:pt x="685" y="465"/>
                  </a:lnTo>
                  <a:lnTo>
                    <a:pt x="680" y="482"/>
                  </a:lnTo>
                  <a:lnTo>
                    <a:pt x="672" y="498"/>
                  </a:lnTo>
                  <a:lnTo>
                    <a:pt x="660" y="511"/>
                  </a:lnTo>
                  <a:lnTo>
                    <a:pt x="643" y="521"/>
                  </a:lnTo>
                  <a:lnTo>
                    <a:pt x="479" y="593"/>
                  </a:lnTo>
                  <a:lnTo>
                    <a:pt x="387" y="633"/>
                  </a:lnTo>
                  <a:lnTo>
                    <a:pt x="371" y="639"/>
                  </a:lnTo>
                  <a:lnTo>
                    <a:pt x="354" y="640"/>
                  </a:lnTo>
                  <a:lnTo>
                    <a:pt x="337" y="637"/>
                  </a:lnTo>
                  <a:lnTo>
                    <a:pt x="322" y="628"/>
                  </a:lnTo>
                  <a:lnTo>
                    <a:pt x="74" y="469"/>
                  </a:lnTo>
                  <a:lnTo>
                    <a:pt x="217" y="617"/>
                  </a:lnTo>
                  <a:lnTo>
                    <a:pt x="87" y="616"/>
                  </a:lnTo>
                  <a:lnTo>
                    <a:pt x="64" y="613"/>
                  </a:lnTo>
                  <a:lnTo>
                    <a:pt x="43" y="604"/>
                  </a:lnTo>
                  <a:lnTo>
                    <a:pt x="26" y="590"/>
                  </a:lnTo>
                  <a:lnTo>
                    <a:pt x="12" y="573"/>
                  </a:lnTo>
                  <a:lnTo>
                    <a:pt x="3" y="551"/>
                  </a:lnTo>
                  <a:lnTo>
                    <a:pt x="0" y="529"/>
                  </a:lnTo>
                  <a:lnTo>
                    <a:pt x="2" y="351"/>
                  </a:lnTo>
                  <a:lnTo>
                    <a:pt x="4" y="330"/>
                  </a:lnTo>
                  <a:lnTo>
                    <a:pt x="11" y="312"/>
                  </a:lnTo>
                  <a:lnTo>
                    <a:pt x="22" y="295"/>
                  </a:lnTo>
                  <a:lnTo>
                    <a:pt x="36" y="282"/>
                  </a:lnTo>
                  <a:lnTo>
                    <a:pt x="52" y="273"/>
                  </a:lnTo>
                  <a:lnTo>
                    <a:pt x="72" y="266"/>
                  </a:lnTo>
                  <a:lnTo>
                    <a:pt x="92" y="264"/>
                  </a:lnTo>
                  <a:lnTo>
                    <a:pt x="680" y="286"/>
                  </a:lnTo>
                  <a:lnTo>
                    <a:pt x="692" y="253"/>
                  </a:lnTo>
                  <a:lnTo>
                    <a:pt x="704" y="224"/>
                  </a:lnTo>
                  <a:lnTo>
                    <a:pt x="713" y="197"/>
                  </a:lnTo>
                  <a:lnTo>
                    <a:pt x="723" y="172"/>
                  </a:lnTo>
                  <a:lnTo>
                    <a:pt x="732" y="146"/>
                  </a:lnTo>
                  <a:lnTo>
                    <a:pt x="743" y="119"/>
                  </a:lnTo>
                  <a:lnTo>
                    <a:pt x="753" y="91"/>
                  </a:lnTo>
                  <a:lnTo>
                    <a:pt x="765" y="58"/>
                  </a:lnTo>
                  <a:lnTo>
                    <a:pt x="773" y="41"/>
                  </a:lnTo>
                  <a:lnTo>
                    <a:pt x="786" y="26"/>
                  </a:lnTo>
                  <a:lnTo>
                    <a:pt x="800" y="14"/>
                  </a:lnTo>
                  <a:lnTo>
                    <a:pt x="816" y="6"/>
                  </a:lnTo>
                  <a:lnTo>
                    <a:pt x="835" y="1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32"/>
            <p:cNvSpPr>
              <a:spLocks/>
            </p:cNvSpPr>
            <p:nvPr/>
          </p:nvSpPr>
          <p:spPr bwMode="auto">
            <a:xfrm>
              <a:off x="3621088" y="2905125"/>
              <a:ext cx="52388" cy="52388"/>
            </a:xfrm>
            <a:custGeom>
              <a:avLst/>
              <a:gdLst>
                <a:gd name="T0" fmla="*/ 166 w 329"/>
                <a:gd name="T1" fmla="*/ 0 h 330"/>
                <a:gd name="T2" fmla="*/ 196 w 329"/>
                <a:gd name="T3" fmla="*/ 3 h 330"/>
                <a:gd name="T4" fmla="*/ 224 w 329"/>
                <a:gd name="T5" fmla="*/ 11 h 330"/>
                <a:gd name="T6" fmla="*/ 249 w 329"/>
                <a:gd name="T7" fmla="*/ 23 h 330"/>
                <a:gd name="T8" fmla="*/ 272 w 329"/>
                <a:gd name="T9" fmla="*/ 40 h 330"/>
                <a:gd name="T10" fmla="*/ 291 w 329"/>
                <a:gd name="T11" fmla="*/ 59 h 330"/>
                <a:gd name="T12" fmla="*/ 308 w 329"/>
                <a:gd name="T13" fmla="*/ 83 h 330"/>
                <a:gd name="T14" fmla="*/ 319 w 329"/>
                <a:gd name="T15" fmla="*/ 109 h 330"/>
                <a:gd name="T16" fmla="*/ 327 w 329"/>
                <a:gd name="T17" fmla="*/ 137 h 330"/>
                <a:gd name="T18" fmla="*/ 329 w 329"/>
                <a:gd name="T19" fmla="*/ 165 h 330"/>
                <a:gd name="T20" fmla="*/ 326 w 329"/>
                <a:gd name="T21" fmla="*/ 195 h 330"/>
                <a:gd name="T22" fmla="*/ 319 w 329"/>
                <a:gd name="T23" fmla="*/ 223 h 330"/>
                <a:gd name="T24" fmla="*/ 307 w 329"/>
                <a:gd name="T25" fmla="*/ 249 h 330"/>
                <a:gd name="T26" fmla="*/ 290 w 329"/>
                <a:gd name="T27" fmla="*/ 271 h 330"/>
                <a:gd name="T28" fmla="*/ 270 w 329"/>
                <a:gd name="T29" fmla="*/ 292 h 330"/>
                <a:gd name="T30" fmla="*/ 247 w 329"/>
                <a:gd name="T31" fmla="*/ 307 h 330"/>
                <a:gd name="T32" fmla="*/ 222 w 329"/>
                <a:gd name="T33" fmla="*/ 320 h 330"/>
                <a:gd name="T34" fmla="*/ 194 w 329"/>
                <a:gd name="T35" fmla="*/ 327 h 330"/>
                <a:gd name="T36" fmla="*/ 164 w 329"/>
                <a:gd name="T37" fmla="*/ 330 h 330"/>
                <a:gd name="T38" fmla="*/ 135 w 329"/>
                <a:gd name="T39" fmla="*/ 327 h 330"/>
                <a:gd name="T40" fmla="*/ 107 w 329"/>
                <a:gd name="T41" fmla="*/ 319 h 330"/>
                <a:gd name="T42" fmla="*/ 81 w 329"/>
                <a:gd name="T43" fmla="*/ 306 h 330"/>
                <a:gd name="T44" fmla="*/ 59 w 329"/>
                <a:gd name="T45" fmla="*/ 290 h 330"/>
                <a:gd name="T46" fmla="*/ 38 w 329"/>
                <a:gd name="T47" fmla="*/ 270 h 330"/>
                <a:gd name="T48" fmla="*/ 23 w 329"/>
                <a:gd name="T49" fmla="*/ 248 h 330"/>
                <a:gd name="T50" fmla="*/ 11 w 329"/>
                <a:gd name="T51" fmla="*/ 221 h 330"/>
                <a:gd name="T52" fmla="*/ 4 w 329"/>
                <a:gd name="T53" fmla="*/ 193 h 330"/>
                <a:gd name="T54" fmla="*/ 0 w 329"/>
                <a:gd name="T55" fmla="*/ 163 h 330"/>
                <a:gd name="T56" fmla="*/ 4 w 329"/>
                <a:gd name="T57" fmla="*/ 134 h 330"/>
                <a:gd name="T58" fmla="*/ 12 w 329"/>
                <a:gd name="T59" fmla="*/ 107 h 330"/>
                <a:gd name="T60" fmla="*/ 24 w 329"/>
                <a:gd name="T61" fmla="*/ 81 h 330"/>
                <a:gd name="T62" fmla="*/ 40 w 329"/>
                <a:gd name="T63" fmla="*/ 57 h 330"/>
                <a:gd name="T64" fmla="*/ 60 w 329"/>
                <a:gd name="T65" fmla="*/ 38 h 330"/>
                <a:gd name="T66" fmla="*/ 83 w 329"/>
                <a:gd name="T67" fmla="*/ 21 h 330"/>
                <a:gd name="T68" fmla="*/ 109 w 329"/>
                <a:gd name="T69" fmla="*/ 10 h 330"/>
                <a:gd name="T70" fmla="*/ 137 w 329"/>
                <a:gd name="T71" fmla="*/ 3 h 330"/>
                <a:gd name="T72" fmla="*/ 166 w 329"/>
                <a:gd name="T7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30">
                  <a:moveTo>
                    <a:pt x="166" y="0"/>
                  </a:moveTo>
                  <a:lnTo>
                    <a:pt x="196" y="3"/>
                  </a:lnTo>
                  <a:lnTo>
                    <a:pt x="224" y="11"/>
                  </a:lnTo>
                  <a:lnTo>
                    <a:pt x="249" y="23"/>
                  </a:lnTo>
                  <a:lnTo>
                    <a:pt x="272" y="40"/>
                  </a:lnTo>
                  <a:lnTo>
                    <a:pt x="291" y="59"/>
                  </a:lnTo>
                  <a:lnTo>
                    <a:pt x="308" y="83"/>
                  </a:lnTo>
                  <a:lnTo>
                    <a:pt x="319" y="109"/>
                  </a:lnTo>
                  <a:lnTo>
                    <a:pt x="327" y="137"/>
                  </a:lnTo>
                  <a:lnTo>
                    <a:pt x="329" y="165"/>
                  </a:lnTo>
                  <a:lnTo>
                    <a:pt x="326" y="195"/>
                  </a:lnTo>
                  <a:lnTo>
                    <a:pt x="319" y="223"/>
                  </a:lnTo>
                  <a:lnTo>
                    <a:pt x="307" y="249"/>
                  </a:lnTo>
                  <a:lnTo>
                    <a:pt x="290" y="271"/>
                  </a:lnTo>
                  <a:lnTo>
                    <a:pt x="270" y="292"/>
                  </a:lnTo>
                  <a:lnTo>
                    <a:pt x="247" y="307"/>
                  </a:lnTo>
                  <a:lnTo>
                    <a:pt x="222" y="320"/>
                  </a:lnTo>
                  <a:lnTo>
                    <a:pt x="194" y="327"/>
                  </a:lnTo>
                  <a:lnTo>
                    <a:pt x="164" y="330"/>
                  </a:lnTo>
                  <a:lnTo>
                    <a:pt x="135" y="327"/>
                  </a:lnTo>
                  <a:lnTo>
                    <a:pt x="107" y="319"/>
                  </a:lnTo>
                  <a:lnTo>
                    <a:pt x="81" y="306"/>
                  </a:lnTo>
                  <a:lnTo>
                    <a:pt x="59" y="290"/>
                  </a:lnTo>
                  <a:lnTo>
                    <a:pt x="38" y="270"/>
                  </a:lnTo>
                  <a:lnTo>
                    <a:pt x="23" y="248"/>
                  </a:lnTo>
                  <a:lnTo>
                    <a:pt x="11" y="221"/>
                  </a:lnTo>
                  <a:lnTo>
                    <a:pt x="4" y="193"/>
                  </a:lnTo>
                  <a:lnTo>
                    <a:pt x="0" y="163"/>
                  </a:lnTo>
                  <a:lnTo>
                    <a:pt x="4" y="134"/>
                  </a:lnTo>
                  <a:lnTo>
                    <a:pt x="12" y="107"/>
                  </a:lnTo>
                  <a:lnTo>
                    <a:pt x="24" y="81"/>
                  </a:lnTo>
                  <a:lnTo>
                    <a:pt x="40" y="57"/>
                  </a:lnTo>
                  <a:lnTo>
                    <a:pt x="60" y="38"/>
                  </a:lnTo>
                  <a:lnTo>
                    <a:pt x="83" y="21"/>
                  </a:lnTo>
                  <a:lnTo>
                    <a:pt x="109" y="10"/>
                  </a:lnTo>
                  <a:lnTo>
                    <a:pt x="137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4465089" y="2698750"/>
            <a:ext cx="446088" cy="534987"/>
            <a:chOff x="4506913" y="2698750"/>
            <a:chExt cx="446088" cy="534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137"/>
            <p:cNvSpPr>
              <a:spLocks/>
            </p:cNvSpPr>
            <p:nvPr/>
          </p:nvSpPr>
          <p:spPr bwMode="auto">
            <a:xfrm>
              <a:off x="4568826" y="2760663"/>
              <a:ext cx="80963" cy="61912"/>
            </a:xfrm>
            <a:custGeom>
              <a:avLst/>
              <a:gdLst>
                <a:gd name="T0" fmla="*/ 256 w 512"/>
                <a:gd name="T1" fmla="*/ 0 h 391"/>
                <a:gd name="T2" fmla="*/ 298 w 512"/>
                <a:gd name="T3" fmla="*/ 1 h 391"/>
                <a:gd name="T4" fmla="*/ 336 w 512"/>
                <a:gd name="T5" fmla="*/ 5 h 391"/>
                <a:gd name="T6" fmla="*/ 371 w 512"/>
                <a:gd name="T7" fmla="*/ 11 h 391"/>
                <a:gd name="T8" fmla="*/ 402 w 512"/>
                <a:gd name="T9" fmla="*/ 18 h 391"/>
                <a:gd name="T10" fmla="*/ 430 w 512"/>
                <a:gd name="T11" fmla="*/ 26 h 391"/>
                <a:gd name="T12" fmla="*/ 455 w 512"/>
                <a:gd name="T13" fmla="*/ 34 h 391"/>
                <a:gd name="T14" fmla="*/ 478 w 512"/>
                <a:gd name="T15" fmla="*/ 44 h 391"/>
                <a:gd name="T16" fmla="*/ 498 w 512"/>
                <a:gd name="T17" fmla="*/ 51 h 391"/>
                <a:gd name="T18" fmla="*/ 506 w 512"/>
                <a:gd name="T19" fmla="*/ 78 h 391"/>
                <a:gd name="T20" fmla="*/ 511 w 512"/>
                <a:gd name="T21" fmla="*/ 106 h 391"/>
                <a:gd name="T22" fmla="*/ 512 w 512"/>
                <a:gd name="T23" fmla="*/ 135 h 391"/>
                <a:gd name="T24" fmla="*/ 510 w 512"/>
                <a:gd name="T25" fmla="*/ 173 h 391"/>
                <a:gd name="T26" fmla="*/ 502 w 512"/>
                <a:gd name="T27" fmla="*/ 209 h 391"/>
                <a:gd name="T28" fmla="*/ 488 w 512"/>
                <a:gd name="T29" fmla="*/ 243 h 391"/>
                <a:gd name="T30" fmla="*/ 471 w 512"/>
                <a:gd name="T31" fmla="*/ 274 h 391"/>
                <a:gd name="T32" fmla="*/ 449 w 512"/>
                <a:gd name="T33" fmla="*/ 303 h 391"/>
                <a:gd name="T34" fmla="*/ 424 w 512"/>
                <a:gd name="T35" fmla="*/ 328 h 391"/>
                <a:gd name="T36" fmla="*/ 395 w 512"/>
                <a:gd name="T37" fmla="*/ 350 h 391"/>
                <a:gd name="T38" fmla="*/ 365 w 512"/>
                <a:gd name="T39" fmla="*/ 367 h 391"/>
                <a:gd name="T40" fmla="*/ 331 w 512"/>
                <a:gd name="T41" fmla="*/ 380 h 391"/>
                <a:gd name="T42" fmla="*/ 294 w 512"/>
                <a:gd name="T43" fmla="*/ 388 h 391"/>
                <a:gd name="T44" fmla="*/ 256 w 512"/>
                <a:gd name="T45" fmla="*/ 391 h 391"/>
                <a:gd name="T46" fmla="*/ 218 w 512"/>
                <a:gd name="T47" fmla="*/ 388 h 391"/>
                <a:gd name="T48" fmla="*/ 182 w 512"/>
                <a:gd name="T49" fmla="*/ 380 h 391"/>
                <a:gd name="T50" fmla="*/ 148 w 512"/>
                <a:gd name="T51" fmla="*/ 367 h 391"/>
                <a:gd name="T52" fmla="*/ 116 w 512"/>
                <a:gd name="T53" fmla="*/ 350 h 391"/>
                <a:gd name="T54" fmla="*/ 89 w 512"/>
                <a:gd name="T55" fmla="*/ 328 h 391"/>
                <a:gd name="T56" fmla="*/ 63 w 512"/>
                <a:gd name="T57" fmla="*/ 303 h 391"/>
                <a:gd name="T58" fmla="*/ 41 w 512"/>
                <a:gd name="T59" fmla="*/ 274 h 391"/>
                <a:gd name="T60" fmla="*/ 24 w 512"/>
                <a:gd name="T61" fmla="*/ 243 h 391"/>
                <a:gd name="T62" fmla="*/ 11 w 512"/>
                <a:gd name="T63" fmla="*/ 209 h 391"/>
                <a:gd name="T64" fmla="*/ 3 w 512"/>
                <a:gd name="T65" fmla="*/ 173 h 391"/>
                <a:gd name="T66" fmla="*/ 0 w 512"/>
                <a:gd name="T67" fmla="*/ 135 h 391"/>
                <a:gd name="T68" fmla="*/ 2 w 512"/>
                <a:gd name="T69" fmla="*/ 106 h 391"/>
                <a:gd name="T70" fmla="*/ 6 w 512"/>
                <a:gd name="T71" fmla="*/ 78 h 391"/>
                <a:gd name="T72" fmla="*/ 15 w 512"/>
                <a:gd name="T73" fmla="*/ 51 h 391"/>
                <a:gd name="T74" fmla="*/ 34 w 512"/>
                <a:gd name="T75" fmla="*/ 44 h 391"/>
                <a:gd name="T76" fmla="*/ 57 w 512"/>
                <a:gd name="T77" fmla="*/ 34 h 391"/>
                <a:gd name="T78" fmla="*/ 82 w 512"/>
                <a:gd name="T79" fmla="*/ 26 h 391"/>
                <a:gd name="T80" fmla="*/ 110 w 512"/>
                <a:gd name="T81" fmla="*/ 18 h 391"/>
                <a:gd name="T82" fmla="*/ 142 w 512"/>
                <a:gd name="T83" fmla="*/ 11 h 391"/>
                <a:gd name="T84" fmla="*/ 176 w 512"/>
                <a:gd name="T85" fmla="*/ 5 h 391"/>
                <a:gd name="T86" fmla="*/ 214 w 512"/>
                <a:gd name="T87" fmla="*/ 1 h 391"/>
                <a:gd name="T88" fmla="*/ 256 w 512"/>
                <a:gd name="T8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" h="391">
                  <a:moveTo>
                    <a:pt x="256" y="0"/>
                  </a:moveTo>
                  <a:lnTo>
                    <a:pt x="298" y="1"/>
                  </a:lnTo>
                  <a:lnTo>
                    <a:pt x="336" y="5"/>
                  </a:lnTo>
                  <a:lnTo>
                    <a:pt x="371" y="11"/>
                  </a:lnTo>
                  <a:lnTo>
                    <a:pt x="402" y="18"/>
                  </a:lnTo>
                  <a:lnTo>
                    <a:pt x="430" y="26"/>
                  </a:lnTo>
                  <a:lnTo>
                    <a:pt x="455" y="34"/>
                  </a:lnTo>
                  <a:lnTo>
                    <a:pt x="478" y="44"/>
                  </a:lnTo>
                  <a:lnTo>
                    <a:pt x="498" y="51"/>
                  </a:lnTo>
                  <a:lnTo>
                    <a:pt x="506" y="78"/>
                  </a:lnTo>
                  <a:lnTo>
                    <a:pt x="511" y="106"/>
                  </a:lnTo>
                  <a:lnTo>
                    <a:pt x="512" y="135"/>
                  </a:lnTo>
                  <a:lnTo>
                    <a:pt x="510" y="173"/>
                  </a:lnTo>
                  <a:lnTo>
                    <a:pt x="502" y="209"/>
                  </a:lnTo>
                  <a:lnTo>
                    <a:pt x="488" y="243"/>
                  </a:lnTo>
                  <a:lnTo>
                    <a:pt x="471" y="274"/>
                  </a:lnTo>
                  <a:lnTo>
                    <a:pt x="449" y="303"/>
                  </a:lnTo>
                  <a:lnTo>
                    <a:pt x="424" y="328"/>
                  </a:lnTo>
                  <a:lnTo>
                    <a:pt x="395" y="350"/>
                  </a:lnTo>
                  <a:lnTo>
                    <a:pt x="365" y="367"/>
                  </a:lnTo>
                  <a:lnTo>
                    <a:pt x="331" y="380"/>
                  </a:lnTo>
                  <a:lnTo>
                    <a:pt x="294" y="388"/>
                  </a:lnTo>
                  <a:lnTo>
                    <a:pt x="256" y="391"/>
                  </a:lnTo>
                  <a:lnTo>
                    <a:pt x="218" y="388"/>
                  </a:lnTo>
                  <a:lnTo>
                    <a:pt x="182" y="380"/>
                  </a:lnTo>
                  <a:lnTo>
                    <a:pt x="148" y="367"/>
                  </a:lnTo>
                  <a:lnTo>
                    <a:pt x="116" y="350"/>
                  </a:lnTo>
                  <a:lnTo>
                    <a:pt x="89" y="328"/>
                  </a:lnTo>
                  <a:lnTo>
                    <a:pt x="63" y="303"/>
                  </a:lnTo>
                  <a:lnTo>
                    <a:pt x="41" y="274"/>
                  </a:lnTo>
                  <a:lnTo>
                    <a:pt x="24" y="243"/>
                  </a:lnTo>
                  <a:lnTo>
                    <a:pt x="11" y="209"/>
                  </a:lnTo>
                  <a:lnTo>
                    <a:pt x="3" y="173"/>
                  </a:lnTo>
                  <a:lnTo>
                    <a:pt x="0" y="135"/>
                  </a:lnTo>
                  <a:lnTo>
                    <a:pt x="2" y="106"/>
                  </a:lnTo>
                  <a:lnTo>
                    <a:pt x="6" y="78"/>
                  </a:lnTo>
                  <a:lnTo>
                    <a:pt x="15" y="51"/>
                  </a:lnTo>
                  <a:lnTo>
                    <a:pt x="34" y="44"/>
                  </a:lnTo>
                  <a:lnTo>
                    <a:pt x="57" y="34"/>
                  </a:lnTo>
                  <a:lnTo>
                    <a:pt x="82" y="26"/>
                  </a:lnTo>
                  <a:lnTo>
                    <a:pt x="110" y="18"/>
                  </a:lnTo>
                  <a:lnTo>
                    <a:pt x="142" y="11"/>
                  </a:lnTo>
                  <a:lnTo>
                    <a:pt x="176" y="5"/>
                  </a:lnTo>
                  <a:lnTo>
                    <a:pt x="214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38"/>
            <p:cNvSpPr>
              <a:spLocks noEditPoints="1"/>
            </p:cNvSpPr>
            <p:nvPr/>
          </p:nvSpPr>
          <p:spPr bwMode="auto">
            <a:xfrm>
              <a:off x="4556126" y="2698750"/>
              <a:ext cx="106363" cy="55562"/>
            </a:xfrm>
            <a:custGeom>
              <a:avLst/>
              <a:gdLst>
                <a:gd name="T0" fmla="*/ 297 w 668"/>
                <a:gd name="T1" fmla="*/ 85 h 360"/>
                <a:gd name="T2" fmla="*/ 297 w 668"/>
                <a:gd name="T3" fmla="*/ 128 h 360"/>
                <a:gd name="T4" fmla="*/ 255 w 668"/>
                <a:gd name="T5" fmla="*/ 128 h 360"/>
                <a:gd name="T6" fmla="*/ 255 w 668"/>
                <a:gd name="T7" fmla="*/ 200 h 360"/>
                <a:gd name="T8" fmla="*/ 297 w 668"/>
                <a:gd name="T9" fmla="*/ 200 h 360"/>
                <a:gd name="T10" fmla="*/ 297 w 668"/>
                <a:gd name="T11" fmla="*/ 243 h 360"/>
                <a:gd name="T12" fmla="*/ 371 w 668"/>
                <a:gd name="T13" fmla="*/ 243 h 360"/>
                <a:gd name="T14" fmla="*/ 371 w 668"/>
                <a:gd name="T15" fmla="*/ 200 h 360"/>
                <a:gd name="T16" fmla="*/ 413 w 668"/>
                <a:gd name="T17" fmla="*/ 200 h 360"/>
                <a:gd name="T18" fmla="*/ 413 w 668"/>
                <a:gd name="T19" fmla="*/ 128 h 360"/>
                <a:gd name="T20" fmla="*/ 371 w 668"/>
                <a:gd name="T21" fmla="*/ 128 h 360"/>
                <a:gd name="T22" fmla="*/ 371 w 668"/>
                <a:gd name="T23" fmla="*/ 85 h 360"/>
                <a:gd name="T24" fmla="*/ 297 w 668"/>
                <a:gd name="T25" fmla="*/ 85 h 360"/>
                <a:gd name="T26" fmla="*/ 334 w 668"/>
                <a:gd name="T27" fmla="*/ 0 h 360"/>
                <a:gd name="T28" fmla="*/ 398 w 668"/>
                <a:gd name="T29" fmla="*/ 2 h 360"/>
                <a:gd name="T30" fmla="*/ 462 w 668"/>
                <a:gd name="T31" fmla="*/ 8 h 360"/>
                <a:gd name="T32" fmla="*/ 525 w 668"/>
                <a:gd name="T33" fmla="*/ 19 h 360"/>
                <a:gd name="T34" fmla="*/ 588 w 668"/>
                <a:gd name="T35" fmla="*/ 33 h 360"/>
                <a:gd name="T36" fmla="*/ 650 w 668"/>
                <a:gd name="T37" fmla="*/ 53 h 360"/>
                <a:gd name="T38" fmla="*/ 655 w 668"/>
                <a:gd name="T39" fmla="*/ 55 h 360"/>
                <a:gd name="T40" fmla="*/ 659 w 668"/>
                <a:gd name="T41" fmla="*/ 58 h 360"/>
                <a:gd name="T42" fmla="*/ 663 w 668"/>
                <a:gd name="T43" fmla="*/ 62 h 360"/>
                <a:gd name="T44" fmla="*/ 666 w 668"/>
                <a:gd name="T45" fmla="*/ 67 h 360"/>
                <a:gd name="T46" fmla="*/ 668 w 668"/>
                <a:gd name="T47" fmla="*/ 77 h 360"/>
                <a:gd name="T48" fmla="*/ 667 w 668"/>
                <a:gd name="T49" fmla="*/ 88 h 360"/>
                <a:gd name="T50" fmla="*/ 564 w 668"/>
                <a:gd name="T51" fmla="*/ 360 h 360"/>
                <a:gd name="T52" fmla="*/ 508 w 668"/>
                <a:gd name="T53" fmla="*/ 341 h 360"/>
                <a:gd name="T54" fmla="*/ 451 w 668"/>
                <a:gd name="T55" fmla="*/ 328 h 360"/>
                <a:gd name="T56" fmla="*/ 392 w 668"/>
                <a:gd name="T57" fmla="*/ 320 h 360"/>
                <a:gd name="T58" fmla="*/ 334 w 668"/>
                <a:gd name="T59" fmla="*/ 318 h 360"/>
                <a:gd name="T60" fmla="*/ 276 w 668"/>
                <a:gd name="T61" fmla="*/ 320 h 360"/>
                <a:gd name="T62" fmla="*/ 218 w 668"/>
                <a:gd name="T63" fmla="*/ 328 h 360"/>
                <a:gd name="T64" fmla="*/ 160 w 668"/>
                <a:gd name="T65" fmla="*/ 341 h 360"/>
                <a:gd name="T66" fmla="*/ 104 w 668"/>
                <a:gd name="T67" fmla="*/ 360 h 360"/>
                <a:gd name="T68" fmla="*/ 2 w 668"/>
                <a:gd name="T69" fmla="*/ 88 h 360"/>
                <a:gd name="T70" fmla="*/ 0 w 668"/>
                <a:gd name="T71" fmla="*/ 77 h 360"/>
                <a:gd name="T72" fmla="*/ 3 w 668"/>
                <a:gd name="T73" fmla="*/ 67 h 360"/>
                <a:gd name="T74" fmla="*/ 5 w 668"/>
                <a:gd name="T75" fmla="*/ 62 h 360"/>
                <a:gd name="T76" fmla="*/ 9 w 668"/>
                <a:gd name="T77" fmla="*/ 58 h 360"/>
                <a:gd name="T78" fmla="*/ 13 w 668"/>
                <a:gd name="T79" fmla="*/ 55 h 360"/>
                <a:gd name="T80" fmla="*/ 18 w 668"/>
                <a:gd name="T81" fmla="*/ 53 h 360"/>
                <a:gd name="T82" fmla="*/ 80 w 668"/>
                <a:gd name="T83" fmla="*/ 33 h 360"/>
                <a:gd name="T84" fmla="*/ 143 w 668"/>
                <a:gd name="T85" fmla="*/ 19 h 360"/>
                <a:gd name="T86" fmla="*/ 207 w 668"/>
                <a:gd name="T87" fmla="*/ 8 h 360"/>
                <a:gd name="T88" fmla="*/ 271 w 668"/>
                <a:gd name="T89" fmla="*/ 2 h 360"/>
                <a:gd name="T90" fmla="*/ 334 w 668"/>
                <a:gd name="T9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8" h="360">
                  <a:moveTo>
                    <a:pt x="297" y="85"/>
                  </a:moveTo>
                  <a:lnTo>
                    <a:pt x="297" y="128"/>
                  </a:lnTo>
                  <a:lnTo>
                    <a:pt x="255" y="128"/>
                  </a:lnTo>
                  <a:lnTo>
                    <a:pt x="255" y="200"/>
                  </a:lnTo>
                  <a:lnTo>
                    <a:pt x="297" y="200"/>
                  </a:lnTo>
                  <a:lnTo>
                    <a:pt x="297" y="243"/>
                  </a:lnTo>
                  <a:lnTo>
                    <a:pt x="371" y="243"/>
                  </a:lnTo>
                  <a:lnTo>
                    <a:pt x="371" y="200"/>
                  </a:lnTo>
                  <a:lnTo>
                    <a:pt x="413" y="200"/>
                  </a:lnTo>
                  <a:lnTo>
                    <a:pt x="413" y="128"/>
                  </a:lnTo>
                  <a:lnTo>
                    <a:pt x="371" y="128"/>
                  </a:lnTo>
                  <a:lnTo>
                    <a:pt x="371" y="85"/>
                  </a:lnTo>
                  <a:lnTo>
                    <a:pt x="297" y="85"/>
                  </a:lnTo>
                  <a:close/>
                  <a:moveTo>
                    <a:pt x="334" y="0"/>
                  </a:moveTo>
                  <a:lnTo>
                    <a:pt x="398" y="2"/>
                  </a:lnTo>
                  <a:lnTo>
                    <a:pt x="462" y="8"/>
                  </a:lnTo>
                  <a:lnTo>
                    <a:pt x="525" y="19"/>
                  </a:lnTo>
                  <a:lnTo>
                    <a:pt x="588" y="33"/>
                  </a:lnTo>
                  <a:lnTo>
                    <a:pt x="650" y="53"/>
                  </a:lnTo>
                  <a:lnTo>
                    <a:pt x="655" y="55"/>
                  </a:lnTo>
                  <a:lnTo>
                    <a:pt x="659" y="58"/>
                  </a:lnTo>
                  <a:lnTo>
                    <a:pt x="663" y="62"/>
                  </a:lnTo>
                  <a:lnTo>
                    <a:pt x="666" y="67"/>
                  </a:lnTo>
                  <a:lnTo>
                    <a:pt x="668" y="77"/>
                  </a:lnTo>
                  <a:lnTo>
                    <a:pt x="667" y="88"/>
                  </a:lnTo>
                  <a:lnTo>
                    <a:pt x="564" y="360"/>
                  </a:lnTo>
                  <a:lnTo>
                    <a:pt x="508" y="341"/>
                  </a:lnTo>
                  <a:lnTo>
                    <a:pt x="451" y="328"/>
                  </a:lnTo>
                  <a:lnTo>
                    <a:pt x="392" y="320"/>
                  </a:lnTo>
                  <a:lnTo>
                    <a:pt x="334" y="318"/>
                  </a:lnTo>
                  <a:lnTo>
                    <a:pt x="276" y="320"/>
                  </a:lnTo>
                  <a:lnTo>
                    <a:pt x="218" y="328"/>
                  </a:lnTo>
                  <a:lnTo>
                    <a:pt x="160" y="341"/>
                  </a:lnTo>
                  <a:lnTo>
                    <a:pt x="104" y="360"/>
                  </a:lnTo>
                  <a:lnTo>
                    <a:pt x="2" y="88"/>
                  </a:lnTo>
                  <a:lnTo>
                    <a:pt x="0" y="77"/>
                  </a:lnTo>
                  <a:lnTo>
                    <a:pt x="3" y="67"/>
                  </a:lnTo>
                  <a:lnTo>
                    <a:pt x="5" y="62"/>
                  </a:lnTo>
                  <a:lnTo>
                    <a:pt x="9" y="58"/>
                  </a:lnTo>
                  <a:lnTo>
                    <a:pt x="13" y="55"/>
                  </a:lnTo>
                  <a:lnTo>
                    <a:pt x="18" y="53"/>
                  </a:lnTo>
                  <a:lnTo>
                    <a:pt x="80" y="33"/>
                  </a:lnTo>
                  <a:lnTo>
                    <a:pt x="143" y="19"/>
                  </a:lnTo>
                  <a:lnTo>
                    <a:pt x="207" y="8"/>
                  </a:lnTo>
                  <a:lnTo>
                    <a:pt x="271" y="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39"/>
            <p:cNvSpPr>
              <a:spLocks/>
            </p:cNvSpPr>
            <p:nvPr/>
          </p:nvSpPr>
          <p:spPr bwMode="auto">
            <a:xfrm>
              <a:off x="4506913" y="2835275"/>
              <a:ext cx="446088" cy="398462"/>
            </a:xfrm>
            <a:custGeom>
              <a:avLst/>
              <a:gdLst>
                <a:gd name="T0" fmla="*/ 999 w 2813"/>
                <a:gd name="T1" fmla="*/ 40 h 2512"/>
                <a:gd name="T2" fmla="*/ 1143 w 2813"/>
                <a:gd name="T3" fmla="*/ 251 h 2512"/>
                <a:gd name="T4" fmla="*/ 1227 w 2813"/>
                <a:gd name="T5" fmla="*/ 484 h 2512"/>
                <a:gd name="T6" fmla="*/ 1332 w 2813"/>
                <a:gd name="T7" fmla="*/ 761 h 2512"/>
                <a:gd name="T8" fmla="*/ 1426 w 2813"/>
                <a:gd name="T9" fmla="*/ 1001 h 2512"/>
                <a:gd name="T10" fmla="*/ 1473 w 2813"/>
                <a:gd name="T11" fmla="*/ 1125 h 2512"/>
                <a:gd name="T12" fmla="*/ 1656 w 2813"/>
                <a:gd name="T13" fmla="*/ 1151 h 2512"/>
                <a:gd name="T14" fmla="*/ 1777 w 2813"/>
                <a:gd name="T15" fmla="*/ 1199 h 2512"/>
                <a:gd name="T16" fmla="*/ 1804 w 2813"/>
                <a:gd name="T17" fmla="*/ 1157 h 2512"/>
                <a:gd name="T18" fmla="*/ 1826 w 2813"/>
                <a:gd name="T19" fmla="*/ 1083 h 2512"/>
                <a:gd name="T20" fmla="*/ 2011 w 2813"/>
                <a:gd name="T21" fmla="*/ 1113 h 2512"/>
                <a:gd name="T22" fmla="*/ 2011 w 2813"/>
                <a:gd name="T23" fmla="*/ 1169 h 2512"/>
                <a:gd name="T24" fmla="*/ 2099 w 2813"/>
                <a:gd name="T25" fmla="*/ 1272 h 2512"/>
                <a:gd name="T26" fmla="*/ 2171 w 2813"/>
                <a:gd name="T27" fmla="*/ 963 h 2512"/>
                <a:gd name="T28" fmla="*/ 2261 w 2813"/>
                <a:gd name="T29" fmla="*/ 933 h 2512"/>
                <a:gd name="T30" fmla="*/ 2333 w 2813"/>
                <a:gd name="T31" fmla="*/ 1242 h 2512"/>
                <a:gd name="T32" fmla="*/ 2422 w 2813"/>
                <a:gd name="T33" fmla="*/ 1346 h 2512"/>
                <a:gd name="T34" fmla="*/ 2448 w 2813"/>
                <a:gd name="T35" fmla="*/ 1303 h 2512"/>
                <a:gd name="T36" fmla="*/ 2471 w 2813"/>
                <a:gd name="T37" fmla="*/ 1229 h 2512"/>
                <a:gd name="T38" fmla="*/ 2656 w 2813"/>
                <a:gd name="T39" fmla="*/ 1259 h 2512"/>
                <a:gd name="T40" fmla="*/ 2655 w 2813"/>
                <a:gd name="T41" fmla="*/ 1316 h 2512"/>
                <a:gd name="T42" fmla="*/ 2759 w 2813"/>
                <a:gd name="T43" fmla="*/ 1534 h 2512"/>
                <a:gd name="T44" fmla="*/ 2813 w 2813"/>
                <a:gd name="T45" fmla="*/ 2439 h 2512"/>
                <a:gd name="T46" fmla="*/ 2740 w 2813"/>
                <a:gd name="T47" fmla="*/ 2512 h 2512"/>
                <a:gd name="T48" fmla="*/ 2667 w 2813"/>
                <a:gd name="T49" fmla="*/ 2439 h 2512"/>
                <a:gd name="T50" fmla="*/ 1656 w 2813"/>
                <a:gd name="T51" fmla="*/ 2490 h 2512"/>
                <a:gd name="T52" fmla="*/ 1553 w 2813"/>
                <a:gd name="T53" fmla="*/ 2490 h 2512"/>
                <a:gd name="T54" fmla="*/ 1418 w 2813"/>
                <a:gd name="T55" fmla="*/ 1282 h 2512"/>
                <a:gd name="T56" fmla="*/ 1290 w 2813"/>
                <a:gd name="T57" fmla="*/ 1275 h 2512"/>
                <a:gd name="T58" fmla="*/ 1232 w 2813"/>
                <a:gd name="T59" fmla="*/ 1184 h 2512"/>
                <a:gd name="T60" fmla="*/ 1161 w 2813"/>
                <a:gd name="T61" fmla="*/ 1005 h 2512"/>
                <a:gd name="T62" fmla="*/ 1059 w 2813"/>
                <a:gd name="T63" fmla="*/ 739 h 2512"/>
                <a:gd name="T64" fmla="*/ 958 w 2813"/>
                <a:gd name="T65" fmla="*/ 465 h 2512"/>
                <a:gd name="T66" fmla="*/ 960 w 2813"/>
                <a:gd name="T67" fmla="*/ 488 h 2512"/>
                <a:gd name="T68" fmla="*/ 966 w 2813"/>
                <a:gd name="T69" fmla="*/ 523 h 2512"/>
                <a:gd name="T70" fmla="*/ 984 w 2813"/>
                <a:gd name="T71" fmla="*/ 622 h 2512"/>
                <a:gd name="T72" fmla="*/ 1026 w 2813"/>
                <a:gd name="T73" fmla="*/ 836 h 2512"/>
                <a:gd name="T74" fmla="*/ 1100 w 2813"/>
                <a:gd name="T75" fmla="*/ 1215 h 2512"/>
                <a:gd name="T76" fmla="*/ 1119 w 2813"/>
                <a:gd name="T77" fmla="*/ 1444 h 2512"/>
                <a:gd name="T78" fmla="*/ 972 w 2813"/>
                <a:gd name="T79" fmla="*/ 2364 h 2512"/>
                <a:gd name="T80" fmla="*/ 881 w 2813"/>
                <a:gd name="T81" fmla="*/ 2500 h 2512"/>
                <a:gd name="T82" fmla="*/ 719 w 2813"/>
                <a:gd name="T83" fmla="*/ 2469 h 2512"/>
                <a:gd name="T84" fmla="*/ 612 w 2813"/>
                <a:gd name="T85" fmla="*/ 1470 h 2512"/>
                <a:gd name="T86" fmla="*/ 546 w 2813"/>
                <a:gd name="T87" fmla="*/ 2486 h 2512"/>
                <a:gd name="T88" fmla="*/ 380 w 2813"/>
                <a:gd name="T89" fmla="*/ 2486 h 2512"/>
                <a:gd name="T90" fmla="*/ 315 w 2813"/>
                <a:gd name="T91" fmla="*/ 1470 h 2512"/>
                <a:gd name="T92" fmla="*/ 160 w 2813"/>
                <a:gd name="T93" fmla="*/ 1432 h 2512"/>
                <a:gd name="T94" fmla="*/ 568 w 2813"/>
                <a:gd name="T95" fmla="*/ 896 h 2512"/>
                <a:gd name="T96" fmla="*/ 806 w 2813"/>
                <a:gd name="T97" fmla="*/ 848 h 2512"/>
                <a:gd name="T98" fmla="*/ 908 w 2813"/>
                <a:gd name="T99" fmla="*/ 349 h 2512"/>
                <a:gd name="T100" fmla="*/ 486 w 2813"/>
                <a:gd name="T101" fmla="*/ 279 h 2512"/>
                <a:gd name="T102" fmla="*/ 312 w 2813"/>
                <a:gd name="T103" fmla="*/ 516 h 2512"/>
                <a:gd name="T104" fmla="*/ 634 w 2813"/>
                <a:gd name="T105" fmla="*/ 604 h 2512"/>
                <a:gd name="T106" fmla="*/ 654 w 2813"/>
                <a:gd name="T107" fmla="*/ 746 h 2512"/>
                <a:gd name="T108" fmla="*/ 541 w 2813"/>
                <a:gd name="T109" fmla="*/ 813 h 2512"/>
                <a:gd name="T110" fmla="*/ 402 w 2813"/>
                <a:gd name="T111" fmla="*/ 809 h 2512"/>
                <a:gd name="T112" fmla="*/ 201 w 2813"/>
                <a:gd name="T113" fmla="*/ 803 h 2512"/>
                <a:gd name="T114" fmla="*/ 93 w 2813"/>
                <a:gd name="T115" fmla="*/ 798 h 2512"/>
                <a:gd name="T116" fmla="*/ 0 w 2813"/>
                <a:gd name="T117" fmla="*/ 689 h 2512"/>
                <a:gd name="T118" fmla="*/ 75 w 2813"/>
                <a:gd name="T119" fmla="*/ 444 h 2512"/>
                <a:gd name="T120" fmla="*/ 182 w 2813"/>
                <a:gd name="T121" fmla="*/ 160 h 2512"/>
                <a:gd name="T122" fmla="*/ 354 w 2813"/>
                <a:gd name="T123" fmla="*/ 10 h 2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13" h="2512">
                  <a:moveTo>
                    <a:pt x="429" y="0"/>
                  </a:moveTo>
                  <a:lnTo>
                    <a:pt x="858" y="0"/>
                  </a:lnTo>
                  <a:lnTo>
                    <a:pt x="896" y="2"/>
                  </a:lnTo>
                  <a:lnTo>
                    <a:pt x="932" y="10"/>
                  </a:lnTo>
                  <a:lnTo>
                    <a:pt x="967" y="23"/>
                  </a:lnTo>
                  <a:lnTo>
                    <a:pt x="999" y="40"/>
                  </a:lnTo>
                  <a:lnTo>
                    <a:pt x="1029" y="63"/>
                  </a:lnTo>
                  <a:lnTo>
                    <a:pt x="1055" y="90"/>
                  </a:lnTo>
                  <a:lnTo>
                    <a:pt x="1081" y="123"/>
                  </a:lnTo>
                  <a:lnTo>
                    <a:pt x="1104" y="160"/>
                  </a:lnTo>
                  <a:lnTo>
                    <a:pt x="1124" y="203"/>
                  </a:lnTo>
                  <a:lnTo>
                    <a:pt x="1143" y="251"/>
                  </a:lnTo>
                  <a:lnTo>
                    <a:pt x="1154" y="284"/>
                  </a:lnTo>
                  <a:lnTo>
                    <a:pt x="1167" y="319"/>
                  </a:lnTo>
                  <a:lnTo>
                    <a:pt x="1181" y="357"/>
                  </a:lnTo>
                  <a:lnTo>
                    <a:pt x="1195" y="398"/>
                  </a:lnTo>
                  <a:lnTo>
                    <a:pt x="1211" y="440"/>
                  </a:lnTo>
                  <a:lnTo>
                    <a:pt x="1227" y="484"/>
                  </a:lnTo>
                  <a:lnTo>
                    <a:pt x="1245" y="529"/>
                  </a:lnTo>
                  <a:lnTo>
                    <a:pt x="1262" y="575"/>
                  </a:lnTo>
                  <a:lnTo>
                    <a:pt x="1280" y="622"/>
                  </a:lnTo>
                  <a:lnTo>
                    <a:pt x="1297" y="669"/>
                  </a:lnTo>
                  <a:lnTo>
                    <a:pt x="1315" y="715"/>
                  </a:lnTo>
                  <a:lnTo>
                    <a:pt x="1332" y="761"/>
                  </a:lnTo>
                  <a:lnTo>
                    <a:pt x="1350" y="805"/>
                  </a:lnTo>
                  <a:lnTo>
                    <a:pt x="1366" y="849"/>
                  </a:lnTo>
                  <a:lnTo>
                    <a:pt x="1383" y="891"/>
                  </a:lnTo>
                  <a:lnTo>
                    <a:pt x="1398" y="930"/>
                  </a:lnTo>
                  <a:lnTo>
                    <a:pt x="1413" y="967"/>
                  </a:lnTo>
                  <a:lnTo>
                    <a:pt x="1426" y="1001"/>
                  </a:lnTo>
                  <a:lnTo>
                    <a:pt x="1437" y="1031"/>
                  </a:lnTo>
                  <a:lnTo>
                    <a:pt x="1449" y="1059"/>
                  </a:lnTo>
                  <a:lnTo>
                    <a:pt x="1457" y="1083"/>
                  </a:lnTo>
                  <a:lnTo>
                    <a:pt x="1465" y="1101"/>
                  </a:lnTo>
                  <a:lnTo>
                    <a:pt x="1470" y="1116"/>
                  </a:lnTo>
                  <a:lnTo>
                    <a:pt x="1473" y="1125"/>
                  </a:lnTo>
                  <a:lnTo>
                    <a:pt x="1475" y="1128"/>
                  </a:lnTo>
                  <a:lnTo>
                    <a:pt x="1475" y="1129"/>
                  </a:lnTo>
                  <a:lnTo>
                    <a:pt x="1604" y="1129"/>
                  </a:lnTo>
                  <a:lnTo>
                    <a:pt x="1624" y="1132"/>
                  </a:lnTo>
                  <a:lnTo>
                    <a:pt x="1641" y="1139"/>
                  </a:lnTo>
                  <a:lnTo>
                    <a:pt x="1656" y="1151"/>
                  </a:lnTo>
                  <a:lnTo>
                    <a:pt x="1667" y="1165"/>
                  </a:lnTo>
                  <a:lnTo>
                    <a:pt x="1675" y="1182"/>
                  </a:lnTo>
                  <a:lnTo>
                    <a:pt x="1677" y="1202"/>
                  </a:lnTo>
                  <a:lnTo>
                    <a:pt x="1677" y="1531"/>
                  </a:lnTo>
                  <a:lnTo>
                    <a:pt x="1777" y="1531"/>
                  </a:lnTo>
                  <a:lnTo>
                    <a:pt x="1777" y="1199"/>
                  </a:lnTo>
                  <a:lnTo>
                    <a:pt x="1779" y="1187"/>
                  </a:lnTo>
                  <a:lnTo>
                    <a:pt x="1786" y="1176"/>
                  </a:lnTo>
                  <a:lnTo>
                    <a:pt x="1797" y="1169"/>
                  </a:lnTo>
                  <a:lnTo>
                    <a:pt x="1809" y="1167"/>
                  </a:lnTo>
                  <a:lnTo>
                    <a:pt x="1814" y="1167"/>
                  </a:lnTo>
                  <a:lnTo>
                    <a:pt x="1804" y="1157"/>
                  </a:lnTo>
                  <a:lnTo>
                    <a:pt x="1797" y="1143"/>
                  </a:lnTo>
                  <a:lnTo>
                    <a:pt x="1794" y="1128"/>
                  </a:lnTo>
                  <a:lnTo>
                    <a:pt x="1797" y="1113"/>
                  </a:lnTo>
                  <a:lnTo>
                    <a:pt x="1803" y="1100"/>
                  </a:lnTo>
                  <a:lnTo>
                    <a:pt x="1813" y="1090"/>
                  </a:lnTo>
                  <a:lnTo>
                    <a:pt x="1826" y="1083"/>
                  </a:lnTo>
                  <a:lnTo>
                    <a:pt x="1842" y="1081"/>
                  </a:lnTo>
                  <a:lnTo>
                    <a:pt x="1966" y="1081"/>
                  </a:lnTo>
                  <a:lnTo>
                    <a:pt x="1981" y="1083"/>
                  </a:lnTo>
                  <a:lnTo>
                    <a:pt x="1994" y="1090"/>
                  </a:lnTo>
                  <a:lnTo>
                    <a:pt x="2005" y="1100"/>
                  </a:lnTo>
                  <a:lnTo>
                    <a:pt x="2011" y="1113"/>
                  </a:lnTo>
                  <a:lnTo>
                    <a:pt x="2014" y="1128"/>
                  </a:lnTo>
                  <a:lnTo>
                    <a:pt x="2011" y="1143"/>
                  </a:lnTo>
                  <a:lnTo>
                    <a:pt x="2005" y="1157"/>
                  </a:lnTo>
                  <a:lnTo>
                    <a:pt x="1993" y="1167"/>
                  </a:lnTo>
                  <a:lnTo>
                    <a:pt x="1998" y="1167"/>
                  </a:lnTo>
                  <a:lnTo>
                    <a:pt x="2011" y="1169"/>
                  </a:lnTo>
                  <a:lnTo>
                    <a:pt x="2021" y="1176"/>
                  </a:lnTo>
                  <a:lnTo>
                    <a:pt x="2028" y="1187"/>
                  </a:lnTo>
                  <a:lnTo>
                    <a:pt x="2030" y="1199"/>
                  </a:lnTo>
                  <a:lnTo>
                    <a:pt x="2030" y="1531"/>
                  </a:lnTo>
                  <a:lnTo>
                    <a:pt x="2099" y="1531"/>
                  </a:lnTo>
                  <a:lnTo>
                    <a:pt x="2099" y="1272"/>
                  </a:lnTo>
                  <a:lnTo>
                    <a:pt x="2101" y="1259"/>
                  </a:lnTo>
                  <a:lnTo>
                    <a:pt x="2109" y="1249"/>
                  </a:lnTo>
                  <a:lnTo>
                    <a:pt x="2119" y="1242"/>
                  </a:lnTo>
                  <a:lnTo>
                    <a:pt x="2131" y="1240"/>
                  </a:lnTo>
                  <a:lnTo>
                    <a:pt x="2171" y="1240"/>
                  </a:lnTo>
                  <a:lnTo>
                    <a:pt x="2171" y="963"/>
                  </a:lnTo>
                  <a:lnTo>
                    <a:pt x="2173" y="950"/>
                  </a:lnTo>
                  <a:lnTo>
                    <a:pt x="2181" y="940"/>
                  </a:lnTo>
                  <a:lnTo>
                    <a:pt x="2191" y="933"/>
                  </a:lnTo>
                  <a:lnTo>
                    <a:pt x="2203" y="931"/>
                  </a:lnTo>
                  <a:lnTo>
                    <a:pt x="2249" y="931"/>
                  </a:lnTo>
                  <a:lnTo>
                    <a:pt x="2261" y="933"/>
                  </a:lnTo>
                  <a:lnTo>
                    <a:pt x="2271" y="940"/>
                  </a:lnTo>
                  <a:lnTo>
                    <a:pt x="2278" y="950"/>
                  </a:lnTo>
                  <a:lnTo>
                    <a:pt x="2281" y="963"/>
                  </a:lnTo>
                  <a:lnTo>
                    <a:pt x="2281" y="1240"/>
                  </a:lnTo>
                  <a:lnTo>
                    <a:pt x="2321" y="1240"/>
                  </a:lnTo>
                  <a:lnTo>
                    <a:pt x="2333" y="1242"/>
                  </a:lnTo>
                  <a:lnTo>
                    <a:pt x="2343" y="1249"/>
                  </a:lnTo>
                  <a:lnTo>
                    <a:pt x="2351" y="1259"/>
                  </a:lnTo>
                  <a:lnTo>
                    <a:pt x="2353" y="1272"/>
                  </a:lnTo>
                  <a:lnTo>
                    <a:pt x="2353" y="1531"/>
                  </a:lnTo>
                  <a:lnTo>
                    <a:pt x="2422" y="1531"/>
                  </a:lnTo>
                  <a:lnTo>
                    <a:pt x="2422" y="1346"/>
                  </a:lnTo>
                  <a:lnTo>
                    <a:pt x="2424" y="1332"/>
                  </a:lnTo>
                  <a:lnTo>
                    <a:pt x="2431" y="1322"/>
                  </a:lnTo>
                  <a:lnTo>
                    <a:pt x="2441" y="1316"/>
                  </a:lnTo>
                  <a:lnTo>
                    <a:pt x="2455" y="1313"/>
                  </a:lnTo>
                  <a:lnTo>
                    <a:pt x="2459" y="1313"/>
                  </a:lnTo>
                  <a:lnTo>
                    <a:pt x="2448" y="1303"/>
                  </a:lnTo>
                  <a:lnTo>
                    <a:pt x="2441" y="1289"/>
                  </a:lnTo>
                  <a:lnTo>
                    <a:pt x="2439" y="1274"/>
                  </a:lnTo>
                  <a:lnTo>
                    <a:pt x="2441" y="1259"/>
                  </a:lnTo>
                  <a:lnTo>
                    <a:pt x="2447" y="1246"/>
                  </a:lnTo>
                  <a:lnTo>
                    <a:pt x="2458" y="1236"/>
                  </a:lnTo>
                  <a:lnTo>
                    <a:pt x="2471" y="1229"/>
                  </a:lnTo>
                  <a:lnTo>
                    <a:pt x="2486" y="1227"/>
                  </a:lnTo>
                  <a:lnTo>
                    <a:pt x="2611" y="1227"/>
                  </a:lnTo>
                  <a:lnTo>
                    <a:pt x="2625" y="1229"/>
                  </a:lnTo>
                  <a:lnTo>
                    <a:pt x="2639" y="1236"/>
                  </a:lnTo>
                  <a:lnTo>
                    <a:pt x="2649" y="1246"/>
                  </a:lnTo>
                  <a:lnTo>
                    <a:pt x="2656" y="1259"/>
                  </a:lnTo>
                  <a:lnTo>
                    <a:pt x="2658" y="1274"/>
                  </a:lnTo>
                  <a:lnTo>
                    <a:pt x="2656" y="1289"/>
                  </a:lnTo>
                  <a:lnTo>
                    <a:pt x="2649" y="1303"/>
                  </a:lnTo>
                  <a:lnTo>
                    <a:pt x="2638" y="1313"/>
                  </a:lnTo>
                  <a:lnTo>
                    <a:pt x="2643" y="1313"/>
                  </a:lnTo>
                  <a:lnTo>
                    <a:pt x="2655" y="1316"/>
                  </a:lnTo>
                  <a:lnTo>
                    <a:pt x="2666" y="1322"/>
                  </a:lnTo>
                  <a:lnTo>
                    <a:pt x="2673" y="1332"/>
                  </a:lnTo>
                  <a:lnTo>
                    <a:pt x="2676" y="1346"/>
                  </a:lnTo>
                  <a:lnTo>
                    <a:pt x="2676" y="1531"/>
                  </a:lnTo>
                  <a:lnTo>
                    <a:pt x="2740" y="1531"/>
                  </a:lnTo>
                  <a:lnTo>
                    <a:pt x="2759" y="1534"/>
                  </a:lnTo>
                  <a:lnTo>
                    <a:pt x="2777" y="1541"/>
                  </a:lnTo>
                  <a:lnTo>
                    <a:pt x="2791" y="1552"/>
                  </a:lnTo>
                  <a:lnTo>
                    <a:pt x="2802" y="1568"/>
                  </a:lnTo>
                  <a:lnTo>
                    <a:pt x="2811" y="1585"/>
                  </a:lnTo>
                  <a:lnTo>
                    <a:pt x="2813" y="1605"/>
                  </a:lnTo>
                  <a:lnTo>
                    <a:pt x="2813" y="2439"/>
                  </a:lnTo>
                  <a:lnTo>
                    <a:pt x="2811" y="2458"/>
                  </a:lnTo>
                  <a:lnTo>
                    <a:pt x="2802" y="2476"/>
                  </a:lnTo>
                  <a:lnTo>
                    <a:pt x="2791" y="2490"/>
                  </a:lnTo>
                  <a:lnTo>
                    <a:pt x="2777" y="2501"/>
                  </a:lnTo>
                  <a:lnTo>
                    <a:pt x="2759" y="2510"/>
                  </a:lnTo>
                  <a:lnTo>
                    <a:pt x="2740" y="2512"/>
                  </a:lnTo>
                  <a:lnTo>
                    <a:pt x="2720" y="2510"/>
                  </a:lnTo>
                  <a:lnTo>
                    <a:pt x="2703" y="2501"/>
                  </a:lnTo>
                  <a:lnTo>
                    <a:pt x="2688" y="2490"/>
                  </a:lnTo>
                  <a:lnTo>
                    <a:pt x="2676" y="2476"/>
                  </a:lnTo>
                  <a:lnTo>
                    <a:pt x="2669" y="2458"/>
                  </a:lnTo>
                  <a:lnTo>
                    <a:pt x="2667" y="2439"/>
                  </a:lnTo>
                  <a:lnTo>
                    <a:pt x="2667" y="2215"/>
                  </a:lnTo>
                  <a:lnTo>
                    <a:pt x="1677" y="2215"/>
                  </a:lnTo>
                  <a:lnTo>
                    <a:pt x="1677" y="2439"/>
                  </a:lnTo>
                  <a:lnTo>
                    <a:pt x="1675" y="2458"/>
                  </a:lnTo>
                  <a:lnTo>
                    <a:pt x="1667" y="2476"/>
                  </a:lnTo>
                  <a:lnTo>
                    <a:pt x="1656" y="2490"/>
                  </a:lnTo>
                  <a:lnTo>
                    <a:pt x="1641" y="2501"/>
                  </a:lnTo>
                  <a:lnTo>
                    <a:pt x="1624" y="2510"/>
                  </a:lnTo>
                  <a:lnTo>
                    <a:pt x="1604" y="2512"/>
                  </a:lnTo>
                  <a:lnTo>
                    <a:pt x="1585" y="2510"/>
                  </a:lnTo>
                  <a:lnTo>
                    <a:pt x="1567" y="2501"/>
                  </a:lnTo>
                  <a:lnTo>
                    <a:pt x="1553" y="2490"/>
                  </a:lnTo>
                  <a:lnTo>
                    <a:pt x="1541" y="2476"/>
                  </a:lnTo>
                  <a:lnTo>
                    <a:pt x="1533" y="2458"/>
                  </a:lnTo>
                  <a:lnTo>
                    <a:pt x="1531" y="2439"/>
                  </a:lnTo>
                  <a:lnTo>
                    <a:pt x="1531" y="1275"/>
                  </a:lnTo>
                  <a:lnTo>
                    <a:pt x="1429" y="1275"/>
                  </a:lnTo>
                  <a:lnTo>
                    <a:pt x="1418" y="1282"/>
                  </a:lnTo>
                  <a:lnTo>
                    <a:pt x="1405" y="1288"/>
                  </a:lnTo>
                  <a:lnTo>
                    <a:pt x="1381" y="1294"/>
                  </a:lnTo>
                  <a:lnTo>
                    <a:pt x="1357" y="1296"/>
                  </a:lnTo>
                  <a:lnTo>
                    <a:pt x="1333" y="1293"/>
                  </a:lnTo>
                  <a:lnTo>
                    <a:pt x="1311" y="1286"/>
                  </a:lnTo>
                  <a:lnTo>
                    <a:pt x="1290" y="1275"/>
                  </a:lnTo>
                  <a:lnTo>
                    <a:pt x="1272" y="1259"/>
                  </a:lnTo>
                  <a:lnTo>
                    <a:pt x="1256" y="1240"/>
                  </a:lnTo>
                  <a:lnTo>
                    <a:pt x="1245" y="1218"/>
                  </a:lnTo>
                  <a:lnTo>
                    <a:pt x="1243" y="1212"/>
                  </a:lnTo>
                  <a:lnTo>
                    <a:pt x="1239" y="1201"/>
                  </a:lnTo>
                  <a:lnTo>
                    <a:pt x="1232" y="1184"/>
                  </a:lnTo>
                  <a:lnTo>
                    <a:pt x="1224" y="1164"/>
                  </a:lnTo>
                  <a:lnTo>
                    <a:pt x="1214" y="1139"/>
                  </a:lnTo>
                  <a:lnTo>
                    <a:pt x="1203" y="1111"/>
                  </a:lnTo>
                  <a:lnTo>
                    <a:pt x="1190" y="1078"/>
                  </a:lnTo>
                  <a:lnTo>
                    <a:pt x="1177" y="1043"/>
                  </a:lnTo>
                  <a:lnTo>
                    <a:pt x="1161" y="1005"/>
                  </a:lnTo>
                  <a:lnTo>
                    <a:pt x="1146" y="964"/>
                  </a:lnTo>
                  <a:lnTo>
                    <a:pt x="1129" y="922"/>
                  </a:lnTo>
                  <a:lnTo>
                    <a:pt x="1113" y="877"/>
                  </a:lnTo>
                  <a:lnTo>
                    <a:pt x="1095" y="832"/>
                  </a:lnTo>
                  <a:lnTo>
                    <a:pt x="1077" y="786"/>
                  </a:lnTo>
                  <a:lnTo>
                    <a:pt x="1059" y="739"/>
                  </a:lnTo>
                  <a:lnTo>
                    <a:pt x="1042" y="691"/>
                  </a:lnTo>
                  <a:lnTo>
                    <a:pt x="1023" y="644"/>
                  </a:lnTo>
                  <a:lnTo>
                    <a:pt x="1007" y="598"/>
                  </a:lnTo>
                  <a:lnTo>
                    <a:pt x="989" y="553"/>
                  </a:lnTo>
                  <a:lnTo>
                    <a:pt x="973" y="509"/>
                  </a:lnTo>
                  <a:lnTo>
                    <a:pt x="958" y="465"/>
                  </a:lnTo>
                  <a:lnTo>
                    <a:pt x="958" y="471"/>
                  </a:lnTo>
                  <a:lnTo>
                    <a:pt x="959" y="475"/>
                  </a:lnTo>
                  <a:lnTo>
                    <a:pt x="959" y="479"/>
                  </a:lnTo>
                  <a:lnTo>
                    <a:pt x="960" y="482"/>
                  </a:lnTo>
                  <a:lnTo>
                    <a:pt x="960" y="485"/>
                  </a:lnTo>
                  <a:lnTo>
                    <a:pt x="960" y="488"/>
                  </a:lnTo>
                  <a:lnTo>
                    <a:pt x="961" y="491"/>
                  </a:lnTo>
                  <a:lnTo>
                    <a:pt x="961" y="495"/>
                  </a:lnTo>
                  <a:lnTo>
                    <a:pt x="962" y="500"/>
                  </a:lnTo>
                  <a:lnTo>
                    <a:pt x="963" y="506"/>
                  </a:lnTo>
                  <a:lnTo>
                    <a:pt x="964" y="514"/>
                  </a:lnTo>
                  <a:lnTo>
                    <a:pt x="966" y="523"/>
                  </a:lnTo>
                  <a:lnTo>
                    <a:pt x="968" y="533"/>
                  </a:lnTo>
                  <a:lnTo>
                    <a:pt x="970" y="547"/>
                  </a:lnTo>
                  <a:lnTo>
                    <a:pt x="973" y="561"/>
                  </a:lnTo>
                  <a:lnTo>
                    <a:pt x="976" y="578"/>
                  </a:lnTo>
                  <a:lnTo>
                    <a:pt x="980" y="599"/>
                  </a:lnTo>
                  <a:lnTo>
                    <a:pt x="984" y="622"/>
                  </a:lnTo>
                  <a:lnTo>
                    <a:pt x="989" y="648"/>
                  </a:lnTo>
                  <a:lnTo>
                    <a:pt x="996" y="678"/>
                  </a:lnTo>
                  <a:lnTo>
                    <a:pt x="1002" y="711"/>
                  </a:lnTo>
                  <a:lnTo>
                    <a:pt x="1009" y="749"/>
                  </a:lnTo>
                  <a:lnTo>
                    <a:pt x="1017" y="790"/>
                  </a:lnTo>
                  <a:lnTo>
                    <a:pt x="1026" y="836"/>
                  </a:lnTo>
                  <a:lnTo>
                    <a:pt x="1036" y="887"/>
                  </a:lnTo>
                  <a:lnTo>
                    <a:pt x="1047" y="941"/>
                  </a:lnTo>
                  <a:lnTo>
                    <a:pt x="1058" y="1002"/>
                  </a:lnTo>
                  <a:lnTo>
                    <a:pt x="1071" y="1067"/>
                  </a:lnTo>
                  <a:lnTo>
                    <a:pt x="1085" y="1138"/>
                  </a:lnTo>
                  <a:lnTo>
                    <a:pt x="1100" y="1215"/>
                  </a:lnTo>
                  <a:lnTo>
                    <a:pt x="1116" y="1299"/>
                  </a:lnTo>
                  <a:lnTo>
                    <a:pt x="1134" y="1388"/>
                  </a:lnTo>
                  <a:lnTo>
                    <a:pt x="1135" y="1403"/>
                  </a:lnTo>
                  <a:lnTo>
                    <a:pt x="1133" y="1418"/>
                  </a:lnTo>
                  <a:lnTo>
                    <a:pt x="1127" y="1432"/>
                  </a:lnTo>
                  <a:lnTo>
                    <a:pt x="1119" y="1444"/>
                  </a:lnTo>
                  <a:lnTo>
                    <a:pt x="1108" y="1456"/>
                  </a:lnTo>
                  <a:lnTo>
                    <a:pt x="1095" y="1463"/>
                  </a:lnTo>
                  <a:lnTo>
                    <a:pt x="1081" y="1468"/>
                  </a:lnTo>
                  <a:lnTo>
                    <a:pt x="1066" y="1470"/>
                  </a:lnTo>
                  <a:lnTo>
                    <a:pt x="972" y="1470"/>
                  </a:lnTo>
                  <a:lnTo>
                    <a:pt x="972" y="2364"/>
                  </a:lnTo>
                  <a:lnTo>
                    <a:pt x="969" y="2394"/>
                  </a:lnTo>
                  <a:lnTo>
                    <a:pt x="961" y="2421"/>
                  </a:lnTo>
                  <a:lnTo>
                    <a:pt x="946" y="2447"/>
                  </a:lnTo>
                  <a:lnTo>
                    <a:pt x="929" y="2469"/>
                  </a:lnTo>
                  <a:lnTo>
                    <a:pt x="906" y="2487"/>
                  </a:lnTo>
                  <a:lnTo>
                    <a:pt x="881" y="2500"/>
                  </a:lnTo>
                  <a:lnTo>
                    <a:pt x="854" y="2509"/>
                  </a:lnTo>
                  <a:lnTo>
                    <a:pt x="824" y="2512"/>
                  </a:lnTo>
                  <a:lnTo>
                    <a:pt x="794" y="2509"/>
                  </a:lnTo>
                  <a:lnTo>
                    <a:pt x="766" y="2500"/>
                  </a:lnTo>
                  <a:lnTo>
                    <a:pt x="740" y="2487"/>
                  </a:lnTo>
                  <a:lnTo>
                    <a:pt x="719" y="2469"/>
                  </a:lnTo>
                  <a:lnTo>
                    <a:pt x="700" y="2447"/>
                  </a:lnTo>
                  <a:lnTo>
                    <a:pt x="687" y="2421"/>
                  </a:lnTo>
                  <a:lnTo>
                    <a:pt x="678" y="2394"/>
                  </a:lnTo>
                  <a:lnTo>
                    <a:pt x="675" y="2364"/>
                  </a:lnTo>
                  <a:lnTo>
                    <a:pt x="675" y="1470"/>
                  </a:lnTo>
                  <a:lnTo>
                    <a:pt x="612" y="1470"/>
                  </a:lnTo>
                  <a:lnTo>
                    <a:pt x="612" y="2364"/>
                  </a:lnTo>
                  <a:lnTo>
                    <a:pt x="608" y="2394"/>
                  </a:lnTo>
                  <a:lnTo>
                    <a:pt x="599" y="2421"/>
                  </a:lnTo>
                  <a:lnTo>
                    <a:pt x="586" y="2447"/>
                  </a:lnTo>
                  <a:lnTo>
                    <a:pt x="567" y="2469"/>
                  </a:lnTo>
                  <a:lnTo>
                    <a:pt x="546" y="2486"/>
                  </a:lnTo>
                  <a:lnTo>
                    <a:pt x="521" y="2500"/>
                  </a:lnTo>
                  <a:lnTo>
                    <a:pt x="493" y="2509"/>
                  </a:lnTo>
                  <a:lnTo>
                    <a:pt x="463" y="2512"/>
                  </a:lnTo>
                  <a:lnTo>
                    <a:pt x="433" y="2509"/>
                  </a:lnTo>
                  <a:lnTo>
                    <a:pt x="406" y="2500"/>
                  </a:lnTo>
                  <a:lnTo>
                    <a:pt x="380" y="2486"/>
                  </a:lnTo>
                  <a:lnTo>
                    <a:pt x="358" y="2469"/>
                  </a:lnTo>
                  <a:lnTo>
                    <a:pt x="340" y="2447"/>
                  </a:lnTo>
                  <a:lnTo>
                    <a:pt x="326" y="2421"/>
                  </a:lnTo>
                  <a:lnTo>
                    <a:pt x="318" y="2394"/>
                  </a:lnTo>
                  <a:lnTo>
                    <a:pt x="315" y="2364"/>
                  </a:lnTo>
                  <a:lnTo>
                    <a:pt x="315" y="1470"/>
                  </a:lnTo>
                  <a:lnTo>
                    <a:pt x="220" y="1470"/>
                  </a:lnTo>
                  <a:lnTo>
                    <a:pt x="205" y="1468"/>
                  </a:lnTo>
                  <a:lnTo>
                    <a:pt x="192" y="1463"/>
                  </a:lnTo>
                  <a:lnTo>
                    <a:pt x="178" y="1456"/>
                  </a:lnTo>
                  <a:lnTo>
                    <a:pt x="168" y="1444"/>
                  </a:lnTo>
                  <a:lnTo>
                    <a:pt x="160" y="1432"/>
                  </a:lnTo>
                  <a:lnTo>
                    <a:pt x="153" y="1418"/>
                  </a:lnTo>
                  <a:lnTo>
                    <a:pt x="151" y="1403"/>
                  </a:lnTo>
                  <a:lnTo>
                    <a:pt x="153" y="1388"/>
                  </a:lnTo>
                  <a:lnTo>
                    <a:pt x="250" y="890"/>
                  </a:lnTo>
                  <a:lnTo>
                    <a:pt x="538" y="898"/>
                  </a:lnTo>
                  <a:lnTo>
                    <a:pt x="568" y="896"/>
                  </a:lnTo>
                  <a:lnTo>
                    <a:pt x="597" y="891"/>
                  </a:lnTo>
                  <a:lnTo>
                    <a:pt x="625" y="881"/>
                  </a:lnTo>
                  <a:lnTo>
                    <a:pt x="651" y="868"/>
                  </a:lnTo>
                  <a:lnTo>
                    <a:pt x="675" y="852"/>
                  </a:lnTo>
                  <a:lnTo>
                    <a:pt x="697" y="831"/>
                  </a:lnTo>
                  <a:lnTo>
                    <a:pt x="806" y="848"/>
                  </a:lnTo>
                  <a:lnTo>
                    <a:pt x="820" y="847"/>
                  </a:lnTo>
                  <a:lnTo>
                    <a:pt x="831" y="841"/>
                  </a:lnTo>
                  <a:lnTo>
                    <a:pt x="839" y="832"/>
                  </a:lnTo>
                  <a:lnTo>
                    <a:pt x="843" y="820"/>
                  </a:lnTo>
                  <a:lnTo>
                    <a:pt x="909" y="363"/>
                  </a:lnTo>
                  <a:lnTo>
                    <a:pt x="908" y="349"/>
                  </a:lnTo>
                  <a:lnTo>
                    <a:pt x="903" y="338"/>
                  </a:lnTo>
                  <a:lnTo>
                    <a:pt x="894" y="330"/>
                  </a:lnTo>
                  <a:lnTo>
                    <a:pt x="881" y="326"/>
                  </a:lnTo>
                  <a:lnTo>
                    <a:pt x="511" y="273"/>
                  </a:lnTo>
                  <a:lnTo>
                    <a:pt x="497" y="273"/>
                  </a:lnTo>
                  <a:lnTo>
                    <a:pt x="486" y="279"/>
                  </a:lnTo>
                  <a:lnTo>
                    <a:pt x="478" y="289"/>
                  </a:lnTo>
                  <a:lnTo>
                    <a:pt x="474" y="300"/>
                  </a:lnTo>
                  <a:lnTo>
                    <a:pt x="448" y="479"/>
                  </a:lnTo>
                  <a:lnTo>
                    <a:pt x="327" y="476"/>
                  </a:lnTo>
                  <a:lnTo>
                    <a:pt x="326" y="476"/>
                  </a:lnTo>
                  <a:lnTo>
                    <a:pt x="312" y="516"/>
                  </a:lnTo>
                  <a:lnTo>
                    <a:pt x="297" y="560"/>
                  </a:lnTo>
                  <a:lnTo>
                    <a:pt x="548" y="566"/>
                  </a:lnTo>
                  <a:lnTo>
                    <a:pt x="572" y="569"/>
                  </a:lnTo>
                  <a:lnTo>
                    <a:pt x="595" y="577"/>
                  </a:lnTo>
                  <a:lnTo>
                    <a:pt x="616" y="589"/>
                  </a:lnTo>
                  <a:lnTo>
                    <a:pt x="634" y="604"/>
                  </a:lnTo>
                  <a:lnTo>
                    <a:pt x="649" y="624"/>
                  </a:lnTo>
                  <a:lnTo>
                    <a:pt x="659" y="644"/>
                  </a:lnTo>
                  <a:lnTo>
                    <a:pt x="666" y="668"/>
                  </a:lnTo>
                  <a:lnTo>
                    <a:pt x="667" y="692"/>
                  </a:lnTo>
                  <a:lnTo>
                    <a:pt x="664" y="720"/>
                  </a:lnTo>
                  <a:lnTo>
                    <a:pt x="654" y="746"/>
                  </a:lnTo>
                  <a:lnTo>
                    <a:pt x="639" y="768"/>
                  </a:lnTo>
                  <a:lnTo>
                    <a:pt x="620" y="787"/>
                  </a:lnTo>
                  <a:lnTo>
                    <a:pt x="597" y="800"/>
                  </a:lnTo>
                  <a:lnTo>
                    <a:pt x="572" y="810"/>
                  </a:lnTo>
                  <a:lnTo>
                    <a:pt x="545" y="813"/>
                  </a:lnTo>
                  <a:lnTo>
                    <a:pt x="541" y="813"/>
                  </a:lnTo>
                  <a:lnTo>
                    <a:pt x="529" y="813"/>
                  </a:lnTo>
                  <a:lnTo>
                    <a:pt x="512" y="812"/>
                  </a:lnTo>
                  <a:lnTo>
                    <a:pt x="490" y="812"/>
                  </a:lnTo>
                  <a:lnTo>
                    <a:pt x="463" y="811"/>
                  </a:lnTo>
                  <a:lnTo>
                    <a:pt x="433" y="810"/>
                  </a:lnTo>
                  <a:lnTo>
                    <a:pt x="402" y="809"/>
                  </a:lnTo>
                  <a:lnTo>
                    <a:pt x="367" y="809"/>
                  </a:lnTo>
                  <a:lnTo>
                    <a:pt x="332" y="807"/>
                  </a:lnTo>
                  <a:lnTo>
                    <a:pt x="297" y="806"/>
                  </a:lnTo>
                  <a:lnTo>
                    <a:pt x="263" y="805"/>
                  </a:lnTo>
                  <a:lnTo>
                    <a:pt x="231" y="804"/>
                  </a:lnTo>
                  <a:lnTo>
                    <a:pt x="201" y="803"/>
                  </a:lnTo>
                  <a:lnTo>
                    <a:pt x="174" y="803"/>
                  </a:lnTo>
                  <a:lnTo>
                    <a:pt x="151" y="802"/>
                  </a:lnTo>
                  <a:lnTo>
                    <a:pt x="135" y="802"/>
                  </a:lnTo>
                  <a:lnTo>
                    <a:pt x="124" y="801"/>
                  </a:lnTo>
                  <a:lnTo>
                    <a:pt x="119" y="801"/>
                  </a:lnTo>
                  <a:lnTo>
                    <a:pt x="93" y="798"/>
                  </a:lnTo>
                  <a:lnTo>
                    <a:pt x="68" y="789"/>
                  </a:lnTo>
                  <a:lnTo>
                    <a:pt x="46" y="776"/>
                  </a:lnTo>
                  <a:lnTo>
                    <a:pt x="29" y="758"/>
                  </a:lnTo>
                  <a:lnTo>
                    <a:pt x="14" y="737"/>
                  </a:lnTo>
                  <a:lnTo>
                    <a:pt x="4" y="714"/>
                  </a:lnTo>
                  <a:lnTo>
                    <a:pt x="0" y="689"/>
                  </a:lnTo>
                  <a:lnTo>
                    <a:pt x="0" y="663"/>
                  </a:lnTo>
                  <a:lnTo>
                    <a:pt x="6" y="637"/>
                  </a:lnTo>
                  <a:lnTo>
                    <a:pt x="23" y="593"/>
                  </a:lnTo>
                  <a:lnTo>
                    <a:pt x="39" y="546"/>
                  </a:lnTo>
                  <a:lnTo>
                    <a:pt x="58" y="495"/>
                  </a:lnTo>
                  <a:lnTo>
                    <a:pt x="75" y="444"/>
                  </a:lnTo>
                  <a:lnTo>
                    <a:pt x="94" y="392"/>
                  </a:lnTo>
                  <a:lnTo>
                    <a:pt x="111" y="343"/>
                  </a:lnTo>
                  <a:lnTo>
                    <a:pt x="128" y="295"/>
                  </a:lnTo>
                  <a:lnTo>
                    <a:pt x="143" y="251"/>
                  </a:lnTo>
                  <a:lnTo>
                    <a:pt x="162" y="203"/>
                  </a:lnTo>
                  <a:lnTo>
                    <a:pt x="182" y="160"/>
                  </a:lnTo>
                  <a:lnTo>
                    <a:pt x="206" y="123"/>
                  </a:lnTo>
                  <a:lnTo>
                    <a:pt x="231" y="90"/>
                  </a:lnTo>
                  <a:lnTo>
                    <a:pt x="258" y="63"/>
                  </a:lnTo>
                  <a:lnTo>
                    <a:pt x="288" y="40"/>
                  </a:lnTo>
                  <a:lnTo>
                    <a:pt x="320" y="23"/>
                  </a:lnTo>
                  <a:lnTo>
                    <a:pt x="354" y="10"/>
                  </a:lnTo>
                  <a:lnTo>
                    <a:pt x="390" y="2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5523615" y="2698750"/>
            <a:ext cx="200025" cy="534987"/>
            <a:chOff x="5522913" y="2698750"/>
            <a:chExt cx="200025" cy="534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8" name="Freeform 144"/>
            <p:cNvSpPr>
              <a:spLocks/>
            </p:cNvSpPr>
            <p:nvPr/>
          </p:nvSpPr>
          <p:spPr bwMode="auto">
            <a:xfrm>
              <a:off x="5581650" y="2760663"/>
              <a:ext cx="80962" cy="61912"/>
            </a:xfrm>
            <a:custGeom>
              <a:avLst/>
              <a:gdLst>
                <a:gd name="T0" fmla="*/ 256 w 511"/>
                <a:gd name="T1" fmla="*/ 0 h 391"/>
                <a:gd name="T2" fmla="*/ 297 w 511"/>
                <a:gd name="T3" fmla="*/ 1 h 391"/>
                <a:gd name="T4" fmla="*/ 335 w 511"/>
                <a:gd name="T5" fmla="*/ 5 h 391"/>
                <a:gd name="T6" fmla="*/ 370 w 511"/>
                <a:gd name="T7" fmla="*/ 11 h 391"/>
                <a:gd name="T8" fmla="*/ 401 w 511"/>
                <a:gd name="T9" fmla="*/ 18 h 391"/>
                <a:gd name="T10" fmla="*/ 429 w 511"/>
                <a:gd name="T11" fmla="*/ 26 h 391"/>
                <a:gd name="T12" fmla="*/ 454 w 511"/>
                <a:gd name="T13" fmla="*/ 34 h 391"/>
                <a:gd name="T14" fmla="*/ 477 w 511"/>
                <a:gd name="T15" fmla="*/ 44 h 391"/>
                <a:gd name="T16" fmla="*/ 496 w 511"/>
                <a:gd name="T17" fmla="*/ 51 h 391"/>
                <a:gd name="T18" fmla="*/ 504 w 511"/>
                <a:gd name="T19" fmla="*/ 78 h 391"/>
                <a:gd name="T20" fmla="*/ 509 w 511"/>
                <a:gd name="T21" fmla="*/ 106 h 391"/>
                <a:gd name="T22" fmla="*/ 511 w 511"/>
                <a:gd name="T23" fmla="*/ 135 h 391"/>
                <a:gd name="T24" fmla="*/ 508 w 511"/>
                <a:gd name="T25" fmla="*/ 173 h 391"/>
                <a:gd name="T26" fmla="*/ 500 w 511"/>
                <a:gd name="T27" fmla="*/ 209 h 391"/>
                <a:gd name="T28" fmla="*/ 487 w 511"/>
                <a:gd name="T29" fmla="*/ 243 h 391"/>
                <a:gd name="T30" fmla="*/ 469 w 511"/>
                <a:gd name="T31" fmla="*/ 274 h 391"/>
                <a:gd name="T32" fmla="*/ 448 w 511"/>
                <a:gd name="T33" fmla="*/ 303 h 391"/>
                <a:gd name="T34" fmla="*/ 423 w 511"/>
                <a:gd name="T35" fmla="*/ 328 h 391"/>
                <a:gd name="T36" fmla="*/ 394 w 511"/>
                <a:gd name="T37" fmla="*/ 350 h 391"/>
                <a:gd name="T38" fmla="*/ 363 w 511"/>
                <a:gd name="T39" fmla="*/ 367 h 391"/>
                <a:gd name="T40" fmla="*/ 329 w 511"/>
                <a:gd name="T41" fmla="*/ 380 h 391"/>
                <a:gd name="T42" fmla="*/ 293 w 511"/>
                <a:gd name="T43" fmla="*/ 388 h 391"/>
                <a:gd name="T44" fmla="*/ 256 w 511"/>
                <a:gd name="T45" fmla="*/ 391 h 391"/>
                <a:gd name="T46" fmla="*/ 218 w 511"/>
                <a:gd name="T47" fmla="*/ 388 h 391"/>
                <a:gd name="T48" fmla="*/ 182 w 511"/>
                <a:gd name="T49" fmla="*/ 380 h 391"/>
                <a:gd name="T50" fmla="*/ 148 w 511"/>
                <a:gd name="T51" fmla="*/ 367 h 391"/>
                <a:gd name="T52" fmla="*/ 116 w 511"/>
                <a:gd name="T53" fmla="*/ 350 h 391"/>
                <a:gd name="T54" fmla="*/ 87 w 511"/>
                <a:gd name="T55" fmla="*/ 328 h 391"/>
                <a:gd name="T56" fmla="*/ 63 w 511"/>
                <a:gd name="T57" fmla="*/ 303 h 391"/>
                <a:gd name="T58" fmla="*/ 41 w 511"/>
                <a:gd name="T59" fmla="*/ 274 h 391"/>
                <a:gd name="T60" fmla="*/ 23 w 511"/>
                <a:gd name="T61" fmla="*/ 243 h 391"/>
                <a:gd name="T62" fmla="*/ 10 w 511"/>
                <a:gd name="T63" fmla="*/ 209 h 391"/>
                <a:gd name="T64" fmla="*/ 3 w 511"/>
                <a:gd name="T65" fmla="*/ 173 h 391"/>
                <a:gd name="T66" fmla="*/ 0 w 511"/>
                <a:gd name="T67" fmla="*/ 135 h 391"/>
                <a:gd name="T68" fmla="*/ 2 w 511"/>
                <a:gd name="T69" fmla="*/ 106 h 391"/>
                <a:gd name="T70" fmla="*/ 6 w 511"/>
                <a:gd name="T71" fmla="*/ 78 h 391"/>
                <a:gd name="T72" fmla="*/ 14 w 511"/>
                <a:gd name="T73" fmla="*/ 51 h 391"/>
                <a:gd name="T74" fmla="*/ 34 w 511"/>
                <a:gd name="T75" fmla="*/ 44 h 391"/>
                <a:gd name="T76" fmla="*/ 56 w 511"/>
                <a:gd name="T77" fmla="*/ 34 h 391"/>
                <a:gd name="T78" fmla="*/ 82 w 511"/>
                <a:gd name="T79" fmla="*/ 26 h 391"/>
                <a:gd name="T80" fmla="*/ 110 w 511"/>
                <a:gd name="T81" fmla="*/ 18 h 391"/>
                <a:gd name="T82" fmla="*/ 142 w 511"/>
                <a:gd name="T83" fmla="*/ 11 h 391"/>
                <a:gd name="T84" fmla="*/ 176 w 511"/>
                <a:gd name="T85" fmla="*/ 5 h 391"/>
                <a:gd name="T86" fmla="*/ 214 w 511"/>
                <a:gd name="T87" fmla="*/ 1 h 391"/>
                <a:gd name="T88" fmla="*/ 256 w 511"/>
                <a:gd name="T8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1" h="391">
                  <a:moveTo>
                    <a:pt x="256" y="0"/>
                  </a:moveTo>
                  <a:lnTo>
                    <a:pt x="297" y="1"/>
                  </a:lnTo>
                  <a:lnTo>
                    <a:pt x="335" y="5"/>
                  </a:lnTo>
                  <a:lnTo>
                    <a:pt x="370" y="11"/>
                  </a:lnTo>
                  <a:lnTo>
                    <a:pt x="401" y="18"/>
                  </a:lnTo>
                  <a:lnTo>
                    <a:pt x="429" y="26"/>
                  </a:lnTo>
                  <a:lnTo>
                    <a:pt x="454" y="34"/>
                  </a:lnTo>
                  <a:lnTo>
                    <a:pt x="477" y="44"/>
                  </a:lnTo>
                  <a:lnTo>
                    <a:pt x="496" y="51"/>
                  </a:lnTo>
                  <a:lnTo>
                    <a:pt x="504" y="78"/>
                  </a:lnTo>
                  <a:lnTo>
                    <a:pt x="509" y="106"/>
                  </a:lnTo>
                  <a:lnTo>
                    <a:pt x="511" y="135"/>
                  </a:lnTo>
                  <a:lnTo>
                    <a:pt x="508" y="173"/>
                  </a:lnTo>
                  <a:lnTo>
                    <a:pt x="500" y="209"/>
                  </a:lnTo>
                  <a:lnTo>
                    <a:pt x="487" y="243"/>
                  </a:lnTo>
                  <a:lnTo>
                    <a:pt x="469" y="274"/>
                  </a:lnTo>
                  <a:lnTo>
                    <a:pt x="448" y="303"/>
                  </a:lnTo>
                  <a:lnTo>
                    <a:pt x="423" y="328"/>
                  </a:lnTo>
                  <a:lnTo>
                    <a:pt x="394" y="350"/>
                  </a:lnTo>
                  <a:lnTo>
                    <a:pt x="363" y="367"/>
                  </a:lnTo>
                  <a:lnTo>
                    <a:pt x="329" y="380"/>
                  </a:lnTo>
                  <a:lnTo>
                    <a:pt x="293" y="388"/>
                  </a:lnTo>
                  <a:lnTo>
                    <a:pt x="256" y="391"/>
                  </a:lnTo>
                  <a:lnTo>
                    <a:pt x="218" y="388"/>
                  </a:lnTo>
                  <a:lnTo>
                    <a:pt x="182" y="380"/>
                  </a:lnTo>
                  <a:lnTo>
                    <a:pt x="148" y="367"/>
                  </a:lnTo>
                  <a:lnTo>
                    <a:pt x="116" y="350"/>
                  </a:lnTo>
                  <a:lnTo>
                    <a:pt x="87" y="328"/>
                  </a:lnTo>
                  <a:lnTo>
                    <a:pt x="63" y="303"/>
                  </a:lnTo>
                  <a:lnTo>
                    <a:pt x="41" y="274"/>
                  </a:lnTo>
                  <a:lnTo>
                    <a:pt x="23" y="243"/>
                  </a:lnTo>
                  <a:lnTo>
                    <a:pt x="10" y="209"/>
                  </a:lnTo>
                  <a:lnTo>
                    <a:pt x="3" y="173"/>
                  </a:lnTo>
                  <a:lnTo>
                    <a:pt x="0" y="135"/>
                  </a:lnTo>
                  <a:lnTo>
                    <a:pt x="2" y="106"/>
                  </a:lnTo>
                  <a:lnTo>
                    <a:pt x="6" y="78"/>
                  </a:lnTo>
                  <a:lnTo>
                    <a:pt x="14" y="51"/>
                  </a:lnTo>
                  <a:lnTo>
                    <a:pt x="34" y="44"/>
                  </a:lnTo>
                  <a:lnTo>
                    <a:pt x="56" y="34"/>
                  </a:lnTo>
                  <a:lnTo>
                    <a:pt x="82" y="26"/>
                  </a:lnTo>
                  <a:lnTo>
                    <a:pt x="110" y="18"/>
                  </a:lnTo>
                  <a:lnTo>
                    <a:pt x="142" y="11"/>
                  </a:lnTo>
                  <a:lnTo>
                    <a:pt x="176" y="5"/>
                  </a:lnTo>
                  <a:lnTo>
                    <a:pt x="214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45"/>
            <p:cNvSpPr>
              <a:spLocks/>
            </p:cNvSpPr>
            <p:nvPr/>
          </p:nvSpPr>
          <p:spPr bwMode="auto">
            <a:xfrm>
              <a:off x="5543550" y="2981325"/>
              <a:ext cx="155575" cy="252412"/>
            </a:xfrm>
            <a:custGeom>
              <a:avLst/>
              <a:gdLst>
                <a:gd name="T0" fmla="*/ 980 w 981"/>
                <a:gd name="T1" fmla="*/ 463 h 1587"/>
                <a:gd name="T2" fmla="*/ 979 w 981"/>
                <a:gd name="T3" fmla="*/ 493 h 1587"/>
                <a:gd name="T4" fmla="*/ 965 w 981"/>
                <a:gd name="T5" fmla="*/ 519 h 1587"/>
                <a:gd name="T6" fmla="*/ 942 w 981"/>
                <a:gd name="T7" fmla="*/ 538 h 1587"/>
                <a:gd name="T8" fmla="*/ 912 w 981"/>
                <a:gd name="T9" fmla="*/ 545 h 1587"/>
                <a:gd name="T10" fmla="*/ 818 w 981"/>
                <a:gd name="T11" fmla="*/ 1439 h 1587"/>
                <a:gd name="T12" fmla="*/ 806 w 981"/>
                <a:gd name="T13" fmla="*/ 1496 h 1587"/>
                <a:gd name="T14" fmla="*/ 775 w 981"/>
                <a:gd name="T15" fmla="*/ 1544 h 1587"/>
                <a:gd name="T16" fmla="*/ 728 w 981"/>
                <a:gd name="T17" fmla="*/ 1575 h 1587"/>
                <a:gd name="T18" fmla="*/ 671 w 981"/>
                <a:gd name="T19" fmla="*/ 1587 h 1587"/>
                <a:gd name="T20" fmla="*/ 613 w 981"/>
                <a:gd name="T21" fmla="*/ 1575 h 1587"/>
                <a:gd name="T22" fmla="*/ 566 w 981"/>
                <a:gd name="T23" fmla="*/ 1544 h 1587"/>
                <a:gd name="T24" fmla="*/ 534 w 981"/>
                <a:gd name="T25" fmla="*/ 1496 h 1587"/>
                <a:gd name="T26" fmla="*/ 523 w 981"/>
                <a:gd name="T27" fmla="*/ 1439 h 1587"/>
                <a:gd name="T28" fmla="*/ 459 w 981"/>
                <a:gd name="T29" fmla="*/ 545 h 1587"/>
                <a:gd name="T30" fmla="*/ 456 w 981"/>
                <a:gd name="T31" fmla="*/ 1469 h 1587"/>
                <a:gd name="T32" fmla="*/ 433 w 981"/>
                <a:gd name="T33" fmla="*/ 1522 h 1587"/>
                <a:gd name="T34" fmla="*/ 393 w 981"/>
                <a:gd name="T35" fmla="*/ 1562 h 1587"/>
                <a:gd name="T36" fmla="*/ 341 w 981"/>
                <a:gd name="T37" fmla="*/ 1584 h 1587"/>
                <a:gd name="T38" fmla="*/ 280 w 981"/>
                <a:gd name="T39" fmla="*/ 1584 h 1587"/>
                <a:gd name="T40" fmla="*/ 228 w 981"/>
                <a:gd name="T41" fmla="*/ 1562 h 1587"/>
                <a:gd name="T42" fmla="*/ 188 w 981"/>
                <a:gd name="T43" fmla="*/ 1522 h 1587"/>
                <a:gd name="T44" fmla="*/ 165 w 981"/>
                <a:gd name="T45" fmla="*/ 1469 h 1587"/>
                <a:gd name="T46" fmla="*/ 163 w 981"/>
                <a:gd name="T47" fmla="*/ 545 h 1587"/>
                <a:gd name="T48" fmla="*/ 53 w 981"/>
                <a:gd name="T49" fmla="*/ 543 h 1587"/>
                <a:gd name="T50" fmla="*/ 26 w 981"/>
                <a:gd name="T51" fmla="*/ 531 h 1587"/>
                <a:gd name="T52" fmla="*/ 7 w 981"/>
                <a:gd name="T53" fmla="*/ 507 h 1587"/>
                <a:gd name="T54" fmla="*/ 0 w 981"/>
                <a:gd name="T55" fmla="*/ 478 h 1587"/>
                <a:gd name="T56" fmla="*/ 83 w 981"/>
                <a:gd name="T57" fmla="*/ 39 h 1587"/>
                <a:gd name="T58" fmla="*/ 93 w 981"/>
                <a:gd name="T59" fmla="*/ 48 h 1587"/>
                <a:gd name="T60" fmla="*/ 150 w 981"/>
                <a:gd name="T61" fmla="*/ 82 h 1587"/>
                <a:gd name="T62" fmla="*/ 214 w 981"/>
                <a:gd name="T63" fmla="*/ 99 h 1587"/>
                <a:gd name="T64" fmla="*/ 286 w 981"/>
                <a:gd name="T65" fmla="*/ 100 h 1587"/>
                <a:gd name="T66" fmla="*/ 362 w 981"/>
                <a:gd name="T67" fmla="*/ 86 h 1587"/>
                <a:gd name="T68" fmla="*/ 425 w 981"/>
                <a:gd name="T69" fmla="*/ 117 h 1587"/>
                <a:gd name="T70" fmla="*/ 493 w 981"/>
                <a:gd name="T71" fmla="*/ 127 h 1587"/>
                <a:gd name="T72" fmla="*/ 563 w 981"/>
                <a:gd name="T73" fmla="*/ 115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81" h="1587">
                  <a:moveTo>
                    <a:pt x="889" y="0"/>
                  </a:moveTo>
                  <a:lnTo>
                    <a:pt x="980" y="463"/>
                  </a:lnTo>
                  <a:lnTo>
                    <a:pt x="981" y="478"/>
                  </a:lnTo>
                  <a:lnTo>
                    <a:pt x="979" y="493"/>
                  </a:lnTo>
                  <a:lnTo>
                    <a:pt x="974" y="507"/>
                  </a:lnTo>
                  <a:lnTo>
                    <a:pt x="965" y="519"/>
                  </a:lnTo>
                  <a:lnTo>
                    <a:pt x="954" y="531"/>
                  </a:lnTo>
                  <a:lnTo>
                    <a:pt x="942" y="538"/>
                  </a:lnTo>
                  <a:lnTo>
                    <a:pt x="927" y="543"/>
                  </a:lnTo>
                  <a:lnTo>
                    <a:pt x="912" y="545"/>
                  </a:lnTo>
                  <a:lnTo>
                    <a:pt x="818" y="545"/>
                  </a:lnTo>
                  <a:lnTo>
                    <a:pt x="818" y="1439"/>
                  </a:lnTo>
                  <a:lnTo>
                    <a:pt x="815" y="1469"/>
                  </a:lnTo>
                  <a:lnTo>
                    <a:pt x="806" y="1496"/>
                  </a:lnTo>
                  <a:lnTo>
                    <a:pt x="793" y="1522"/>
                  </a:lnTo>
                  <a:lnTo>
                    <a:pt x="775" y="1544"/>
                  </a:lnTo>
                  <a:lnTo>
                    <a:pt x="753" y="1562"/>
                  </a:lnTo>
                  <a:lnTo>
                    <a:pt x="728" y="1575"/>
                  </a:lnTo>
                  <a:lnTo>
                    <a:pt x="700" y="1584"/>
                  </a:lnTo>
                  <a:lnTo>
                    <a:pt x="671" y="1587"/>
                  </a:lnTo>
                  <a:lnTo>
                    <a:pt x="641" y="1584"/>
                  </a:lnTo>
                  <a:lnTo>
                    <a:pt x="613" y="1575"/>
                  </a:lnTo>
                  <a:lnTo>
                    <a:pt x="587" y="1562"/>
                  </a:lnTo>
                  <a:lnTo>
                    <a:pt x="566" y="1544"/>
                  </a:lnTo>
                  <a:lnTo>
                    <a:pt x="547" y="1522"/>
                  </a:lnTo>
                  <a:lnTo>
                    <a:pt x="534" y="1496"/>
                  </a:lnTo>
                  <a:lnTo>
                    <a:pt x="526" y="1469"/>
                  </a:lnTo>
                  <a:lnTo>
                    <a:pt x="523" y="1439"/>
                  </a:lnTo>
                  <a:lnTo>
                    <a:pt x="523" y="545"/>
                  </a:lnTo>
                  <a:lnTo>
                    <a:pt x="459" y="545"/>
                  </a:lnTo>
                  <a:lnTo>
                    <a:pt x="459" y="1439"/>
                  </a:lnTo>
                  <a:lnTo>
                    <a:pt x="456" y="1469"/>
                  </a:lnTo>
                  <a:lnTo>
                    <a:pt x="447" y="1496"/>
                  </a:lnTo>
                  <a:lnTo>
                    <a:pt x="433" y="1522"/>
                  </a:lnTo>
                  <a:lnTo>
                    <a:pt x="415" y="1544"/>
                  </a:lnTo>
                  <a:lnTo>
                    <a:pt x="393" y="1562"/>
                  </a:lnTo>
                  <a:lnTo>
                    <a:pt x="368" y="1575"/>
                  </a:lnTo>
                  <a:lnTo>
                    <a:pt x="341" y="1584"/>
                  </a:lnTo>
                  <a:lnTo>
                    <a:pt x="310" y="1587"/>
                  </a:lnTo>
                  <a:lnTo>
                    <a:pt x="280" y="1584"/>
                  </a:lnTo>
                  <a:lnTo>
                    <a:pt x="252" y="1575"/>
                  </a:lnTo>
                  <a:lnTo>
                    <a:pt x="228" y="1562"/>
                  </a:lnTo>
                  <a:lnTo>
                    <a:pt x="206" y="1544"/>
                  </a:lnTo>
                  <a:lnTo>
                    <a:pt x="188" y="1522"/>
                  </a:lnTo>
                  <a:lnTo>
                    <a:pt x="174" y="1496"/>
                  </a:lnTo>
                  <a:lnTo>
                    <a:pt x="165" y="1469"/>
                  </a:lnTo>
                  <a:lnTo>
                    <a:pt x="163" y="1439"/>
                  </a:lnTo>
                  <a:lnTo>
                    <a:pt x="163" y="545"/>
                  </a:lnTo>
                  <a:lnTo>
                    <a:pt x="68" y="545"/>
                  </a:lnTo>
                  <a:lnTo>
                    <a:pt x="53" y="543"/>
                  </a:lnTo>
                  <a:lnTo>
                    <a:pt x="39" y="538"/>
                  </a:lnTo>
                  <a:lnTo>
                    <a:pt x="26" y="531"/>
                  </a:lnTo>
                  <a:lnTo>
                    <a:pt x="15" y="519"/>
                  </a:lnTo>
                  <a:lnTo>
                    <a:pt x="7" y="507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3"/>
                  </a:lnTo>
                  <a:lnTo>
                    <a:pt x="83" y="39"/>
                  </a:lnTo>
                  <a:lnTo>
                    <a:pt x="88" y="44"/>
                  </a:lnTo>
                  <a:lnTo>
                    <a:pt x="93" y="48"/>
                  </a:lnTo>
                  <a:lnTo>
                    <a:pt x="120" y="67"/>
                  </a:lnTo>
                  <a:lnTo>
                    <a:pt x="150" y="82"/>
                  </a:lnTo>
                  <a:lnTo>
                    <a:pt x="181" y="92"/>
                  </a:lnTo>
                  <a:lnTo>
                    <a:pt x="214" y="99"/>
                  </a:lnTo>
                  <a:lnTo>
                    <a:pt x="249" y="101"/>
                  </a:lnTo>
                  <a:lnTo>
                    <a:pt x="286" y="100"/>
                  </a:lnTo>
                  <a:lnTo>
                    <a:pt x="324" y="95"/>
                  </a:lnTo>
                  <a:lnTo>
                    <a:pt x="362" y="86"/>
                  </a:lnTo>
                  <a:lnTo>
                    <a:pt x="392" y="103"/>
                  </a:lnTo>
                  <a:lnTo>
                    <a:pt x="425" y="117"/>
                  </a:lnTo>
                  <a:lnTo>
                    <a:pt x="458" y="124"/>
                  </a:lnTo>
                  <a:lnTo>
                    <a:pt x="493" y="127"/>
                  </a:lnTo>
                  <a:lnTo>
                    <a:pt x="528" y="124"/>
                  </a:lnTo>
                  <a:lnTo>
                    <a:pt x="563" y="115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46"/>
            <p:cNvSpPr>
              <a:spLocks noEditPoints="1"/>
            </p:cNvSpPr>
            <p:nvPr/>
          </p:nvSpPr>
          <p:spPr bwMode="auto">
            <a:xfrm>
              <a:off x="5568950" y="2698750"/>
              <a:ext cx="106362" cy="55562"/>
            </a:xfrm>
            <a:custGeom>
              <a:avLst/>
              <a:gdLst>
                <a:gd name="T0" fmla="*/ 297 w 667"/>
                <a:gd name="T1" fmla="*/ 85 h 360"/>
                <a:gd name="T2" fmla="*/ 297 w 667"/>
                <a:gd name="T3" fmla="*/ 128 h 360"/>
                <a:gd name="T4" fmla="*/ 255 w 667"/>
                <a:gd name="T5" fmla="*/ 128 h 360"/>
                <a:gd name="T6" fmla="*/ 255 w 667"/>
                <a:gd name="T7" fmla="*/ 200 h 360"/>
                <a:gd name="T8" fmla="*/ 297 w 667"/>
                <a:gd name="T9" fmla="*/ 200 h 360"/>
                <a:gd name="T10" fmla="*/ 297 w 667"/>
                <a:gd name="T11" fmla="*/ 243 h 360"/>
                <a:gd name="T12" fmla="*/ 370 w 667"/>
                <a:gd name="T13" fmla="*/ 243 h 360"/>
                <a:gd name="T14" fmla="*/ 370 w 667"/>
                <a:gd name="T15" fmla="*/ 200 h 360"/>
                <a:gd name="T16" fmla="*/ 412 w 667"/>
                <a:gd name="T17" fmla="*/ 200 h 360"/>
                <a:gd name="T18" fmla="*/ 412 w 667"/>
                <a:gd name="T19" fmla="*/ 128 h 360"/>
                <a:gd name="T20" fmla="*/ 370 w 667"/>
                <a:gd name="T21" fmla="*/ 128 h 360"/>
                <a:gd name="T22" fmla="*/ 370 w 667"/>
                <a:gd name="T23" fmla="*/ 85 h 360"/>
                <a:gd name="T24" fmla="*/ 297 w 667"/>
                <a:gd name="T25" fmla="*/ 85 h 360"/>
                <a:gd name="T26" fmla="*/ 334 w 667"/>
                <a:gd name="T27" fmla="*/ 0 h 360"/>
                <a:gd name="T28" fmla="*/ 397 w 667"/>
                <a:gd name="T29" fmla="*/ 2 h 360"/>
                <a:gd name="T30" fmla="*/ 461 w 667"/>
                <a:gd name="T31" fmla="*/ 8 h 360"/>
                <a:gd name="T32" fmla="*/ 524 w 667"/>
                <a:gd name="T33" fmla="*/ 19 h 360"/>
                <a:gd name="T34" fmla="*/ 586 w 667"/>
                <a:gd name="T35" fmla="*/ 33 h 360"/>
                <a:gd name="T36" fmla="*/ 648 w 667"/>
                <a:gd name="T37" fmla="*/ 53 h 360"/>
                <a:gd name="T38" fmla="*/ 653 w 667"/>
                <a:gd name="T39" fmla="*/ 55 h 360"/>
                <a:gd name="T40" fmla="*/ 657 w 667"/>
                <a:gd name="T41" fmla="*/ 58 h 360"/>
                <a:gd name="T42" fmla="*/ 661 w 667"/>
                <a:gd name="T43" fmla="*/ 62 h 360"/>
                <a:gd name="T44" fmla="*/ 665 w 667"/>
                <a:gd name="T45" fmla="*/ 67 h 360"/>
                <a:gd name="T46" fmla="*/ 667 w 667"/>
                <a:gd name="T47" fmla="*/ 77 h 360"/>
                <a:gd name="T48" fmla="*/ 666 w 667"/>
                <a:gd name="T49" fmla="*/ 88 h 360"/>
                <a:gd name="T50" fmla="*/ 563 w 667"/>
                <a:gd name="T51" fmla="*/ 360 h 360"/>
                <a:gd name="T52" fmla="*/ 506 w 667"/>
                <a:gd name="T53" fmla="*/ 341 h 360"/>
                <a:gd name="T54" fmla="*/ 450 w 667"/>
                <a:gd name="T55" fmla="*/ 328 h 360"/>
                <a:gd name="T56" fmla="*/ 391 w 667"/>
                <a:gd name="T57" fmla="*/ 320 h 360"/>
                <a:gd name="T58" fmla="*/ 334 w 667"/>
                <a:gd name="T59" fmla="*/ 318 h 360"/>
                <a:gd name="T60" fmla="*/ 275 w 667"/>
                <a:gd name="T61" fmla="*/ 320 h 360"/>
                <a:gd name="T62" fmla="*/ 218 w 667"/>
                <a:gd name="T63" fmla="*/ 328 h 360"/>
                <a:gd name="T64" fmla="*/ 160 w 667"/>
                <a:gd name="T65" fmla="*/ 341 h 360"/>
                <a:gd name="T66" fmla="*/ 104 w 667"/>
                <a:gd name="T67" fmla="*/ 360 h 360"/>
                <a:gd name="T68" fmla="*/ 2 w 667"/>
                <a:gd name="T69" fmla="*/ 88 h 360"/>
                <a:gd name="T70" fmla="*/ 0 w 667"/>
                <a:gd name="T71" fmla="*/ 77 h 360"/>
                <a:gd name="T72" fmla="*/ 2 w 667"/>
                <a:gd name="T73" fmla="*/ 67 h 360"/>
                <a:gd name="T74" fmla="*/ 5 w 667"/>
                <a:gd name="T75" fmla="*/ 62 h 360"/>
                <a:gd name="T76" fmla="*/ 9 w 667"/>
                <a:gd name="T77" fmla="*/ 58 h 360"/>
                <a:gd name="T78" fmla="*/ 13 w 667"/>
                <a:gd name="T79" fmla="*/ 55 h 360"/>
                <a:gd name="T80" fmla="*/ 18 w 667"/>
                <a:gd name="T81" fmla="*/ 53 h 360"/>
                <a:gd name="T82" fmla="*/ 80 w 667"/>
                <a:gd name="T83" fmla="*/ 33 h 360"/>
                <a:gd name="T84" fmla="*/ 143 w 667"/>
                <a:gd name="T85" fmla="*/ 19 h 360"/>
                <a:gd name="T86" fmla="*/ 206 w 667"/>
                <a:gd name="T87" fmla="*/ 8 h 360"/>
                <a:gd name="T88" fmla="*/ 269 w 667"/>
                <a:gd name="T89" fmla="*/ 2 h 360"/>
                <a:gd name="T90" fmla="*/ 334 w 667"/>
                <a:gd name="T9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7" h="360">
                  <a:moveTo>
                    <a:pt x="297" y="85"/>
                  </a:moveTo>
                  <a:lnTo>
                    <a:pt x="297" y="128"/>
                  </a:lnTo>
                  <a:lnTo>
                    <a:pt x="255" y="128"/>
                  </a:lnTo>
                  <a:lnTo>
                    <a:pt x="255" y="200"/>
                  </a:lnTo>
                  <a:lnTo>
                    <a:pt x="297" y="200"/>
                  </a:lnTo>
                  <a:lnTo>
                    <a:pt x="297" y="243"/>
                  </a:lnTo>
                  <a:lnTo>
                    <a:pt x="370" y="243"/>
                  </a:lnTo>
                  <a:lnTo>
                    <a:pt x="370" y="200"/>
                  </a:lnTo>
                  <a:lnTo>
                    <a:pt x="412" y="200"/>
                  </a:lnTo>
                  <a:lnTo>
                    <a:pt x="412" y="128"/>
                  </a:lnTo>
                  <a:lnTo>
                    <a:pt x="370" y="128"/>
                  </a:lnTo>
                  <a:lnTo>
                    <a:pt x="370" y="85"/>
                  </a:lnTo>
                  <a:lnTo>
                    <a:pt x="297" y="85"/>
                  </a:lnTo>
                  <a:close/>
                  <a:moveTo>
                    <a:pt x="334" y="0"/>
                  </a:moveTo>
                  <a:lnTo>
                    <a:pt x="397" y="2"/>
                  </a:lnTo>
                  <a:lnTo>
                    <a:pt x="461" y="8"/>
                  </a:lnTo>
                  <a:lnTo>
                    <a:pt x="524" y="19"/>
                  </a:lnTo>
                  <a:lnTo>
                    <a:pt x="586" y="33"/>
                  </a:lnTo>
                  <a:lnTo>
                    <a:pt x="648" y="53"/>
                  </a:lnTo>
                  <a:lnTo>
                    <a:pt x="653" y="55"/>
                  </a:lnTo>
                  <a:lnTo>
                    <a:pt x="657" y="58"/>
                  </a:lnTo>
                  <a:lnTo>
                    <a:pt x="661" y="62"/>
                  </a:lnTo>
                  <a:lnTo>
                    <a:pt x="665" y="67"/>
                  </a:lnTo>
                  <a:lnTo>
                    <a:pt x="667" y="77"/>
                  </a:lnTo>
                  <a:lnTo>
                    <a:pt x="666" y="88"/>
                  </a:lnTo>
                  <a:lnTo>
                    <a:pt x="563" y="360"/>
                  </a:lnTo>
                  <a:lnTo>
                    <a:pt x="506" y="341"/>
                  </a:lnTo>
                  <a:lnTo>
                    <a:pt x="450" y="328"/>
                  </a:lnTo>
                  <a:lnTo>
                    <a:pt x="391" y="320"/>
                  </a:lnTo>
                  <a:lnTo>
                    <a:pt x="334" y="318"/>
                  </a:lnTo>
                  <a:lnTo>
                    <a:pt x="275" y="320"/>
                  </a:lnTo>
                  <a:lnTo>
                    <a:pt x="218" y="328"/>
                  </a:lnTo>
                  <a:lnTo>
                    <a:pt x="160" y="341"/>
                  </a:lnTo>
                  <a:lnTo>
                    <a:pt x="104" y="360"/>
                  </a:lnTo>
                  <a:lnTo>
                    <a:pt x="2" y="88"/>
                  </a:lnTo>
                  <a:lnTo>
                    <a:pt x="0" y="77"/>
                  </a:lnTo>
                  <a:lnTo>
                    <a:pt x="2" y="67"/>
                  </a:lnTo>
                  <a:lnTo>
                    <a:pt x="5" y="62"/>
                  </a:lnTo>
                  <a:lnTo>
                    <a:pt x="9" y="58"/>
                  </a:lnTo>
                  <a:lnTo>
                    <a:pt x="13" y="55"/>
                  </a:lnTo>
                  <a:lnTo>
                    <a:pt x="18" y="53"/>
                  </a:lnTo>
                  <a:lnTo>
                    <a:pt x="80" y="33"/>
                  </a:lnTo>
                  <a:lnTo>
                    <a:pt x="143" y="19"/>
                  </a:lnTo>
                  <a:lnTo>
                    <a:pt x="206" y="8"/>
                  </a:lnTo>
                  <a:lnTo>
                    <a:pt x="269" y="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47"/>
            <p:cNvSpPr>
              <a:spLocks/>
            </p:cNvSpPr>
            <p:nvPr/>
          </p:nvSpPr>
          <p:spPr bwMode="auto">
            <a:xfrm>
              <a:off x="5613400" y="2863850"/>
              <a:ext cx="55562" cy="53975"/>
            </a:xfrm>
            <a:custGeom>
              <a:avLst/>
              <a:gdLst>
                <a:gd name="T0" fmla="*/ 175 w 349"/>
                <a:gd name="T1" fmla="*/ 0 h 347"/>
                <a:gd name="T2" fmla="*/ 206 w 349"/>
                <a:gd name="T3" fmla="*/ 3 h 347"/>
                <a:gd name="T4" fmla="*/ 236 w 349"/>
                <a:gd name="T5" fmla="*/ 11 h 347"/>
                <a:gd name="T6" fmla="*/ 262 w 349"/>
                <a:gd name="T7" fmla="*/ 23 h 347"/>
                <a:gd name="T8" fmla="*/ 286 w 349"/>
                <a:gd name="T9" fmla="*/ 41 h 347"/>
                <a:gd name="T10" fmla="*/ 307 w 349"/>
                <a:gd name="T11" fmla="*/ 61 h 347"/>
                <a:gd name="T12" fmla="*/ 325 w 349"/>
                <a:gd name="T13" fmla="*/ 86 h 347"/>
                <a:gd name="T14" fmla="*/ 337 w 349"/>
                <a:gd name="T15" fmla="*/ 113 h 347"/>
                <a:gd name="T16" fmla="*/ 346 w 349"/>
                <a:gd name="T17" fmla="*/ 143 h 347"/>
                <a:gd name="T18" fmla="*/ 349 w 349"/>
                <a:gd name="T19" fmla="*/ 173 h 347"/>
                <a:gd name="T20" fmla="*/ 346 w 349"/>
                <a:gd name="T21" fmla="*/ 205 h 347"/>
                <a:gd name="T22" fmla="*/ 337 w 349"/>
                <a:gd name="T23" fmla="*/ 234 h 347"/>
                <a:gd name="T24" fmla="*/ 325 w 349"/>
                <a:gd name="T25" fmla="*/ 262 h 347"/>
                <a:gd name="T26" fmla="*/ 307 w 349"/>
                <a:gd name="T27" fmla="*/ 285 h 347"/>
                <a:gd name="T28" fmla="*/ 286 w 349"/>
                <a:gd name="T29" fmla="*/ 307 h 347"/>
                <a:gd name="T30" fmla="*/ 262 w 349"/>
                <a:gd name="T31" fmla="*/ 323 h 347"/>
                <a:gd name="T32" fmla="*/ 236 w 349"/>
                <a:gd name="T33" fmla="*/ 337 h 347"/>
                <a:gd name="T34" fmla="*/ 206 w 349"/>
                <a:gd name="T35" fmla="*/ 345 h 347"/>
                <a:gd name="T36" fmla="*/ 175 w 349"/>
                <a:gd name="T37" fmla="*/ 347 h 347"/>
                <a:gd name="T38" fmla="*/ 143 w 349"/>
                <a:gd name="T39" fmla="*/ 345 h 347"/>
                <a:gd name="T40" fmla="*/ 114 w 349"/>
                <a:gd name="T41" fmla="*/ 337 h 347"/>
                <a:gd name="T42" fmla="*/ 87 w 349"/>
                <a:gd name="T43" fmla="*/ 323 h 347"/>
                <a:gd name="T44" fmla="*/ 63 w 349"/>
                <a:gd name="T45" fmla="*/ 307 h 347"/>
                <a:gd name="T46" fmla="*/ 41 w 349"/>
                <a:gd name="T47" fmla="*/ 285 h 347"/>
                <a:gd name="T48" fmla="*/ 25 w 349"/>
                <a:gd name="T49" fmla="*/ 262 h 347"/>
                <a:gd name="T50" fmla="*/ 12 w 349"/>
                <a:gd name="T51" fmla="*/ 234 h 347"/>
                <a:gd name="T52" fmla="*/ 3 w 349"/>
                <a:gd name="T53" fmla="*/ 205 h 347"/>
                <a:gd name="T54" fmla="*/ 0 w 349"/>
                <a:gd name="T55" fmla="*/ 173 h 347"/>
                <a:gd name="T56" fmla="*/ 3 w 349"/>
                <a:gd name="T57" fmla="*/ 143 h 347"/>
                <a:gd name="T58" fmla="*/ 12 w 349"/>
                <a:gd name="T59" fmla="*/ 113 h 347"/>
                <a:gd name="T60" fmla="*/ 25 w 349"/>
                <a:gd name="T61" fmla="*/ 86 h 347"/>
                <a:gd name="T62" fmla="*/ 41 w 349"/>
                <a:gd name="T63" fmla="*/ 61 h 347"/>
                <a:gd name="T64" fmla="*/ 63 w 349"/>
                <a:gd name="T65" fmla="*/ 41 h 347"/>
                <a:gd name="T66" fmla="*/ 87 w 349"/>
                <a:gd name="T67" fmla="*/ 23 h 347"/>
                <a:gd name="T68" fmla="*/ 114 w 349"/>
                <a:gd name="T69" fmla="*/ 11 h 347"/>
                <a:gd name="T70" fmla="*/ 143 w 349"/>
                <a:gd name="T71" fmla="*/ 3 h 347"/>
                <a:gd name="T72" fmla="*/ 175 w 349"/>
                <a:gd name="T7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9" h="347">
                  <a:moveTo>
                    <a:pt x="175" y="0"/>
                  </a:moveTo>
                  <a:lnTo>
                    <a:pt x="206" y="3"/>
                  </a:lnTo>
                  <a:lnTo>
                    <a:pt x="236" y="11"/>
                  </a:lnTo>
                  <a:lnTo>
                    <a:pt x="262" y="23"/>
                  </a:lnTo>
                  <a:lnTo>
                    <a:pt x="286" y="41"/>
                  </a:lnTo>
                  <a:lnTo>
                    <a:pt x="307" y="61"/>
                  </a:lnTo>
                  <a:lnTo>
                    <a:pt x="325" y="86"/>
                  </a:lnTo>
                  <a:lnTo>
                    <a:pt x="337" y="113"/>
                  </a:lnTo>
                  <a:lnTo>
                    <a:pt x="346" y="143"/>
                  </a:lnTo>
                  <a:lnTo>
                    <a:pt x="349" y="173"/>
                  </a:lnTo>
                  <a:lnTo>
                    <a:pt x="346" y="205"/>
                  </a:lnTo>
                  <a:lnTo>
                    <a:pt x="337" y="234"/>
                  </a:lnTo>
                  <a:lnTo>
                    <a:pt x="325" y="262"/>
                  </a:lnTo>
                  <a:lnTo>
                    <a:pt x="307" y="285"/>
                  </a:lnTo>
                  <a:lnTo>
                    <a:pt x="286" y="307"/>
                  </a:lnTo>
                  <a:lnTo>
                    <a:pt x="262" y="323"/>
                  </a:lnTo>
                  <a:lnTo>
                    <a:pt x="236" y="337"/>
                  </a:lnTo>
                  <a:lnTo>
                    <a:pt x="206" y="345"/>
                  </a:lnTo>
                  <a:lnTo>
                    <a:pt x="175" y="347"/>
                  </a:lnTo>
                  <a:lnTo>
                    <a:pt x="143" y="345"/>
                  </a:lnTo>
                  <a:lnTo>
                    <a:pt x="114" y="337"/>
                  </a:lnTo>
                  <a:lnTo>
                    <a:pt x="87" y="323"/>
                  </a:lnTo>
                  <a:lnTo>
                    <a:pt x="63" y="307"/>
                  </a:lnTo>
                  <a:lnTo>
                    <a:pt x="41" y="285"/>
                  </a:lnTo>
                  <a:lnTo>
                    <a:pt x="25" y="262"/>
                  </a:lnTo>
                  <a:lnTo>
                    <a:pt x="12" y="234"/>
                  </a:lnTo>
                  <a:lnTo>
                    <a:pt x="3" y="205"/>
                  </a:lnTo>
                  <a:lnTo>
                    <a:pt x="0" y="173"/>
                  </a:lnTo>
                  <a:lnTo>
                    <a:pt x="3" y="143"/>
                  </a:lnTo>
                  <a:lnTo>
                    <a:pt x="12" y="113"/>
                  </a:lnTo>
                  <a:lnTo>
                    <a:pt x="25" y="86"/>
                  </a:lnTo>
                  <a:lnTo>
                    <a:pt x="41" y="61"/>
                  </a:lnTo>
                  <a:lnTo>
                    <a:pt x="63" y="41"/>
                  </a:lnTo>
                  <a:lnTo>
                    <a:pt x="87" y="23"/>
                  </a:lnTo>
                  <a:lnTo>
                    <a:pt x="114" y="11"/>
                  </a:lnTo>
                  <a:lnTo>
                    <a:pt x="143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48"/>
            <p:cNvSpPr>
              <a:spLocks noEditPoints="1"/>
            </p:cNvSpPr>
            <p:nvPr/>
          </p:nvSpPr>
          <p:spPr bwMode="auto">
            <a:xfrm>
              <a:off x="5522913" y="2835275"/>
              <a:ext cx="200025" cy="150812"/>
            </a:xfrm>
            <a:custGeom>
              <a:avLst/>
              <a:gdLst>
                <a:gd name="T0" fmla="*/ 708 w 1261"/>
                <a:gd name="T1" fmla="*/ 79 h 955"/>
                <a:gd name="T2" fmla="*/ 605 w 1261"/>
                <a:gd name="T3" fmla="*/ 109 h 955"/>
                <a:gd name="T4" fmla="*/ 472 w 1261"/>
                <a:gd name="T5" fmla="*/ 184 h 955"/>
                <a:gd name="T6" fmla="*/ 328 w 1261"/>
                <a:gd name="T7" fmla="*/ 314 h 955"/>
                <a:gd name="T8" fmla="*/ 226 w 1261"/>
                <a:gd name="T9" fmla="*/ 457 h 955"/>
                <a:gd name="T10" fmla="*/ 550 w 1261"/>
                <a:gd name="T11" fmla="*/ 537 h 955"/>
                <a:gd name="T12" fmla="*/ 609 w 1261"/>
                <a:gd name="T13" fmla="*/ 576 h 955"/>
                <a:gd name="T14" fmla="*/ 637 w 1261"/>
                <a:gd name="T15" fmla="*/ 641 h 955"/>
                <a:gd name="T16" fmla="*/ 631 w 1261"/>
                <a:gd name="T17" fmla="*/ 700 h 955"/>
                <a:gd name="T18" fmla="*/ 984 w 1261"/>
                <a:gd name="T19" fmla="*/ 530 h 955"/>
                <a:gd name="T20" fmla="*/ 1010 w 1261"/>
                <a:gd name="T21" fmla="*/ 434 h 955"/>
                <a:gd name="T22" fmla="*/ 1019 w 1261"/>
                <a:gd name="T23" fmla="*/ 331 h 955"/>
                <a:gd name="T24" fmla="*/ 1004 w 1261"/>
                <a:gd name="T25" fmla="*/ 233 h 955"/>
                <a:gd name="T26" fmla="*/ 957 w 1261"/>
                <a:gd name="T27" fmla="*/ 150 h 955"/>
                <a:gd name="T28" fmla="*/ 874 w 1261"/>
                <a:gd name="T29" fmla="*/ 93 h 955"/>
                <a:gd name="T30" fmla="*/ 777 w 1261"/>
                <a:gd name="T31" fmla="*/ 73 h 955"/>
                <a:gd name="T32" fmla="*/ 875 w 1261"/>
                <a:gd name="T33" fmla="*/ 2 h 955"/>
                <a:gd name="T34" fmla="*/ 978 w 1261"/>
                <a:gd name="T35" fmla="*/ 40 h 955"/>
                <a:gd name="T36" fmla="*/ 1060 w 1261"/>
                <a:gd name="T37" fmla="*/ 123 h 955"/>
                <a:gd name="T38" fmla="*/ 1122 w 1261"/>
                <a:gd name="T39" fmla="*/ 251 h 955"/>
                <a:gd name="T40" fmla="*/ 1168 w 1261"/>
                <a:gd name="T41" fmla="*/ 381 h 955"/>
                <a:gd name="T42" fmla="*/ 1221 w 1261"/>
                <a:gd name="T43" fmla="*/ 523 h 955"/>
                <a:gd name="T44" fmla="*/ 1260 w 1261"/>
                <a:gd name="T45" fmla="*/ 633 h 955"/>
                <a:gd name="T46" fmla="*/ 1249 w 1261"/>
                <a:gd name="T47" fmla="*/ 706 h 955"/>
                <a:gd name="T48" fmla="*/ 1201 w 1261"/>
                <a:gd name="T49" fmla="*/ 758 h 955"/>
                <a:gd name="T50" fmla="*/ 640 w 1261"/>
                <a:gd name="T51" fmla="*/ 954 h 955"/>
                <a:gd name="T52" fmla="*/ 570 w 1261"/>
                <a:gd name="T53" fmla="*/ 943 h 955"/>
                <a:gd name="T54" fmla="*/ 518 w 1261"/>
                <a:gd name="T55" fmla="*/ 896 h 955"/>
                <a:gd name="T56" fmla="*/ 500 w 1261"/>
                <a:gd name="T57" fmla="*/ 825 h 955"/>
                <a:gd name="T58" fmla="*/ 513 w 1261"/>
                <a:gd name="T59" fmla="*/ 779 h 955"/>
                <a:gd name="T60" fmla="*/ 510 w 1261"/>
                <a:gd name="T61" fmla="*/ 779 h 955"/>
                <a:gd name="T62" fmla="*/ 499 w 1261"/>
                <a:gd name="T63" fmla="*/ 778 h 955"/>
                <a:gd name="T64" fmla="*/ 471 w 1261"/>
                <a:gd name="T65" fmla="*/ 776 h 955"/>
                <a:gd name="T66" fmla="*/ 413 w 1261"/>
                <a:gd name="T67" fmla="*/ 772 h 955"/>
                <a:gd name="T68" fmla="*/ 318 w 1261"/>
                <a:gd name="T69" fmla="*/ 764 h 955"/>
                <a:gd name="T70" fmla="*/ 174 w 1261"/>
                <a:gd name="T71" fmla="*/ 753 h 955"/>
                <a:gd name="T72" fmla="*/ 65 w 1261"/>
                <a:gd name="T73" fmla="*/ 734 h 955"/>
                <a:gd name="T74" fmla="*/ 14 w 1261"/>
                <a:gd name="T75" fmla="*/ 683 h 955"/>
                <a:gd name="T76" fmla="*/ 1 w 1261"/>
                <a:gd name="T77" fmla="*/ 611 h 955"/>
                <a:gd name="T78" fmla="*/ 10 w 1261"/>
                <a:gd name="T79" fmla="*/ 575 h 955"/>
                <a:gd name="T80" fmla="*/ 28 w 1261"/>
                <a:gd name="T81" fmla="*/ 525 h 955"/>
                <a:gd name="T82" fmla="*/ 55 w 1261"/>
                <a:gd name="T83" fmla="*/ 448 h 955"/>
                <a:gd name="T84" fmla="*/ 86 w 1261"/>
                <a:gd name="T85" fmla="*/ 360 h 955"/>
                <a:gd name="T86" fmla="*/ 116 w 1261"/>
                <a:gd name="T87" fmla="*/ 275 h 955"/>
                <a:gd name="T88" fmla="*/ 163 w 1261"/>
                <a:gd name="T89" fmla="*/ 160 h 955"/>
                <a:gd name="T90" fmla="*/ 239 w 1261"/>
                <a:gd name="T91" fmla="*/ 63 h 955"/>
                <a:gd name="T92" fmla="*/ 335 w 1261"/>
                <a:gd name="T93" fmla="*/ 1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61" h="955">
                  <a:moveTo>
                    <a:pt x="777" y="73"/>
                  </a:moveTo>
                  <a:lnTo>
                    <a:pt x="742" y="74"/>
                  </a:lnTo>
                  <a:lnTo>
                    <a:pt x="708" y="79"/>
                  </a:lnTo>
                  <a:lnTo>
                    <a:pt x="673" y="86"/>
                  </a:lnTo>
                  <a:lnTo>
                    <a:pt x="639" y="97"/>
                  </a:lnTo>
                  <a:lnTo>
                    <a:pt x="605" y="109"/>
                  </a:lnTo>
                  <a:lnTo>
                    <a:pt x="573" y="123"/>
                  </a:lnTo>
                  <a:lnTo>
                    <a:pt x="522" y="151"/>
                  </a:lnTo>
                  <a:lnTo>
                    <a:pt x="472" y="184"/>
                  </a:lnTo>
                  <a:lnTo>
                    <a:pt x="422" y="222"/>
                  </a:lnTo>
                  <a:lnTo>
                    <a:pt x="374" y="266"/>
                  </a:lnTo>
                  <a:lnTo>
                    <a:pt x="328" y="314"/>
                  </a:lnTo>
                  <a:lnTo>
                    <a:pt x="291" y="361"/>
                  </a:lnTo>
                  <a:lnTo>
                    <a:pt x="257" y="409"/>
                  </a:lnTo>
                  <a:lnTo>
                    <a:pt x="226" y="457"/>
                  </a:lnTo>
                  <a:lnTo>
                    <a:pt x="200" y="508"/>
                  </a:lnTo>
                  <a:lnTo>
                    <a:pt x="525" y="533"/>
                  </a:lnTo>
                  <a:lnTo>
                    <a:pt x="550" y="537"/>
                  </a:lnTo>
                  <a:lnTo>
                    <a:pt x="572" y="547"/>
                  </a:lnTo>
                  <a:lnTo>
                    <a:pt x="592" y="560"/>
                  </a:lnTo>
                  <a:lnTo>
                    <a:pt x="609" y="576"/>
                  </a:lnTo>
                  <a:lnTo>
                    <a:pt x="623" y="596"/>
                  </a:lnTo>
                  <a:lnTo>
                    <a:pt x="632" y="617"/>
                  </a:lnTo>
                  <a:lnTo>
                    <a:pt x="637" y="641"/>
                  </a:lnTo>
                  <a:lnTo>
                    <a:pt x="638" y="666"/>
                  </a:lnTo>
                  <a:lnTo>
                    <a:pt x="635" y="682"/>
                  </a:lnTo>
                  <a:lnTo>
                    <a:pt x="631" y="700"/>
                  </a:lnTo>
                  <a:lnTo>
                    <a:pt x="964" y="583"/>
                  </a:lnTo>
                  <a:lnTo>
                    <a:pt x="974" y="559"/>
                  </a:lnTo>
                  <a:lnTo>
                    <a:pt x="984" y="530"/>
                  </a:lnTo>
                  <a:lnTo>
                    <a:pt x="994" y="499"/>
                  </a:lnTo>
                  <a:lnTo>
                    <a:pt x="1002" y="467"/>
                  </a:lnTo>
                  <a:lnTo>
                    <a:pt x="1010" y="434"/>
                  </a:lnTo>
                  <a:lnTo>
                    <a:pt x="1015" y="399"/>
                  </a:lnTo>
                  <a:lnTo>
                    <a:pt x="1018" y="365"/>
                  </a:lnTo>
                  <a:lnTo>
                    <a:pt x="1019" y="331"/>
                  </a:lnTo>
                  <a:lnTo>
                    <a:pt x="1017" y="297"/>
                  </a:lnTo>
                  <a:lnTo>
                    <a:pt x="1012" y="265"/>
                  </a:lnTo>
                  <a:lnTo>
                    <a:pt x="1004" y="233"/>
                  </a:lnTo>
                  <a:lnTo>
                    <a:pt x="992" y="203"/>
                  </a:lnTo>
                  <a:lnTo>
                    <a:pt x="976" y="176"/>
                  </a:lnTo>
                  <a:lnTo>
                    <a:pt x="957" y="150"/>
                  </a:lnTo>
                  <a:lnTo>
                    <a:pt x="932" y="127"/>
                  </a:lnTo>
                  <a:lnTo>
                    <a:pt x="904" y="107"/>
                  </a:lnTo>
                  <a:lnTo>
                    <a:pt x="874" y="93"/>
                  </a:lnTo>
                  <a:lnTo>
                    <a:pt x="843" y="82"/>
                  </a:lnTo>
                  <a:lnTo>
                    <a:pt x="811" y="75"/>
                  </a:lnTo>
                  <a:lnTo>
                    <a:pt x="777" y="73"/>
                  </a:lnTo>
                  <a:close/>
                  <a:moveTo>
                    <a:pt x="410" y="0"/>
                  </a:moveTo>
                  <a:lnTo>
                    <a:pt x="837" y="0"/>
                  </a:lnTo>
                  <a:lnTo>
                    <a:pt x="875" y="2"/>
                  </a:lnTo>
                  <a:lnTo>
                    <a:pt x="911" y="10"/>
                  </a:lnTo>
                  <a:lnTo>
                    <a:pt x="946" y="23"/>
                  </a:lnTo>
                  <a:lnTo>
                    <a:pt x="978" y="40"/>
                  </a:lnTo>
                  <a:lnTo>
                    <a:pt x="1008" y="63"/>
                  </a:lnTo>
                  <a:lnTo>
                    <a:pt x="1035" y="90"/>
                  </a:lnTo>
                  <a:lnTo>
                    <a:pt x="1060" y="123"/>
                  </a:lnTo>
                  <a:lnTo>
                    <a:pt x="1083" y="160"/>
                  </a:lnTo>
                  <a:lnTo>
                    <a:pt x="1104" y="203"/>
                  </a:lnTo>
                  <a:lnTo>
                    <a:pt x="1122" y="251"/>
                  </a:lnTo>
                  <a:lnTo>
                    <a:pt x="1136" y="291"/>
                  </a:lnTo>
                  <a:lnTo>
                    <a:pt x="1152" y="335"/>
                  </a:lnTo>
                  <a:lnTo>
                    <a:pt x="1168" y="381"/>
                  </a:lnTo>
                  <a:lnTo>
                    <a:pt x="1186" y="429"/>
                  </a:lnTo>
                  <a:lnTo>
                    <a:pt x="1203" y="477"/>
                  </a:lnTo>
                  <a:lnTo>
                    <a:pt x="1221" y="523"/>
                  </a:lnTo>
                  <a:lnTo>
                    <a:pt x="1237" y="566"/>
                  </a:lnTo>
                  <a:lnTo>
                    <a:pt x="1253" y="606"/>
                  </a:lnTo>
                  <a:lnTo>
                    <a:pt x="1260" y="633"/>
                  </a:lnTo>
                  <a:lnTo>
                    <a:pt x="1261" y="659"/>
                  </a:lnTo>
                  <a:lnTo>
                    <a:pt x="1258" y="683"/>
                  </a:lnTo>
                  <a:lnTo>
                    <a:pt x="1249" y="706"/>
                  </a:lnTo>
                  <a:lnTo>
                    <a:pt x="1236" y="726"/>
                  </a:lnTo>
                  <a:lnTo>
                    <a:pt x="1221" y="744"/>
                  </a:lnTo>
                  <a:lnTo>
                    <a:pt x="1201" y="758"/>
                  </a:lnTo>
                  <a:lnTo>
                    <a:pt x="1179" y="768"/>
                  </a:lnTo>
                  <a:lnTo>
                    <a:pt x="664" y="948"/>
                  </a:lnTo>
                  <a:lnTo>
                    <a:pt x="640" y="954"/>
                  </a:lnTo>
                  <a:lnTo>
                    <a:pt x="615" y="955"/>
                  </a:lnTo>
                  <a:lnTo>
                    <a:pt x="592" y="951"/>
                  </a:lnTo>
                  <a:lnTo>
                    <a:pt x="570" y="943"/>
                  </a:lnTo>
                  <a:lnTo>
                    <a:pt x="550" y="931"/>
                  </a:lnTo>
                  <a:lnTo>
                    <a:pt x="532" y="915"/>
                  </a:lnTo>
                  <a:lnTo>
                    <a:pt x="518" y="896"/>
                  </a:lnTo>
                  <a:lnTo>
                    <a:pt x="507" y="873"/>
                  </a:lnTo>
                  <a:lnTo>
                    <a:pt x="501" y="850"/>
                  </a:lnTo>
                  <a:lnTo>
                    <a:pt x="500" y="825"/>
                  </a:lnTo>
                  <a:lnTo>
                    <a:pt x="505" y="801"/>
                  </a:lnTo>
                  <a:lnTo>
                    <a:pt x="514" y="779"/>
                  </a:lnTo>
                  <a:lnTo>
                    <a:pt x="513" y="779"/>
                  </a:lnTo>
                  <a:lnTo>
                    <a:pt x="512" y="779"/>
                  </a:lnTo>
                  <a:lnTo>
                    <a:pt x="512" y="779"/>
                  </a:lnTo>
                  <a:lnTo>
                    <a:pt x="510" y="779"/>
                  </a:lnTo>
                  <a:lnTo>
                    <a:pt x="508" y="779"/>
                  </a:lnTo>
                  <a:lnTo>
                    <a:pt x="505" y="779"/>
                  </a:lnTo>
                  <a:lnTo>
                    <a:pt x="499" y="778"/>
                  </a:lnTo>
                  <a:lnTo>
                    <a:pt x="492" y="778"/>
                  </a:lnTo>
                  <a:lnTo>
                    <a:pt x="483" y="777"/>
                  </a:lnTo>
                  <a:lnTo>
                    <a:pt x="471" y="776"/>
                  </a:lnTo>
                  <a:lnTo>
                    <a:pt x="455" y="775"/>
                  </a:lnTo>
                  <a:lnTo>
                    <a:pt x="437" y="774"/>
                  </a:lnTo>
                  <a:lnTo>
                    <a:pt x="413" y="772"/>
                  </a:lnTo>
                  <a:lnTo>
                    <a:pt x="386" y="769"/>
                  </a:lnTo>
                  <a:lnTo>
                    <a:pt x="354" y="766"/>
                  </a:lnTo>
                  <a:lnTo>
                    <a:pt x="318" y="764"/>
                  </a:lnTo>
                  <a:lnTo>
                    <a:pt x="275" y="760"/>
                  </a:lnTo>
                  <a:lnTo>
                    <a:pt x="228" y="757"/>
                  </a:lnTo>
                  <a:lnTo>
                    <a:pt x="174" y="753"/>
                  </a:lnTo>
                  <a:lnTo>
                    <a:pt x="113" y="748"/>
                  </a:lnTo>
                  <a:lnTo>
                    <a:pt x="88" y="743"/>
                  </a:lnTo>
                  <a:lnTo>
                    <a:pt x="65" y="734"/>
                  </a:lnTo>
                  <a:lnTo>
                    <a:pt x="45" y="720"/>
                  </a:lnTo>
                  <a:lnTo>
                    <a:pt x="28" y="703"/>
                  </a:lnTo>
                  <a:lnTo>
                    <a:pt x="14" y="683"/>
                  </a:lnTo>
                  <a:lnTo>
                    <a:pt x="5" y="661"/>
                  </a:lnTo>
                  <a:lnTo>
                    <a:pt x="0" y="637"/>
                  </a:lnTo>
                  <a:lnTo>
                    <a:pt x="1" y="611"/>
                  </a:lnTo>
                  <a:lnTo>
                    <a:pt x="6" y="586"/>
                  </a:lnTo>
                  <a:lnTo>
                    <a:pt x="7" y="584"/>
                  </a:lnTo>
                  <a:lnTo>
                    <a:pt x="10" y="575"/>
                  </a:lnTo>
                  <a:lnTo>
                    <a:pt x="14" y="562"/>
                  </a:lnTo>
                  <a:lnTo>
                    <a:pt x="21" y="546"/>
                  </a:lnTo>
                  <a:lnTo>
                    <a:pt x="28" y="525"/>
                  </a:lnTo>
                  <a:lnTo>
                    <a:pt x="36" y="501"/>
                  </a:lnTo>
                  <a:lnTo>
                    <a:pt x="45" y="476"/>
                  </a:lnTo>
                  <a:lnTo>
                    <a:pt x="55" y="448"/>
                  </a:lnTo>
                  <a:lnTo>
                    <a:pt x="66" y="419"/>
                  </a:lnTo>
                  <a:lnTo>
                    <a:pt x="76" y="389"/>
                  </a:lnTo>
                  <a:lnTo>
                    <a:pt x="86" y="360"/>
                  </a:lnTo>
                  <a:lnTo>
                    <a:pt x="97" y="331"/>
                  </a:lnTo>
                  <a:lnTo>
                    <a:pt x="107" y="302"/>
                  </a:lnTo>
                  <a:lnTo>
                    <a:pt x="116" y="275"/>
                  </a:lnTo>
                  <a:lnTo>
                    <a:pt x="124" y="251"/>
                  </a:lnTo>
                  <a:lnTo>
                    <a:pt x="143" y="203"/>
                  </a:lnTo>
                  <a:lnTo>
                    <a:pt x="163" y="160"/>
                  </a:lnTo>
                  <a:lnTo>
                    <a:pt x="186" y="123"/>
                  </a:lnTo>
                  <a:lnTo>
                    <a:pt x="212" y="90"/>
                  </a:lnTo>
                  <a:lnTo>
                    <a:pt x="239" y="63"/>
                  </a:lnTo>
                  <a:lnTo>
                    <a:pt x="269" y="40"/>
                  </a:lnTo>
                  <a:lnTo>
                    <a:pt x="301" y="23"/>
                  </a:lnTo>
                  <a:lnTo>
                    <a:pt x="335" y="10"/>
                  </a:lnTo>
                  <a:lnTo>
                    <a:pt x="371" y="2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6214570" y="2717801"/>
            <a:ext cx="689102" cy="496888"/>
            <a:chOff x="6321425" y="2773363"/>
            <a:chExt cx="534988" cy="385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153"/>
            <p:cNvSpPr>
              <a:spLocks/>
            </p:cNvSpPr>
            <p:nvPr/>
          </p:nvSpPr>
          <p:spPr bwMode="auto">
            <a:xfrm>
              <a:off x="6499225" y="3009900"/>
              <a:ext cx="36513" cy="36513"/>
            </a:xfrm>
            <a:custGeom>
              <a:avLst/>
              <a:gdLst>
                <a:gd name="T0" fmla="*/ 163 w 222"/>
                <a:gd name="T1" fmla="*/ 0 h 221"/>
                <a:gd name="T2" fmla="*/ 222 w 222"/>
                <a:gd name="T3" fmla="*/ 221 h 221"/>
                <a:gd name="T4" fmla="*/ 0 w 222"/>
                <a:gd name="T5" fmla="*/ 221 h 221"/>
                <a:gd name="T6" fmla="*/ 0 w 222"/>
                <a:gd name="T7" fmla="*/ 24 h 221"/>
                <a:gd name="T8" fmla="*/ 163 w 222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1">
                  <a:moveTo>
                    <a:pt x="163" y="0"/>
                  </a:moveTo>
                  <a:lnTo>
                    <a:pt x="222" y="221"/>
                  </a:lnTo>
                  <a:lnTo>
                    <a:pt x="0" y="221"/>
                  </a:lnTo>
                  <a:lnTo>
                    <a:pt x="0" y="24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54"/>
            <p:cNvSpPr>
              <a:spLocks/>
            </p:cNvSpPr>
            <p:nvPr/>
          </p:nvSpPr>
          <p:spPr bwMode="auto">
            <a:xfrm>
              <a:off x="6383338" y="2859088"/>
              <a:ext cx="280988" cy="123825"/>
            </a:xfrm>
            <a:custGeom>
              <a:avLst/>
              <a:gdLst>
                <a:gd name="T0" fmla="*/ 1336 w 1769"/>
                <a:gd name="T1" fmla="*/ 0 h 789"/>
                <a:gd name="T2" fmla="*/ 1379 w 1769"/>
                <a:gd name="T3" fmla="*/ 9 h 789"/>
                <a:gd name="T4" fmla="*/ 1416 w 1769"/>
                <a:gd name="T5" fmla="*/ 32 h 789"/>
                <a:gd name="T6" fmla="*/ 1469 w 1769"/>
                <a:gd name="T7" fmla="*/ 108 h 789"/>
                <a:gd name="T8" fmla="*/ 1539 w 1769"/>
                <a:gd name="T9" fmla="*/ 213 h 789"/>
                <a:gd name="T10" fmla="*/ 1598 w 1769"/>
                <a:gd name="T11" fmla="*/ 302 h 789"/>
                <a:gd name="T12" fmla="*/ 1647 w 1769"/>
                <a:gd name="T13" fmla="*/ 377 h 789"/>
                <a:gd name="T14" fmla="*/ 1689 w 1769"/>
                <a:gd name="T15" fmla="*/ 438 h 789"/>
                <a:gd name="T16" fmla="*/ 1722 w 1769"/>
                <a:gd name="T17" fmla="*/ 488 h 789"/>
                <a:gd name="T18" fmla="*/ 1750 w 1769"/>
                <a:gd name="T19" fmla="*/ 530 h 789"/>
                <a:gd name="T20" fmla="*/ 1767 w 1769"/>
                <a:gd name="T21" fmla="*/ 574 h 789"/>
                <a:gd name="T22" fmla="*/ 1766 w 1769"/>
                <a:gd name="T23" fmla="*/ 623 h 789"/>
                <a:gd name="T24" fmla="*/ 1747 w 1769"/>
                <a:gd name="T25" fmla="*/ 667 h 789"/>
                <a:gd name="T26" fmla="*/ 1711 w 1769"/>
                <a:gd name="T27" fmla="*/ 700 h 789"/>
                <a:gd name="T28" fmla="*/ 1666 w 1769"/>
                <a:gd name="T29" fmla="*/ 716 h 789"/>
                <a:gd name="T30" fmla="*/ 1135 w 1769"/>
                <a:gd name="T31" fmla="*/ 789 h 789"/>
                <a:gd name="T32" fmla="*/ 1093 w 1769"/>
                <a:gd name="T33" fmla="*/ 778 h 789"/>
                <a:gd name="T34" fmla="*/ 1058 w 1769"/>
                <a:gd name="T35" fmla="*/ 753 h 789"/>
                <a:gd name="T36" fmla="*/ 1036 w 1769"/>
                <a:gd name="T37" fmla="*/ 715 h 789"/>
                <a:gd name="T38" fmla="*/ 1030 w 1769"/>
                <a:gd name="T39" fmla="*/ 670 h 789"/>
                <a:gd name="T40" fmla="*/ 1041 w 1769"/>
                <a:gd name="T41" fmla="*/ 628 h 789"/>
                <a:gd name="T42" fmla="*/ 1066 w 1769"/>
                <a:gd name="T43" fmla="*/ 594 h 789"/>
                <a:gd name="T44" fmla="*/ 1103 w 1769"/>
                <a:gd name="T45" fmla="*/ 571 h 789"/>
                <a:gd name="T46" fmla="*/ 1471 w 1769"/>
                <a:gd name="T47" fmla="*/ 516 h 789"/>
                <a:gd name="T48" fmla="*/ 1448 w 1769"/>
                <a:gd name="T49" fmla="*/ 481 h 789"/>
                <a:gd name="T50" fmla="*/ 1429 w 1769"/>
                <a:gd name="T51" fmla="*/ 452 h 789"/>
                <a:gd name="T52" fmla="*/ 1412 w 1769"/>
                <a:gd name="T53" fmla="*/ 426 h 789"/>
                <a:gd name="T54" fmla="*/ 1391 w 1769"/>
                <a:gd name="T55" fmla="*/ 396 h 789"/>
                <a:gd name="T56" fmla="*/ 1366 w 1769"/>
                <a:gd name="T57" fmla="*/ 357 h 789"/>
                <a:gd name="T58" fmla="*/ 1331 w 1769"/>
                <a:gd name="T59" fmla="*/ 306 h 789"/>
                <a:gd name="T60" fmla="*/ 1166 w 1769"/>
                <a:gd name="T61" fmla="*/ 442 h 789"/>
                <a:gd name="T62" fmla="*/ 1105 w 1769"/>
                <a:gd name="T63" fmla="*/ 429 h 789"/>
                <a:gd name="T64" fmla="*/ 1044 w 1769"/>
                <a:gd name="T65" fmla="*/ 431 h 789"/>
                <a:gd name="T66" fmla="*/ 736 w 1769"/>
                <a:gd name="T67" fmla="*/ 402 h 789"/>
                <a:gd name="T68" fmla="*/ 705 w 1769"/>
                <a:gd name="T69" fmla="*/ 483 h 789"/>
                <a:gd name="T70" fmla="*/ 241 w 1769"/>
                <a:gd name="T71" fmla="*/ 558 h 789"/>
                <a:gd name="T72" fmla="*/ 183 w 1769"/>
                <a:gd name="T73" fmla="*/ 584 h 789"/>
                <a:gd name="T74" fmla="*/ 132 w 1769"/>
                <a:gd name="T75" fmla="*/ 624 h 789"/>
                <a:gd name="T76" fmla="*/ 96 w 1769"/>
                <a:gd name="T77" fmla="*/ 647 h 789"/>
                <a:gd name="T78" fmla="*/ 54 w 1769"/>
                <a:gd name="T79" fmla="*/ 632 h 789"/>
                <a:gd name="T80" fmla="*/ 23 w 1769"/>
                <a:gd name="T81" fmla="*/ 603 h 789"/>
                <a:gd name="T82" fmla="*/ 4 w 1769"/>
                <a:gd name="T83" fmla="*/ 564 h 789"/>
                <a:gd name="T84" fmla="*/ 2 w 1769"/>
                <a:gd name="T85" fmla="*/ 519 h 789"/>
                <a:gd name="T86" fmla="*/ 17 w 1769"/>
                <a:gd name="T87" fmla="*/ 477 h 789"/>
                <a:gd name="T88" fmla="*/ 46 w 1769"/>
                <a:gd name="T89" fmla="*/ 445 h 789"/>
                <a:gd name="T90" fmla="*/ 85 w 1769"/>
                <a:gd name="T91" fmla="*/ 427 h 789"/>
                <a:gd name="T92" fmla="*/ 129 w 1769"/>
                <a:gd name="T93" fmla="*/ 425 h 789"/>
                <a:gd name="T94" fmla="*/ 488 w 1769"/>
                <a:gd name="T95" fmla="*/ 427 h 789"/>
                <a:gd name="T96" fmla="*/ 526 w 1769"/>
                <a:gd name="T97" fmla="*/ 321 h 789"/>
                <a:gd name="T98" fmla="*/ 568 w 1769"/>
                <a:gd name="T99" fmla="*/ 213 h 789"/>
                <a:gd name="T100" fmla="*/ 610 w 1769"/>
                <a:gd name="T101" fmla="*/ 112 h 789"/>
                <a:gd name="T102" fmla="*/ 639 w 1769"/>
                <a:gd name="T103" fmla="*/ 49 h 789"/>
                <a:gd name="T104" fmla="*/ 670 w 1769"/>
                <a:gd name="T105" fmla="*/ 19 h 789"/>
                <a:gd name="T106" fmla="*/ 710 w 1769"/>
                <a:gd name="T107" fmla="*/ 2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9" h="789">
                  <a:moveTo>
                    <a:pt x="733" y="0"/>
                  </a:moveTo>
                  <a:lnTo>
                    <a:pt x="1336" y="0"/>
                  </a:lnTo>
                  <a:lnTo>
                    <a:pt x="1358" y="2"/>
                  </a:lnTo>
                  <a:lnTo>
                    <a:pt x="1379" y="9"/>
                  </a:lnTo>
                  <a:lnTo>
                    <a:pt x="1398" y="19"/>
                  </a:lnTo>
                  <a:lnTo>
                    <a:pt x="1416" y="32"/>
                  </a:lnTo>
                  <a:lnTo>
                    <a:pt x="1430" y="50"/>
                  </a:lnTo>
                  <a:lnTo>
                    <a:pt x="1469" y="108"/>
                  </a:lnTo>
                  <a:lnTo>
                    <a:pt x="1505" y="162"/>
                  </a:lnTo>
                  <a:lnTo>
                    <a:pt x="1539" y="213"/>
                  </a:lnTo>
                  <a:lnTo>
                    <a:pt x="1569" y="259"/>
                  </a:lnTo>
                  <a:lnTo>
                    <a:pt x="1598" y="302"/>
                  </a:lnTo>
                  <a:lnTo>
                    <a:pt x="1624" y="341"/>
                  </a:lnTo>
                  <a:lnTo>
                    <a:pt x="1647" y="377"/>
                  </a:lnTo>
                  <a:lnTo>
                    <a:pt x="1670" y="408"/>
                  </a:lnTo>
                  <a:lnTo>
                    <a:pt x="1689" y="438"/>
                  </a:lnTo>
                  <a:lnTo>
                    <a:pt x="1707" y="465"/>
                  </a:lnTo>
                  <a:lnTo>
                    <a:pt x="1722" y="488"/>
                  </a:lnTo>
                  <a:lnTo>
                    <a:pt x="1736" y="511"/>
                  </a:lnTo>
                  <a:lnTo>
                    <a:pt x="1750" y="530"/>
                  </a:lnTo>
                  <a:lnTo>
                    <a:pt x="1761" y="552"/>
                  </a:lnTo>
                  <a:lnTo>
                    <a:pt x="1767" y="574"/>
                  </a:lnTo>
                  <a:lnTo>
                    <a:pt x="1769" y="599"/>
                  </a:lnTo>
                  <a:lnTo>
                    <a:pt x="1766" y="623"/>
                  </a:lnTo>
                  <a:lnTo>
                    <a:pt x="1759" y="646"/>
                  </a:lnTo>
                  <a:lnTo>
                    <a:pt x="1747" y="667"/>
                  </a:lnTo>
                  <a:lnTo>
                    <a:pt x="1730" y="685"/>
                  </a:lnTo>
                  <a:lnTo>
                    <a:pt x="1711" y="700"/>
                  </a:lnTo>
                  <a:lnTo>
                    <a:pt x="1689" y="710"/>
                  </a:lnTo>
                  <a:lnTo>
                    <a:pt x="1666" y="716"/>
                  </a:lnTo>
                  <a:lnTo>
                    <a:pt x="1158" y="788"/>
                  </a:lnTo>
                  <a:lnTo>
                    <a:pt x="1135" y="789"/>
                  </a:lnTo>
                  <a:lnTo>
                    <a:pt x="1113" y="786"/>
                  </a:lnTo>
                  <a:lnTo>
                    <a:pt x="1093" y="778"/>
                  </a:lnTo>
                  <a:lnTo>
                    <a:pt x="1075" y="767"/>
                  </a:lnTo>
                  <a:lnTo>
                    <a:pt x="1058" y="753"/>
                  </a:lnTo>
                  <a:lnTo>
                    <a:pt x="1045" y="735"/>
                  </a:lnTo>
                  <a:lnTo>
                    <a:pt x="1036" y="715"/>
                  </a:lnTo>
                  <a:lnTo>
                    <a:pt x="1031" y="692"/>
                  </a:lnTo>
                  <a:lnTo>
                    <a:pt x="1030" y="670"/>
                  </a:lnTo>
                  <a:lnTo>
                    <a:pt x="1033" y="648"/>
                  </a:lnTo>
                  <a:lnTo>
                    <a:pt x="1041" y="628"/>
                  </a:lnTo>
                  <a:lnTo>
                    <a:pt x="1051" y="609"/>
                  </a:lnTo>
                  <a:lnTo>
                    <a:pt x="1066" y="594"/>
                  </a:lnTo>
                  <a:lnTo>
                    <a:pt x="1084" y="581"/>
                  </a:lnTo>
                  <a:lnTo>
                    <a:pt x="1103" y="571"/>
                  </a:lnTo>
                  <a:lnTo>
                    <a:pt x="1126" y="565"/>
                  </a:lnTo>
                  <a:lnTo>
                    <a:pt x="1471" y="516"/>
                  </a:lnTo>
                  <a:lnTo>
                    <a:pt x="1459" y="498"/>
                  </a:lnTo>
                  <a:lnTo>
                    <a:pt x="1448" y="481"/>
                  </a:lnTo>
                  <a:lnTo>
                    <a:pt x="1438" y="467"/>
                  </a:lnTo>
                  <a:lnTo>
                    <a:pt x="1429" y="452"/>
                  </a:lnTo>
                  <a:lnTo>
                    <a:pt x="1420" y="439"/>
                  </a:lnTo>
                  <a:lnTo>
                    <a:pt x="1412" y="426"/>
                  </a:lnTo>
                  <a:lnTo>
                    <a:pt x="1401" y="411"/>
                  </a:lnTo>
                  <a:lnTo>
                    <a:pt x="1391" y="396"/>
                  </a:lnTo>
                  <a:lnTo>
                    <a:pt x="1379" y="378"/>
                  </a:lnTo>
                  <a:lnTo>
                    <a:pt x="1366" y="357"/>
                  </a:lnTo>
                  <a:lnTo>
                    <a:pt x="1349" y="334"/>
                  </a:lnTo>
                  <a:lnTo>
                    <a:pt x="1331" y="306"/>
                  </a:lnTo>
                  <a:lnTo>
                    <a:pt x="1331" y="419"/>
                  </a:lnTo>
                  <a:lnTo>
                    <a:pt x="1166" y="442"/>
                  </a:lnTo>
                  <a:lnTo>
                    <a:pt x="1136" y="434"/>
                  </a:lnTo>
                  <a:lnTo>
                    <a:pt x="1105" y="429"/>
                  </a:lnTo>
                  <a:lnTo>
                    <a:pt x="1075" y="428"/>
                  </a:lnTo>
                  <a:lnTo>
                    <a:pt x="1044" y="431"/>
                  </a:lnTo>
                  <a:lnTo>
                    <a:pt x="736" y="479"/>
                  </a:lnTo>
                  <a:lnTo>
                    <a:pt x="736" y="402"/>
                  </a:lnTo>
                  <a:lnTo>
                    <a:pt x="719" y="444"/>
                  </a:lnTo>
                  <a:lnTo>
                    <a:pt x="705" y="483"/>
                  </a:lnTo>
                  <a:lnTo>
                    <a:pt x="273" y="551"/>
                  </a:lnTo>
                  <a:lnTo>
                    <a:pt x="241" y="558"/>
                  </a:lnTo>
                  <a:lnTo>
                    <a:pt x="210" y="568"/>
                  </a:lnTo>
                  <a:lnTo>
                    <a:pt x="183" y="584"/>
                  </a:lnTo>
                  <a:lnTo>
                    <a:pt x="156" y="602"/>
                  </a:lnTo>
                  <a:lnTo>
                    <a:pt x="132" y="624"/>
                  </a:lnTo>
                  <a:lnTo>
                    <a:pt x="111" y="649"/>
                  </a:lnTo>
                  <a:lnTo>
                    <a:pt x="96" y="647"/>
                  </a:lnTo>
                  <a:lnTo>
                    <a:pt x="74" y="641"/>
                  </a:lnTo>
                  <a:lnTo>
                    <a:pt x="54" y="632"/>
                  </a:lnTo>
                  <a:lnTo>
                    <a:pt x="37" y="619"/>
                  </a:lnTo>
                  <a:lnTo>
                    <a:pt x="23" y="603"/>
                  </a:lnTo>
                  <a:lnTo>
                    <a:pt x="11" y="585"/>
                  </a:lnTo>
                  <a:lnTo>
                    <a:pt x="4" y="564"/>
                  </a:lnTo>
                  <a:lnTo>
                    <a:pt x="0" y="543"/>
                  </a:lnTo>
                  <a:lnTo>
                    <a:pt x="2" y="519"/>
                  </a:lnTo>
                  <a:lnTo>
                    <a:pt x="7" y="498"/>
                  </a:lnTo>
                  <a:lnTo>
                    <a:pt x="17" y="477"/>
                  </a:lnTo>
                  <a:lnTo>
                    <a:pt x="30" y="460"/>
                  </a:lnTo>
                  <a:lnTo>
                    <a:pt x="46" y="445"/>
                  </a:lnTo>
                  <a:lnTo>
                    <a:pt x="65" y="434"/>
                  </a:lnTo>
                  <a:lnTo>
                    <a:pt x="85" y="427"/>
                  </a:lnTo>
                  <a:lnTo>
                    <a:pt x="107" y="424"/>
                  </a:lnTo>
                  <a:lnTo>
                    <a:pt x="129" y="425"/>
                  </a:lnTo>
                  <a:lnTo>
                    <a:pt x="471" y="475"/>
                  </a:lnTo>
                  <a:lnTo>
                    <a:pt x="488" y="427"/>
                  </a:lnTo>
                  <a:lnTo>
                    <a:pt x="505" y="375"/>
                  </a:lnTo>
                  <a:lnTo>
                    <a:pt x="526" y="321"/>
                  </a:lnTo>
                  <a:lnTo>
                    <a:pt x="546" y="267"/>
                  </a:lnTo>
                  <a:lnTo>
                    <a:pt x="568" y="213"/>
                  </a:lnTo>
                  <a:lnTo>
                    <a:pt x="589" y="161"/>
                  </a:lnTo>
                  <a:lnTo>
                    <a:pt x="610" y="112"/>
                  </a:lnTo>
                  <a:lnTo>
                    <a:pt x="629" y="68"/>
                  </a:lnTo>
                  <a:lnTo>
                    <a:pt x="639" y="49"/>
                  </a:lnTo>
                  <a:lnTo>
                    <a:pt x="654" y="32"/>
                  </a:lnTo>
                  <a:lnTo>
                    <a:pt x="670" y="19"/>
                  </a:lnTo>
                  <a:lnTo>
                    <a:pt x="690" y="9"/>
                  </a:lnTo>
                  <a:lnTo>
                    <a:pt x="710" y="2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55"/>
            <p:cNvSpPr>
              <a:spLocks/>
            </p:cNvSpPr>
            <p:nvPr/>
          </p:nvSpPr>
          <p:spPr bwMode="auto">
            <a:xfrm>
              <a:off x="6510338" y="2773363"/>
              <a:ext cx="74613" cy="73025"/>
            </a:xfrm>
            <a:custGeom>
              <a:avLst/>
              <a:gdLst>
                <a:gd name="T0" fmla="*/ 233 w 466"/>
                <a:gd name="T1" fmla="*/ 0 h 466"/>
                <a:gd name="T2" fmla="*/ 271 w 466"/>
                <a:gd name="T3" fmla="*/ 3 h 466"/>
                <a:gd name="T4" fmla="*/ 306 w 466"/>
                <a:gd name="T5" fmla="*/ 11 h 466"/>
                <a:gd name="T6" fmla="*/ 340 w 466"/>
                <a:gd name="T7" fmla="*/ 26 h 466"/>
                <a:gd name="T8" fmla="*/ 371 w 466"/>
                <a:gd name="T9" fmla="*/ 44 h 466"/>
                <a:gd name="T10" fmla="*/ 398 w 466"/>
                <a:gd name="T11" fmla="*/ 68 h 466"/>
                <a:gd name="T12" fmla="*/ 421 w 466"/>
                <a:gd name="T13" fmla="*/ 95 h 466"/>
                <a:gd name="T14" fmla="*/ 440 w 466"/>
                <a:gd name="T15" fmla="*/ 125 h 466"/>
                <a:gd name="T16" fmla="*/ 454 w 466"/>
                <a:gd name="T17" fmla="*/ 159 h 466"/>
                <a:gd name="T18" fmla="*/ 463 w 466"/>
                <a:gd name="T19" fmla="*/ 195 h 466"/>
                <a:gd name="T20" fmla="*/ 466 w 466"/>
                <a:gd name="T21" fmla="*/ 233 h 466"/>
                <a:gd name="T22" fmla="*/ 463 w 466"/>
                <a:gd name="T23" fmla="*/ 271 h 466"/>
                <a:gd name="T24" fmla="*/ 454 w 466"/>
                <a:gd name="T25" fmla="*/ 307 h 466"/>
                <a:gd name="T26" fmla="*/ 440 w 466"/>
                <a:gd name="T27" fmla="*/ 339 h 466"/>
                <a:gd name="T28" fmla="*/ 421 w 466"/>
                <a:gd name="T29" fmla="*/ 370 h 466"/>
                <a:gd name="T30" fmla="*/ 398 w 466"/>
                <a:gd name="T31" fmla="*/ 398 h 466"/>
                <a:gd name="T32" fmla="*/ 371 w 466"/>
                <a:gd name="T33" fmla="*/ 420 h 466"/>
                <a:gd name="T34" fmla="*/ 340 w 466"/>
                <a:gd name="T35" fmla="*/ 440 h 466"/>
                <a:gd name="T36" fmla="*/ 306 w 466"/>
                <a:gd name="T37" fmla="*/ 454 h 466"/>
                <a:gd name="T38" fmla="*/ 271 w 466"/>
                <a:gd name="T39" fmla="*/ 462 h 466"/>
                <a:gd name="T40" fmla="*/ 233 w 466"/>
                <a:gd name="T41" fmla="*/ 466 h 466"/>
                <a:gd name="T42" fmla="*/ 196 w 466"/>
                <a:gd name="T43" fmla="*/ 462 h 466"/>
                <a:gd name="T44" fmla="*/ 160 w 466"/>
                <a:gd name="T45" fmla="*/ 454 h 466"/>
                <a:gd name="T46" fmla="*/ 126 w 466"/>
                <a:gd name="T47" fmla="*/ 440 h 466"/>
                <a:gd name="T48" fmla="*/ 95 w 466"/>
                <a:gd name="T49" fmla="*/ 420 h 466"/>
                <a:gd name="T50" fmla="*/ 69 w 466"/>
                <a:gd name="T51" fmla="*/ 398 h 466"/>
                <a:gd name="T52" fmla="*/ 45 w 466"/>
                <a:gd name="T53" fmla="*/ 370 h 466"/>
                <a:gd name="T54" fmla="*/ 27 w 466"/>
                <a:gd name="T55" fmla="*/ 339 h 466"/>
                <a:gd name="T56" fmla="*/ 12 w 466"/>
                <a:gd name="T57" fmla="*/ 307 h 466"/>
                <a:gd name="T58" fmla="*/ 3 w 466"/>
                <a:gd name="T59" fmla="*/ 271 h 466"/>
                <a:gd name="T60" fmla="*/ 0 w 466"/>
                <a:gd name="T61" fmla="*/ 233 h 466"/>
                <a:gd name="T62" fmla="*/ 3 w 466"/>
                <a:gd name="T63" fmla="*/ 195 h 466"/>
                <a:gd name="T64" fmla="*/ 12 w 466"/>
                <a:gd name="T65" fmla="*/ 159 h 466"/>
                <a:gd name="T66" fmla="*/ 27 w 466"/>
                <a:gd name="T67" fmla="*/ 125 h 466"/>
                <a:gd name="T68" fmla="*/ 45 w 466"/>
                <a:gd name="T69" fmla="*/ 95 h 466"/>
                <a:gd name="T70" fmla="*/ 69 w 466"/>
                <a:gd name="T71" fmla="*/ 68 h 466"/>
                <a:gd name="T72" fmla="*/ 95 w 466"/>
                <a:gd name="T73" fmla="*/ 44 h 466"/>
                <a:gd name="T74" fmla="*/ 126 w 466"/>
                <a:gd name="T75" fmla="*/ 26 h 466"/>
                <a:gd name="T76" fmla="*/ 160 w 466"/>
                <a:gd name="T77" fmla="*/ 11 h 466"/>
                <a:gd name="T78" fmla="*/ 196 w 466"/>
                <a:gd name="T79" fmla="*/ 3 h 466"/>
                <a:gd name="T80" fmla="*/ 233 w 466"/>
                <a:gd name="T8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6" h="466">
                  <a:moveTo>
                    <a:pt x="233" y="0"/>
                  </a:moveTo>
                  <a:lnTo>
                    <a:pt x="271" y="3"/>
                  </a:lnTo>
                  <a:lnTo>
                    <a:pt x="306" y="11"/>
                  </a:lnTo>
                  <a:lnTo>
                    <a:pt x="340" y="26"/>
                  </a:lnTo>
                  <a:lnTo>
                    <a:pt x="371" y="44"/>
                  </a:lnTo>
                  <a:lnTo>
                    <a:pt x="398" y="68"/>
                  </a:lnTo>
                  <a:lnTo>
                    <a:pt x="421" y="95"/>
                  </a:lnTo>
                  <a:lnTo>
                    <a:pt x="440" y="125"/>
                  </a:lnTo>
                  <a:lnTo>
                    <a:pt x="454" y="159"/>
                  </a:lnTo>
                  <a:lnTo>
                    <a:pt x="463" y="195"/>
                  </a:lnTo>
                  <a:lnTo>
                    <a:pt x="466" y="233"/>
                  </a:lnTo>
                  <a:lnTo>
                    <a:pt x="463" y="271"/>
                  </a:lnTo>
                  <a:lnTo>
                    <a:pt x="454" y="307"/>
                  </a:lnTo>
                  <a:lnTo>
                    <a:pt x="440" y="339"/>
                  </a:lnTo>
                  <a:lnTo>
                    <a:pt x="421" y="370"/>
                  </a:lnTo>
                  <a:lnTo>
                    <a:pt x="398" y="398"/>
                  </a:lnTo>
                  <a:lnTo>
                    <a:pt x="371" y="420"/>
                  </a:lnTo>
                  <a:lnTo>
                    <a:pt x="340" y="440"/>
                  </a:lnTo>
                  <a:lnTo>
                    <a:pt x="306" y="454"/>
                  </a:lnTo>
                  <a:lnTo>
                    <a:pt x="271" y="462"/>
                  </a:lnTo>
                  <a:lnTo>
                    <a:pt x="233" y="466"/>
                  </a:lnTo>
                  <a:lnTo>
                    <a:pt x="196" y="462"/>
                  </a:lnTo>
                  <a:lnTo>
                    <a:pt x="160" y="454"/>
                  </a:lnTo>
                  <a:lnTo>
                    <a:pt x="126" y="440"/>
                  </a:lnTo>
                  <a:lnTo>
                    <a:pt x="95" y="420"/>
                  </a:lnTo>
                  <a:lnTo>
                    <a:pt x="69" y="398"/>
                  </a:lnTo>
                  <a:lnTo>
                    <a:pt x="45" y="370"/>
                  </a:lnTo>
                  <a:lnTo>
                    <a:pt x="27" y="339"/>
                  </a:lnTo>
                  <a:lnTo>
                    <a:pt x="12" y="307"/>
                  </a:lnTo>
                  <a:lnTo>
                    <a:pt x="3" y="271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7" y="125"/>
                  </a:lnTo>
                  <a:lnTo>
                    <a:pt x="45" y="95"/>
                  </a:lnTo>
                  <a:lnTo>
                    <a:pt x="69" y="68"/>
                  </a:lnTo>
                  <a:lnTo>
                    <a:pt x="95" y="44"/>
                  </a:lnTo>
                  <a:lnTo>
                    <a:pt x="126" y="26"/>
                  </a:lnTo>
                  <a:lnTo>
                    <a:pt x="160" y="11"/>
                  </a:lnTo>
                  <a:lnTo>
                    <a:pt x="196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56"/>
            <p:cNvSpPr>
              <a:spLocks/>
            </p:cNvSpPr>
            <p:nvPr/>
          </p:nvSpPr>
          <p:spPr bwMode="auto">
            <a:xfrm>
              <a:off x="6411913" y="2947988"/>
              <a:ext cx="125413" cy="58738"/>
            </a:xfrm>
            <a:custGeom>
              <a:avLst/>
              <a:gdLst>
                <a:gd name="T0" fmla="*/ 764 w 793"/>
                <a:gd name="T1" fmla="*/ 0 h 365"/>
                <a:gd name="T2" fmla="*/ 751 w 793"/>
                <a:gd name="T3" fmla="*/ 27 h 365"/>
                <a:gd name="T4" fmla="*/ 742 w 793"/>
                <a:gd name="T5" fmla="*/ 56 h 365"/>
                <a:gd name="T6" fmla="*/ 737 w 793"/>
                <a:gd name="T7" fmla="*/ 85 h 365"/>
                <a:gd name="T8" fmla="*/ 735 w 793"/>
                <a:gd name="T9" fmla="*/ 114 h 365"/>
                <a:gd name="T10" fmla="*/ 737 w 793"/>
                <a:gd name="T11" fmla="*/ 146 h 365"/>
                <a:gd name="T12" fmla="*/ 745 w 793"/>
                <a:gd name="T13" fmla="*/ 179 h 365"/>
                <a:gd name="T14" fmla="*/ 756 w 793"/>
                <a:gd name="T15" fmla="*/ 210 h 365"/>
                <a:gd name="T16" fmla="*/ 773 w 793"/>
                <a:gd name="T17" fmla="*/ 239 h 365"/>
                <a:gd name="T18" fmla="*/ 793 w 793"/>
                <a:gd name="T19" fmla="*/ 265 h 365"/>
                <a:gd name="T20" fmla="*/ 154 w 793"/>
                <a:gd name="T21" fmla="*/ 364 h 365"/>
                <a:gd name="T22" fmla="*/ 126 w 793"/>
                <a:gd name="T23" fmla="*/ 365 h 365"/>
                <a:gd name="T24" fmla="*/ 101 w 793"/>
                <a:gd name="T25" fmla="*/ 361 h 365"/>
                <a:gd name="T26" fmla="*/ 77 w 793"/>
                <a:gd name="T27" fmla="*/ 353 h 365"/>
                <a:gd name="T28" fmla="*/ 55 w 793"/>
                <a:gd name="T29" fmla="*/ 339 h 365"/>
                <a:gd name="T30" fmla="*/ 36 w 793"/>
                <a:gd name="T31" fmla="*/ 323 h 365"/>
                <a:gd name="T32" fmla="*/ 21 w 793"/>
                <a:gd name="T33" fmla="*/ 303 h 365"/>
                <a:gd name="T34" fmla="*/ 9 w 793"/>
                <a:gd name="T35" fmla="*/ 279 h 365"/>
                <a:gd name="T36" fmla="*/ 2 w 793"/>
                <a:gd name="T37" fmla="*/ 253 h 365"/>
                <a:gd name="T38" fmla="*/ 0 w 793"/>
                <a:gd name="T39" fmla="*/ 226 h 365"/>
                <a:gd name="T40" fmla="*/ 5 w 793"/>
                <a:gd name="T41" fmla="*/ 200 h 365"/>
                <a:gd name="T42" fmla="*/ 13 w 793"/>
                <a:gd name="T43" fmla="*/ 177 h 365"/>
                <a:gd name="T44" fmla="*/ 26 w 793"/>
                <a:gd name="T45" fmla="*/ 154 h 365"/>
                <a:gd name="T46" fmla="*/ 43 w 793"/>
                <a:gd name="T47" fmla="*/ 136 h 365"/>
                <a:gd name="T48" fmla="*/ 64 w 793"/>
                <a:gd name="T49" fmla="*/ 120 h 365"/>
                <a:gd name="T50" fmla="*/ 86 w 793"/>
                <a:gd name="T51" fmla="*/ 108 h 365"/>
                <a:gd name="T52" fmla="*/ 113 w 793"/>
                <a:gd name="T53" fmla="*/ 102 h 365"/>
                <a:gd name="T54" fmla="*/ 764 w 793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3" h="365">
                  <a:moveTo>
                    <a:pt x="764" y="0"/>
                  </a:moveTo>
                  <a:lnTo>
                    <a:pt x="751" y="27"/>
                  </a:lnTo>
                  <a:lnTo>
                    <a:pt x="742" y="56"/>
                  </a:lnTo>
                  <a:lnTo>
                    <a:pt x="737" y="85"/>
                  </a:lnTo>
                  <a:lnTo>
                    <a:pt x="735" y="114"/>
                  </a:lnTo>
                  <a:lnTo>
                    <a:pt x="737" y="146"/>
                  </a:lnTo>
                  <a:lnTo>
                    <a:pt x="745" y="179"/>
                  </a:lnTo>
                  <a:lnTo>
                    <a:pt x="756" y="210"/>
                  </a:lnTo>
                  <a:lnTo>
                    <a:pt x="773" y="239"/>
                  </a:lnTo>
                  <a:lnTo>
                    <a:pt x="793" y="265"/>
                  </a:lnTo>
                  <a:lnTo>
                    <a:pt x="154" y="364"/>
                  </a:lnTo>
                  <a:lnTo>
                    <a:pt x="126" y="365"/>
                  </a:lnTo>
                  <a:lnTo>
                    <a:pt x="101" y="361"/>
                  </a:lnTo>
                  <a:lnTo>
                    <a:pt x="77" y="353"/>
                  </a:lnTo>
                  <a:lnTo>
                    <a:pt x="55" y="339"/>
                  </a:lnTo>
                  <a:lnTo>
                    <a:pt x="36" y="323"/>
                  </a:lnTo>
                  <a:lnTo>
                    <a:pt x="21" y="303"/>
                  </a:lnTo>
                  <a:lnTo>
                    <a:pt x="9" y="279"/>
                  </a:lnTo>
                  <a:lnTo>
                    <a:pt x="2" y="253"/>
                  </a:lnTo>
                  <a:lnTo>
                    <a:pt x="0" y="226"/>
                  </a:lnTo>
                  <a:lnTo>
                    <a:pt x="5" y="200"/>
                  </a:lnTo>
                  <a:lnTo>
                    <a:pt x="13" y="177"/>
                  </a:lnTo>
                  <a:lnTo>
                    <a:pt x="26" y="154"/>
                  </a:lnTo>
                  <a:lnTo>
                    <a:pt x="43" y="136"/>
                  </a:lnTo>
                  <a:lnTo>
                    <a:pt x="64" y="120"/>
                  </a:lnTo>
                  <a:lnTo>
                    <a:pt x="86" y="108"/>
                  </a:lnTo>
                  <a:lnTo>
                    <a:pt x="113" y="102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57"/>
            <p:cNvSpPr>
              <a:spLocks/>
            </p:cNvSpPr>
            <p:nvPr/>
          </p:nvSpPr>
          <p:spPr bwMode="auto">
            <a:xfrm>
              <a:off x="6540500" y="2992438"/>
              <a:ext cx="49213" cy="52388"/>
            </a:xfrm>
            <a:custGeom>
              <a:avLst/>
              <a:gdLst>
                <a:gd name="T0" fmla="*/ 0 w 309"/>
                <a:gd name="T1" fmla="*/ 0 h 321"/>
                <a:gd name="T2" fmla="*/ 25 w 309"/>
                <a:gd name="T3" fmla="*/ 20 h 321"/>
                <a:gd name="T4" fmla="*/ 53 w 309"/>
                <a:gd name="T5" fmla="*/ 36 h 321"/>
                <a:gd name="T6" fmla="*/ 84 w 309"/>
                <a:gd name="T7" fmla="*/ 47 h 321"/>
                <a:gd name="T8" fmla="*/ 115 w 309"/>
                <a:gd name="T9" fmla="*/ 54 h 321"/>
                <a:gd name="T10" fmla="*/ 149 w 309"/>
                <a:gd name="T11" fmla="*/ 58 h 321"/>
                <a:gd name="T12" fmla="*/ 183 w 309"/>
                <a:gd name="T13" fmla="*/ 55 h 321"/>
                <a:gd name="T14" fmla="*/ 284 w 309"/>
                <a:gd name="T15" fmla="*/ 40 h 321"/>
                <a:gd name="T16" fmla="*/ 309 w 309"/>
                <a:gd name="T17" fmla="*/ 131 h 321"/>
                <a:gd name="T18" fmla="*/ 268 w 309"/>
                <a:gd name="T19" fmla="*/ 151 h 321"/>
                <a:gd name="T20" fmla="*/ 228 w 309"/>
                <a:gd name="T21" fmla="*/ 175 h 321"/>
                <a:gd name="T22" fmla="*/ 187 w 309"/>
                <a:gd name="T23" fmla="*/ 206 h 321"/>
                <a:gd name="T24" fmla="*/ 149 w 309"/>
                <a:gd name="T25" fmla="*/ 241 h 321"/>
                <a:gd name="T26" fmla="*/ 114 w 309"/>
                <a:gd name="T27" fmla="*/ 279 h 321"/>
                <a:gd name="T28" fmla="*/ 85 w 309"/>
                <a:gd name="T29" fmla="*/ 321 h 321"/>
                <a:gd name="T30" fmla="*/ 0 w 309"/>
                <a:gd name="T3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321">
                  <a:moveTo>
                    <a:pt x="0" y="0"/>
                  </a:moveTo>
                  <a:lnTo>
                    <a:pt x="25" y="20"/>
                  </a:lnTo>
                  <a:lnTo>
                    <a:pt x="53" y="36"/>
                  </a:lnTo>
                  <a:lnTo>
                    <a:pt x="84" y="47"/>
                  </a:lnTo>
                  <a:lnTo>
                    <a:pt x="115" y="54"/>
                  </a:lnTo>
                  <a:lnTo>
                    <a:pt x="149" y="58"/>
                  </a:lnTo>
                  <a:lnTo>
                    <a:pt x="183" y="55"/>
                  </a:lnTo>
                  <a:lnTo>
                    <a:pt x="284" y="40"/>
                  </a:lnTo>
                  <a:lnTo>
                    <a:pt x="309" y="131"/>
                  </a:lnTo>
                  <a:lnTo>
                    <a:pt x="268" y="151"/>
                  </a:lnTo>
                  <a:lnTo>
                    <a:pt x="228" y="175"/>
                  </a:lnTo>
                  <a:lnTo>
                    <a:pt x="187" y="206"/>
                  </a:lnTo>
                  <a:lnTo>
                    <a:pt x="149" y="241"/>
                  </a:lnTo>
                  <a:lnTo>
                    <a:pt x="114" y="279"/>
                  </a:lnTo>
                  <a:lnTo>
                    <a:pt x="85" y="3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58"/>
            <p:cNvSpPr>
              <a:spLocks/>
            </p:cNvSpPr>
            <p:nvPr/>
          </p:nvSpPr>
          <p:spPr bwMode="auto">
            <a:xfrm>
              <a:off x="6521450" y="3025775"/>
              <a:ext cx="227013" cy="82550"/>
            </a:xfrm>
            <a:custGeom>
              <a:avLst/>
              <a:gdLst>
                <a:gd name="T0" fmla="*/ 635 w 1429"/>
                <a:gd name="T1" fmla="*/ 0 h 513"/>
                <a:gd name="T2" fmla="*/ 1260 w 1429"/>
                <a:gd name="T3" fmla="*/ 6 h 513"/>
                <a:gd name="T4" fmla="*/ 1325 w 1429"/>
                <a:gd name="T5" fmla="*/ 31 h 513"/>
                <a:gd name="T6" fmla="*/ 1378 w 1429"/>
                <a:gd name="T7" fmla="*/ 74 h 513"/>
                <a:gd name="T8" fmla="*/ 1414 w 1429"/>
                <a:gd name="T9" fmla="*/ 133 h 513"/>
                <a:gd name="T10" fmla="*/ 1429 w 1429"/>
                <a:gd name="T11" fmla="*/ 202 h 513"/>
                <a:gd name="T12" fmla="*/ 1429 w 1429"/>
                <a:gd name="T13" fmla="*/ 206 h 513"/>
                <a:gd name="T14" fmla="*/ 1429 w 1429"/>
                <a:gd name="T15" fmla="*/ 210 h 513"/>
                <a:gd name="T16" fmla="*/ 1429 w 1429"/>
                <a:gd name="T17" fmla="*/ 220 h 513"/>
                <a:gd name="T18" fmla="*/ 1429 w 1429"/>
                <a:gd name="T19" fmla="*/ 240 h 513"/>
                <a:gd name="T20" fmla="*/ 1429 w 1429"/>
                <a:gd name="T21" fmla="*/ 276 h 513"/>
                <a:gd name="T22" fmla="*/ 1429 w 1429"/>
                <a:gd name="T23" fmla="*/ 334 h 513"/>
                <a:gd name="T24" fmla="*/ 1426 w 1429"/>
                <a:gd name="T25" fmla="*/ 401 h 513"/>
                <a:gd name="T26" fmla="*/ 1404 w 1429"/>
                <a:gd name="T27" fmla="*/ 450 h 513"/>
                <a:gd name="T28" fmla="*/ 1366 w 1429"/>
                <a:gd name="T29" fmla="*/ 488 h 513"/>
                <a:gd name="T30" fmla="*/ 1316 w 1429"/>
                <a:gd name="T31" fmla="*/ 509 h 513"/>
                <a:gd name="T32" fmla="*/ 1287 w 1429"/>
                <a:gd name="T33" fmla="*/ 512 h 513"/>
                <a:gd name="T34" fmla="*/ 1287 w 1429"/>
                <a:gd name="T35" fmla="*/ 512 h 513"/>
                <a:gd name="T36" fmla="*/ 1286 w 1429"/>
                <a:gd name="T37" fmla="*/ 512 h 513"/>
                <a:gd name="T38" fmla="*/ 1282 w 1429"/>
                <a:gd name="T39" fmla="*/ 512 h 513"/>
                <a:gd name="T40" fmla="*/ 1272 w 1429"/>
                <a:gd name="T41" fmla="*/ 512 h 513"/>
                <a:gd name="T42" fmla="*/ 1255 w 1429"/>
                <a:gd name="T43" fmla="*/ 512 h 513"/>
                <a:gd name="T44" fmla="*/ 1228 w 1429"/>
                <a:gd name="T45" fmla="*/ 512 h 513"/>
                <a:gd name="T46" fmla="*/ 1190 w 1429"/>
                <a:gd name="T47" fmla="*/ 512 h 513"/>
                <a:gd name="T48" fmla="*/ 1138 w 1429"/>
                <a:gd name="T49" fmla="*/ 513 h 513"/>
                <a:gd name="T50" fmla="*/ 1070 w 1429"/>
                <a:gd name="T51" fmla="*/ 513 h 513"/>
                <a:gd name="T52" fmla="*/ 985 w 1429"/>
                <a:gd name="T53" fmla="*/ 513 h 513"/>
                <a:gd name="T54" fmla="*/ 880 w 1429"/>
                <a:gd name="T55" fmla="*/ 513 h 513"/>
                <a:gd name="T56" fmla="*/ 754 w 1429"/>
                <a:gd name="T57" fmla="*/ 513 h 513"/>
                <a:gd name="T58" fmla="*/ 603 w 1429"/>
                <a:gd name="T59" fmla="*/ 513 h 513"/>
                <a:gd name="T60" fmla="*/ 427 w 1429"/>
                <a:gd name="T61" fmla="*/ 513 h 513"/>
                <a:gd name="T62" fmla="*/ 223 w 1429"/>
                <a:gd name="T63" fmla="*/ 513 h 513"/>
                <a:gd name="T64" fmla="*/ 84 w 1429"/>
                <a:gd name="T65" fmla="*/ 510 h 513"/>
                <a:gd name="T66" fmla="*/ 39 w 1429"/>
                <a:gd name="T67" fmla="*/ 487 h 513"/>
                <a:gd name="T68" fmla="*/ 9 w 1429"/>
                <a:gd name="T69" fmla="*/ 447 h 513"/>
                <a:gd name="T70" fmla="*/ 0 w 1429"/>
                <a:gd name="T71" fmla="*/ 397 h 513"/>
                <a:gd name="T72" fmla="*/ 13 w 1429"/>
                <a:gd name="T73" fmla="*/ 350 h 513"/>
                <a:gd name="T74" fmla="*/ 44 w 1429"/>
                <a:gd name="T75" fmla="*/ 314 h 513"/>
                <a:gd name="T76" fmla="*/ 88 w 1429"/>
                <a:gd name="T77" fmla="*/ 294 h 513"/>
                <a:gd name="T78" fmla="*/ 1206 w 1429"/>
                <a:gd name="T79" fmla="*/ 291 h 513"/>
                <a:gd name="T80" fmla="*/ 1206 w 1429"/>
                <a:gd name="T81" fmla="*/ 290 h 513"/>
                <a:gd name="T82" fmla="*/ 1182 w 1429"/>
                <a:gd name="T83" fmla="*/ 286 h 513"/>
                <a:gd name="T84" fmla="*/ 1132 w 1429"/>
                <a:gd name="T85" fmla="*/ 280 h 513"/>
                <a:gd name="T86" fmla="*/ 1056 w 1429"/>
                <a:gd name="T87" fmla="*/ 272 h 513"/>
                <a:gd name="T88" fmla="*/ 955 w 1429"/>
                <a:gd name="T89" fmla="*/ 263 h 513"/>
                <a:gd name="T90" fmla="*/ 828 w 1429"/>
                <a:gd name="T91" fmla="*/ 251 h 513"/>
                <a:gd name="T92" fmla="*/ 676 w 1429"/>
                <a:gd name="T93" fmla="*/ 238 h 513"/>
                <a:gd name="T94" fmla="*/ 496 w 1429"/>
                <a:gd name="T95" fmla="*/ 222 h 513"/>
                <a:gd name="T96" fmla="*/ 288 w 1429"/>
                <a:gd name="T97" fmla="*/ 204 h 513"/>
                <a:gd name="T98" fmla="*/ 342 w 1429"/>
                <a:gd name="T99" fmla="*/ 128 h 513"/>
                <a:gd name="T100" fmla="*/ 413 w 1429"/>
                <a:gd name="T101" fmla="*/ 68 h 513"/>
                <a:gd name="T102" fmla="*/ 495 w 1429"/>
                <a:gd name="T103" fmla="*/ 26 h 513"/>
                <a:gd name="T104" fmla="*/ 586 w 1429"/>
                <a:gd name="T105" fmla="*/ 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29" h="513">
                  <a:moveTo>
                    <a:pt x="633" y="0"/>
                  </a:moveTo>
                  <a:lnTo>
                    <a:pt x="635" y="0"/>
                  </a:lnTo>
                  <a:lnTo>
                    <a:pt x="1224" y="3"/>
                  </a:lnTo>
                  <a:lnTo>
                    <a:pt x="1260" y="6"/>
                  </a:lnTo>
                  <a:lnTo>
                    <a:pt x="1295" y="16"/>
                  </a:lnTo>
                  <a:lnTo>
                    <a:pt x="1325" y="31"/>
                  </a:lnTo>
                  <a:lnTo>
                    <a:pt x="1354" y="50"/>
                  </a:lnTo>
                  <a:lnTo>
                    <a:pt x="1378" y="74"/>
                  </a:lnTo>
                  <a:lnTo>
                    <a:pt x="1399" y="102"/>
                  </a:lnTo>
                  <a:lnTo>
                    <a:pt x="1414" y="133"/>
                  </a:lnTo>
                  <a:lnTo>
                    <a:pt x="1425" y="166"/>
                  </a:lnTo>
                  <a:lnTo>
                    <a:pt x="1429" y="202"/>
                  </a:lnTo>
                  <a:lnTo>
                    <a:pt x="1429" y="204"/>
                  </a:lnTo>
                  <a:lnTo>
                    <a:pt x="1429" y="206"/>
                  </a:lnTo>
                  <a:lnTo>
                    <a:pt x="1429" y="207"/>
                  </a:lnTo>
                  <a:lnTo>
                    <a:pt x="1429" y="210"/>
                  </a:lnTo>
                  <a:lnTo>
                    <a:pt x="1429" y="213"/>
                  </a:lnTo>
                  <a:lnTo>
                    <a:pt x="1429" y="220"/>
                  </a:lnTo>
                  <a:lnTo>
                    <a:pt x="1429" y="228"/>
                  </a:lnTo>
                  <a:lnTo>
                    <a:pt x="1429" y="240"/>
                  </a:lnTo>
                  <a:lnTo>
                    <a:pt x="1429" y="256"/>
                  </a:lnTo>
                  <a:lnTo>
                    <a:pt x="1429" y="276"/>
                  </a:lnTo>
                  <a:lnTo>
                    <a:pt x="1429" y="303"/>
                  </a:lnTo>
                  <a:lnTo>
                    <a:pt x="1429" y="334"/>
                  </a:lnTo>
                  <a:lnTo>
                    <a:pt x="1429" y="372"/>
                  </a:lnTo>
                  <a:lnTo>
                    <a:pt x="1426" y="401"/>
                  </a:lnTo>
                  <a:lnTo>
                    <a:pt x="1417" y="427"/>
                  </a:lnTo>
                  <a:lnTo>
                    <a:pt x="1404" y="450"/>
                  </a:lnTo>
                  <a:lnTo>
                    <a:pt x="1387" y="471"/>
                  </a:lnTo>
                  <a:lnTo>
                    <a:pt x="1366" y="488"/>
                  </a:lnTo>
                  <a:lnTo>
                    <a:pt x="1343" y="501"/>
                  </a:lnTo>
                  <a:lnTo>
                    <a:pt x="1316" y="509"/>
                  </a:lnTo>
                  <a:lnTo>
                    <a:pt x="1288" y="512"/>
                  </a:lnTo>
                  <a:lnTo>
                    <a:pt x="1287" y="512"/>
                  </a:lnTo>
                  <a:lnTo>
                    <a:pt x="1287" y="512"/>
                  </a:lnTo>
                  <a:lnTo>
                    <a:pt x="1287" y="512"/>
                  </a:lnTo>
                  <a:lnTo>
                    <a:pt x="1287" y="512"/>
                  </a:lnTo>
                  <a:lnTo>
                    <a:pt x="1286" y="512"/>
                  </a:lnTo>
                  <a:lnTo>
                    <a:pt x="1284" y="512"/>
                  </a:lnTo>
                  <a:lnTo>
                    <a:pt x="1282" y="512"/>
                  </a:lnTo>
                  <a:lnTo>
                    <a:pt x="1278" y="512"/>
                  </a:lnTo>
                  <a:lnTo>
                    <a:pt x="1272" y="512"/>
                  </a:lnTo>
                  <a:lnTo>
                    <a:pt x="1265" y="512"/>
                  </a:lnTo>
                  <a:lnTo>
                    <a:pt x="1255" y="512"/>
                  </a:lnTo>
                  <a:lnTo>
                    <a:pt x="1242" y="512"/>
                  </a:lnTo>
                  <a:lnTo>
                    <a:pt x="1228" y="512"/>
                  </a:lnTo>
                  <a:lnTo>
                    <a:pt x="1211" y="512"/>
                  </a:lnTo>
                  <a:lnTo>
                    <a:pt x="1190" y="512"/>
                  </a:lnTo>
                  <a:lnTo>
                    <a:pt x="1165" y="513"/>
                  </a:lnTo>
                  <a:lnTo>
                    <a:pt x="1138" y="513"/>
                  </a:lnTo>
                  <a:lnTo>
                    <a:pt x="1106" y="513"/>
                  </a:lnTo>
                  <a:lnTo>
                    <a:pt x="1070" y="513"/>
                  </a:lnTo>
                  <a:lnTo>
                    <a:pt x="1030" y="513"/>
                  </a:lnTo>
                  <a:lnTo>
                    <a:pt x="985" y="513"/>
                  </a:lnTo>
                  <a:lnTo>
                    <a:pt x="935" y="513"/>
                  </a:lnTo>
                  <a:lnTo>
                    <a:pt x="880" y="513"/>
                  </a:lnTo>
                  <a:lnTo>
                    <a:pt x="819" y="513"/>
                  </a:lnTo>
                  <a:lnTo>
                    <a:pt x="754" y="513"/>
                  </a:lnTo>
                  <a:lnTo>
                    <a:pt x="681" y="513"/>
                  </a:lnTo>
                  <a:lnTo>
                    <a:pt x="603" y="513"/>
                  </a:lnTo>
                  <a:lnTo>
                    <a:pt x="518" y="513"/>
                  </a:lnTo>
                  <a:lnTo>
                    <a:pt x="427" y="513"/>
                  </a:lnTo>
                  <a:lnTo>
                    <a:pt x="329" y="513"/>
                  </a:lnTo>
                  <a:lnTo>
                    <a:pt x="223" y="513"/>
                  </a:lnTo>
                  <a:lnTo>
                    <a:pt x="109" y="513"/>
                  </a:lnTo>
                  <a:lnTo>
                    <a:pt x="84" y="510"/>
                  </a:lnTo>
                  <a:lnTo>
                    <a:pt x="60" y="501"/>
                  </a:lnTo>
                  <a:lnTo>
                    <a:pt x="39" y="487"/>
                  </a:lnTo>
                  <a:lnTo>
                    <a:pt x="21" y="469"/>
                  </a:lnTo>
                  <a:lnTo>
                    <a:pt x="9" y="447"/>
                  </a:lnTo>
                  <a:lnTo>
                    <a:pt x="1" y="424"/>
                  </a:lnTo>
                  <a:lnTo>
                    <a:pt x="0" y="397"/>
                  </a:lnTo>
                  <a:lnTo>
                    <a:pt x="3" y="372"/>
                  </a:lnTo>
                  <a:lnTo>
                    <a:pt x="13" y="350"/>
                  </a:lnTo>
                  <a:lnTo>
                    <a:pt x="26" y="330"/>
                  </a:lnTo>
                  <a:lnTo>
                    <a:pt x="44" y="314"/>
                  </a:lnTo>
                  <a:lnTo>
                    <a:pt x="64" y="302"/>
                  </a:lnTo>
                  <a:lnTo>
                    <a:pt x="88" y="294"/>
                  </a:lnTo>
                  <a:lnTo>
                    <a:pt x="113" y="291"/>
                  </a:lnTo>
                  <a:lnTo>
                    <a:pt x="1206" y="291"/>
                  </a:lnTo>
                  <a:lnTo>
                    <a:pt x="1207" y="291"/>
                  </a:lnTo>
                  <a:lnTo>
                    <a:pt x="1206" y="290"/>
                  </a:lnTo>
                  <a:lnTo>
                    <a:pt x="1197" y="288"/>
                  </a:lnTo>
                  <a:lnTo>
                    <a:pt x="1182" y="286"/>
                  </a:lnTo>
                  <a:lnTo>
                    <a:pt x="1159" y="283"/>
                  </a:lnTo>
                  <a:lnTo>
                    <a:pt x="1132" y="280"/>
                  </a:lnTo>
                  <a:lnTo>
                    <a:pt x="1097" y="276"/>
                  </a:lnTo>
                  <a:lnTo>
                    <a:pt x="1056" y="272"/>
                  </a:lnTo>
                  <a:lnTo>
                    <a:pt x="1009" y="268"/>
                  </a:lnTo>
                  <a:lnTo>
                    <a:pt x="955" y="263"/>
                  </a:lnTo>
                  <a:lnTo>
                    <a:pt x="895" y="258"/>
                  </a:lnTo>
                  <a:lnTo>
                    <a:pt x="828" y="251"/>
                  </a:lnTo>
                  <a:lnTo>
                    <a:pt x="756" y="245"/>
                  </a:lnTo>
                  <a:lnTo>
                    <a:pt x="676" y="238"/>
                  </a:lnTo>
                  <a:lnTo>
                    <a:pt x="589" y="230"/>
                  </a:lnTo>
                  <a:lnTo>
                    <a:pt x="496" y="222"/>
                  </a:lnTo>
                  <a:lnTo>
                    <a:pt x="395" y="213"/>
                  </a:lnTo>
                  <a:lnTo>
                    <a:pt x="288" y="204"/>
                  </a:lnTo>
                  <a:lnTo>
                    <a:pt x="313" y="164"/>
                  </a:lnTo>
                  <a:lnTo>
                    <a:pt x="342" y="128"/>
                  </a:lnTo>
                  <a:lnTo>
                    <a:pt x="376" y="97"/>
                  </a:lnTo>
                  <a:lnTo>
                    <a:pt x="413" y="68"/>
                  </a:lnTo>
                  <a:lnTo>
                    <a:pt x="452" y="44"/>
                  </a:lnTo>
                  <a:lnTo>
                    <a:pt x="495" y="26"/>
                  </a:lnTo>
                  <a:lnTo>
                    <a:pt x="539" y="12"/>
                  </a:lnTo>
                  <a:lnTo>
                    <a:pt x="586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59"/>
            <p:cNvSpPr>
              <a:spLocks/>
            </p:cNvSpPr>
            <p:nvPr/>
          </p:nvSpPr>
          <p:spPr bwMode="auto">
            <a:xfrm>
              <a:off x="6335713" y="3065463"/>
              <a:ext cx="177800" cy="41275"/>
            </a:xfrm>
            <a:custGeom>
              <a:avLst/>
              <a:gdLst>
                <a:gd name="T0" fmla="*/ 132 w 1122"/>
                <a:gd name="T1" fmla="*/ 0 h 266"/>
                <a:gd name="T2" fmla="*/ 1122 w 1122"/>
                <a:gd name="T3" fmla="*/ 0 h 266"/>
                <a:gd name="T4" fmla="*/ 1100 w 1122"/>
                <a:gd name="T5" fmla="*/ 24 h 266"/>
                <a:gd name="T6" fmla="*/ 1082 w 1122"/>
                <a:gd name="T7" fmla="*/ 50 h 266"/>
                <a:gd name="T8" fmla="*/ 1067 w 1122"/>
                <a:gd name="T9" fmla="*/ 79 h 266"/>
                <a:gd name="T10" fmla="*/ 1058 w 1122"/>
                <a:gd name="T11" fmla="*/ 110 h 266"/>
                <a:gd name="T12" fmla="*/ 1053 w 1122"/>
                <a:gd name="T13" fmla="*/ 143 h 266"/>
                <a:gd name="T14" fmla="*/ 1053 w 1122"/>
                <a:gd name="T15" fmla="*/ 177 h 266"/>
                <a:gd name="T16" fmla="*/ 1059 w 1122"/>
                <a:gd name="T17" fmla="*/ 208 h 266"/>
                <a:gd name="T18" fmla="*/ 1068 w 1122"/>
                <a:gd name="T19" fmla="*/ 238 h 266"/>
                <a:gd name="T20" fmla="*/ 1082 w 1122"/>
                <a:gd name="T21" fmla="*/ 266 h 266"/>
                <a:gd name="T22" fmla="*/ 132 w 1122"/>
                <a:gd name="T23" fmla="*/ 266 h 266"/>
                <a:gd name="T24" fmla="*/ 106 w 1122"/>
                <a:gd name="T25" fmla="*/ 264 h 266"/>
                <a:gd name="T26" fmla="*/ 81 w 1122"/>
                <a:gd name="T27" fmla="*/ 255 h 266"/>
                <a:gd name="T28" fmla="*/ 58 w 1122"/>
                <a:gd name="T29" fmla="*/ 243 h 266"/>
                <a:gd name="T30" fmla="*/ 39 w 1122"/>
                <a:gd name="T31" fmla="*/ 227 h 266"/>
                <a:gd name="T32" fmla="*/ 23 w 1122"/>
                <a:gd name="T33" fmla="*/ 207 h 266"/>
                <a:gd name="T34" fmla="*/ 10 w 1122"/>
                <a:gd name="T35" fmla="*/ 185 h 266"/>
                <a:gd name="T36" fmla="*/ 3 w 1122"/>
                <a:gd name="T37" fmla="*/ 160 h 266"/>
                <a:gd name="T38" fmla="*/ 0 w 1122"/>
                <a:gd name="T39" fmla="*/ 134 h 266"/>
                <a:gd name="T40" fmla="*/ 3 w 1122"/>
                <a:gd name="T41" fmla="*/ 107 h 266"/>
                <a:gd name="T42" fmla="*/ 10 w 1122"/>
                <a:gd name="T43" fmla="*/ 81 h 266"/>
                <a:gd name="T44" fmla="*/ 23 w 1122"/>
                <a:gd name="T45" fmla="*/ 59 h 266"/>
                <a:gd name="T46" fmla="*/ 39 w 1122"/>
                <a:gd name="T47" fmla="*/ 39 h 266"/>
                <a:gd name="T48" fmla="*/ 58 w 1122"/>
                <a:gd name="T49" fmla="*/ 23 h 266"/>
                <a:gd name="T50" fmla="*/ 81 w 1122"/>
                <a:gd name="T51" fmla="*/ 10 h 266"/>
                <a:gd name="T52" fmla="*/ 106 w 1122"/>
                <a:gd name="T53" fmla="*/ 3 h 266"/>
                <a:gd name="T54" fmla="*/ 132 w 1122"/>
                <a:gd name="T5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2" h="266">
                  <a:moveTo>
                    <a:pt x="132" y="0"/>
                  </a:moveTo>
                  <a:lnTo>
                    <a:pt x="1122" y="0"/>
                  </a:lnTo>
                  <a:lnTo>
                    <a:pt x="1100" y="24"/>
                  </a:lnTo>
                  <a:lnTo>
                    <a:pt x="1082" y="50"/>
                  </a:lnTo>
                  <a:lnTo>
                    <a:pt x="1067" y="79"/>
                  </a:lnTo>
                  <a:lnTo>
                    <a:pt x="1058" y="110"/>
                  </a:lnTo>
                  <a:lnTo>
                    <a:pt x="1053" y="143"/>
                  </a:lnTo>
                  <a:lnTo>
                    <a:pt x="1053" y="177"/>
                  </a:lnTo>
                  <a:lnTo>
                    <a:pt x="1059" y="208"/>
                  </a:lnTo>
                  <a:lnTo>
                    <a:pt x="1068" y="238"/>
                  </a:lnTo>
                  <a:lnTo>
                    <a:pt x="1082" y="266"/>
                  </a:lnTo>
                  <a:lnTo>
                    <a:pt x="132" y="266"/>
                  </a:lnTo>
                  <a:lnTo>
                    <a:pt x="106" y="264"/>
                  </a:lnTo>
                  <a:lnTo>
                    <a:pt x="81" y="255"/>
                  </a:lnTo>
                  <a:lnTo>
                    <a:pt x="58" y="243"/>
                  </a:lnTo>
                  <a:lnTo>
                    <a:pt x="39" y="227"/>
                  </a:lnTo>
                  <a:lnTo>
                    <a:pt x="23" y="207"/>
                  </a:lnTo>
                  <a:lnTo>
                    <a:pt x="10" y="185"/>
                  </a:lnTo>
                  <a:lnTo>
                    <a:pt x="3" y="160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0" y="81"/>
                  </a:lnTo>
                  <a:lnTo>
                    <a:pt x="23" y="59"/>
                  </a:lnTo>
                  <a:lnTo>
                    <a:pt x="39" y="39"/>
                  </a:lnTo>
                  <a:lnTo>
                    <a:pt x="58" y="23"/>
                  </a:lnTo>
                  <a:lnTo>
                    <a:pt x="81" y="10"/>
                  </a:lnTo>
                  <a:lnTo>
                    <a:pt x="106" y="3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60"/>
            <p:cNvSpPr>
              <a:spLocks/>
            </p:cNvSpPr>
            <p:nvPr/>
          </p:nvSpPr>
          <p:spPr bwMode="auto">
            <a:xfrm>
              <a:off x="6321425" y="3122613"/>
              <a:ext cx="534988" cy="36513"/>
            </a:xfrm>
            <a:custGeom>
              <a:avLst/>
              <a:gdLst>
                <a:gd name="T0" fmla="*/ 115 w 3373"/>
                <a:gd name="T1" fmla="*/ 0 h 230"/>
                <a:gd name="T2" fmla="*/ 3258 w 3373"/>
                <a:gd name="T3" fmla="*/ 0 h 230"/>
                <a:gd name="T4" fmla="*/ 3284 w 3373"/>
                <a:gd name="T5" fmla="*/ 3 h 230"/>
                <a:gd name="T6" fmla="*/ 3308 w 3373"/>
                <a:gd name="T7" fmla="*/ 11 h 230"/>
                <a:gd name="T8" fmla="*/ 3330 w 3373"/>
                <a:gd name="T9" fmla="*/ 26 h 230"/>
                <a:gd name="T10" fmla="*/ 3347 w 3373"/>
                <a:gd name="T11" fmla="*/ 43 h 230"/>
                <a:gd name="T12" fmla="*/ 3361 w 3373"/>
                <a:gd name="T13" fmla="*/ 65 h 230"/>
                <a:gd name="T14" fmla="*/ 3370 w 3373"/>
                <a:gd name="T15" fmla="*/ 88 h 230"/>
                <a:gd name="T16" fmla="*/ 3373 w 3373"/>
                <a:gd name="T17" fmla="*/ 115 h 230"/>
                <a:gd name="T18" fmla="*/ 3370 w 3373"/>
                <a:gd name="T19" fmla="*/ 142 h 230"/>
                <a:gd name="T20" fmla="*/ 3361 w 3373"/>
                <a:gd name="T21" fmla="*/ 165 h 230"/>
                <a:gd name="T22" fmla="*/ 3347 w 3373"/>
                <a:gd name="T23" fmla="*/ 187 h 230"/>
                <a:gd name="T24" fmla="*/ 3330 w 3373"/>
                <a:gd name="T25" fmla="*/ 205 h 230"/>
                <a:gd name="T26" fmla="*/ 3308 w 3373"/>
                <a:gd name="T27" fmla="*/ 218 h 230"/>
                <a:gd name="T28" fmla="*/ 3284 w 3373"/>
                <a:gd name="T29" fmla="*/ 227 h 230"/>
                <a:gd name="T30" fmla="*/ 3258 w 3373"/>
                <a:gd name="T31" fmla="*/ 230 h 230"/>
                <a:gd name="T32" fmla="*/ 115 w 3373"/>
                <a:gd name="T33" fmla="*/ 230 h 230"/>
                <a:gd name="T34" fmla="*/ 88 w 3373"/>
                <a:gd name="T35" fmla="*/ 227 h 230"/>
                <a:gd name="T36" fmla="*/ 65 w 3373"/>
                <a:gd name="T37" fmla="*/ 218 h 230"/>
                <a:gd name="T38" fmla="*/ 43 w 3373"/>
                <a:gd name="T39" fmla="*/ 205 h 230"/>
                <a:gd name="T40" fmla="*/ 26 w 3373"/>
                <a:gd name="T41" fmla="*/ 187 h 230"/>
                <a:gd name="T42" fmla="*/ 11 w 3373"/>
                <a:gd name="T43" fmla="*/ 165 h 230"/>
                <a:gd name="T44" fmla="*/ 3 w 3373"/>
                <a:gd name="T45" fmla="*/ 142 h 230"/>
                <a:gd name="T46" fmla="*/ 0 w 3373"/>
                <a:gd name="T47" fmla="*/ 115 h 230"/>
                <a:gd name="T48" fmla="*/ 3 w 3373"/>
                <a:gd name="T49" fmla="*/ 88 h 230"/>
                <a:gd name="T50" fmla="*/ 11 w 3373"/>
                <a:gd name="T51" fmla="*/ 65 h 230"/>
                <a:gd name="T52" fmla="*/ 26 w 3373"/>
                <a:gd name="T53" fmla="*/ 43 h 230"/>
                <a:gd name="T54" fmla="*/ 43 w 3373"/>
                <a:gd name="T55" fmla="*/ 26 h 230"/>
                <a:gd name="T56" fmla="*/ 65 w 3373"/>
                <a:gd name="T57" fmla="*/ 11 h 230"/>
                <a:gd name="T58" fmla="*/ 88 w 3373"/>
                <a:gd name="T59" fmla="*/ 3 h 230"/>
                <a:gd name="T60" fmla="*/ 115 w 3373"/>
                <a:gd name="T6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73" h="230">
                  <a:moveTo>
                    <a:pt x="115" y="0"/>
                  </a:moveTo>
                  <a:lnTo>
                    <a:pt x="3258" y="0"/>
                  </a:lnTo>
                  <a:lnTo>
                    <a:pt x="3284" y="3"/>
                  </a:lnTo>
                  <a:lnTo>
                    <a:pt x="3308" y="11"/>
                  </a:lnTo>
                  <a:lnTo>
                    <a:pt x="3330" y="26"/>
                  </a:lnTo>
                  <a:lnTo>
                    <a:pt x="3347" y="43"/>
                  </a:lnTo>
                  <a:lnTo>
                    <a:pt x="3361" y="65"/>
                  </a:lnTo>
                  <a:lnTo>
                    <a:pt x="3370" y="88"/>
                  </a:lnTo>
                  <a:lnTo>
                    <a:pt x="3373" y="115"/>
                  </a:lnTo>
                  <a:lnTo>
                    <a:pt x="3370" y="142"/>
                  </a:lnTo>
                  <a:lnTo>
                    <a:pt x="3361" y="165"/>
                  </a:lnTo>
                  <a:lnTo>
                    <a:pt x="3347" y="187"/>
                  </a:lnTo>
                  <a:lnTo>
                    <a:pt x="3330" y="205"/>
                  </a:lnTo>
                  <a:lnTo>
                    <a:pt x="3308" y="218"/>
                  </a:lnTo>
                  <a:lnTo>
                    <a:pt x="3284" y="227"/>
                  </a:lnTo>
                  <a:lnTo>
                    <a:pt x="3258" y="230"/>
                  </a:lnTo>
                  <a:lnTo>
                    <a:pt x="115" y="230"/>
                  </a:lnTo>
                  <a:lnTo>
                    <a:pt x="88" y="227"/>
                  </a:lnTo>
                  <a:lnTo>
                    <a:pt x="65" y="218"/>
                  </a:lnTo>
                  <a:lnTo>
                    <a:pt x="43" y="205"/>
                  </a:lnTo>
                  <a:lnTo>
                    <a:pt x="26" y="187"/>
                  </a:lnTo>
                  <a:lnTo>
                    <a:pt x="11" y="165"/>
                  </a:lnTo>
                  <a:lnTo>
                    <a:pt x="3" y="142"/>
                  </a:lnTo>
                  <a:lnTo>
                    <a:pt x="0" y="115"/>
                  </a:lnTo>
                  <a:lnTo>
                    <a:pt x="3" y="88"/>
                  </a:lnTo>
                  <a:lnTo>
                    <a:pt x="11" y="65"/>
                  </a:lnTo>
                  <a:lnTo>
                    <a:pt x="26" y="43"/>
                  </a:lnTo>
                  <a:lnTo>
                    <a:pt x="43" y="26"/>
                  </a:lnTo>
                  <a:lnTo>
                    <a:pt x="65" y="11"/>
                  </a:lnTo>
                  <a:lnTo>
                    <a:pt x="88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61"/>
            <p:cNvSpPr>
              <a:spLocks/>
            </p:cNvSpPr>
            <p:nvPr/>
          </p:nvSpPr>
          <p:spPr bwMode="auto">
            <a:xfrm>
              <a:off x="6765925" y="3006725"/>
              <a:ext cx="77788" cy="100013"/>
            </a:xfrm>
            <a:custGeom>
              <a:avLst/>
              <a:gdLst>
                <a:gd name="T0" fmla="*/ 236 w 490"/>
                <a:gd name="T1" fmla="*/ 0 h 625"/>
                <a:gd name="T2" fmla="*/ 310 w 490"/>
                <a:gd name="T3" fmla="*/ 13 h 625"/>
                <a:gd name="T4" fmla="*/ 374 w 490"/>
                <a:gd name="T5" fmla="*/ 46 h 625"/>
                <a:gd name="T6" fmla="*/ 424 w 490"/>
                <a:gd name="T7" fmla="*/ 98 h 625"/>
                <a:gd name="T8" fmla="*/ 457 w 490"/>
                <a:gd name="T9" fmla="*/ 161 h 625"/>
                <a:gd name="T10" fmla="*/ 468 w 490"/>
                <a:gd name="T11" fmla="*/ 236 h 625"/>
                <a:gd name="T12" fmla="*/ 456 w 490"/>
                <a:gd name="T13" fmla="*/ 308 h 625"/>
                <a:gd name="T14" fmla="*/ 424 w 490"/>
                <a:gd name="T15" fmla="*/ 371 h 625"/>
                <a:gd name="T16" fmla="*/ 375 w 490"/>
                <a:gd name="T17" fmla="*/ 422 h 625"/>
                <a:gd name="T18" fmla="*/ 463 w 490"/>
                <a:gd name="T19" fmla="*/ 425 h 625"/>
                <a:gd name="T20" fmla="*/ 485 w 490"/>
                <a:gd name="T21" fmla="*/ 443 h 625"/>
                <a:gd name="T22" fmla="*/ 490 w 490"/>
                <a:gd name="T23" fmla="*/ 458 h 625"/>
                <a:gd name="T24" fmla="*/ 490 w 490"/>
                <a:gd name="T25" fmla="*/ 463 h 625"/>
                <a:gd name="T26" fmla="*/ 490 w 490"/>
                <a:gd name="T27" fmla="*/ 474 h 625"/>
                <a:gd name="T28" fmla="*/ 490 w 490"/>
                <a:gd name="T29" fmla="*/ 501 h 625"/>
                <a:gd name="T30" fmla="*/ 490 w 490"/>
                <a:gd name="T31" fmla="*/ 549 h 625"/>
                <a:gd name="T32" fmla="*/ 488 w 490"/>
                <a:gd name="T33" fmla="*/ 597 h 625"/>
                <a:gd name="T34" fmla="*/ 473 w 490"/>
                <a:gd name="T35" fmla="*/ 616 h 625"/>
                <a:gd name="T36" fmla="*/ 449 w 490"/>
                <a:gd name="T37" fmla="*/ 625 h 625"/>
                <a:gd name="T38" fmla="*/ 28 w 490"/>
                <a:gd name="T39" fmla="*/ 623 h 625"/>
                <a:gd name="T40" fmla="*/ 8 w 490"/>
                <a:gd name="T41" fmla="*/ 608 h 625"/>
                <a:gd name="T42" fmla="*/ 0 w 490"/>
                <a:gd name="T43" fmla="*/ 584 h 625"/>
                <a:gd name="T44" fmla="*/ 2 w 490"/>
                <a:gd name="T45" fmla="*/ 450 h 625"/>
                <a:gd name="T46" fmla="*/ 17 w 490"/>
                <a:gd name="T47" fmla="*/ 430 h 625"/>
                <a:gd name="T48" fmla="*/ 41 w 490"/>
                <a:gd name="T49" fmla="*/ 422 h 625"/>
                <a:gd name="T50" fmla="*/ 68 w 490"/>
                <a:gd name="T51" fmla="*/ 398 h 625"/>
                <a:gd name="T52" fmla="*/ 26 w 490"/>
                <a:gd name="T53" fmla="*/ 340 h 625"/>
                <a:gd name="T54" fmla="*/ 3 w 490"/>
                <a:gd name="T55" fmla="*/ 271 h 625"/>
                <a:gd name="T56" fmla="*/ 4 w 490"/>
                <a:gd name="T57" fmla="*/ 195 h 625"/>
                <a:gd name="T58" fmla="*/ 27 w 490"/>
                <a:gd name="T59" fmla="*/ 125 h 625"/>
                <a:gd name="T60" fmla="*/ 70 w 490"/>
                <a:gd name="T61" fmla="*/ 68 h 625"/>
                <a:gd name="T62" fmla="*/ 127 w 490"/>
                <a:gd name="T63" fmla="*/ 26 h 625"/>
                <a:gd name="T64" fmla="*/ 197 w 490"/>
                <a:gd name="T65" fmla="*/ 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0" h="625">
                  <a:moveTo>
                    <a:pt x="235" y="0"/>
                  </a:moveTo>
                  <a:lnTo>
                    <a:pt x="236" y="0"/>
                  </a:lnTo>
                  <a:lnTo>
                    <a:pt x="274" y="3"/>
                  </a:lnTo>
                  <a:lnTo>
                    <a:pt x="310" y="13"/>
                  </a:lnTo>
                  <a:lnTo>
                    <a:pt x="343" y="27"/>
                  </a:lnTo>
                  <a:lnTo>
                    <a:pt x="374" y="46"/>
                  </a:lnTo>
                  <a:lnTo>
                    <a:pt x="401" y="70"/>
                  </a:lnTo>
                  <a:lnTo>
                    <a:pt x="424" y="98"/>
                  </a:lnTo>
                  <a:lnTo>
                    <a:pt x="443" y="128"/>
                  </a:lnTo>
                  <a:lnTo>
                    <a:pt x="457" y="161"/>
                  </a:lnTo>
                  <a:lnTo>
                    <a:pt x="465" y="198"/>
                  </a:lnTo>
                  <a:lnTo>
                    <a:pt x="468" y="236"/>
                  </a:lnTo>
                  <a:lnTo>
                    <a:pt x="465" y="273"/>
                  </a:lnTo>
                  <a:lnTo>
                    <a:pt x="456" y="308"/>
                  </a:lnTo>
                  <a:lnTo>
                    <a:pt x="443" y="342"/>
                  </a:lnTo>
                  <a:lnTo>
                    <a:pt x="424" y="371"/>
                  </a:lnTo>
                  <a:lnTo>
                    <a:pt x="401" y="398"/>
                  </a:lnTo>
                  <a:lnTo>
                    <a:pt x="375" y="422"/>
                  </a:lnTo>
                  <a:lnTo>
                    <a:pt x="449" y="422"/>
                  </a:lnTo>
                  <a:lnTo>
                    <a:pt x="463" y="425"/>
                  </a:lnTo>
                  <a:lnTo>
                    <a:pt x="476" y="432"/>
                  </a:lnTo>
                  <a:lnTo>
                    <a:pt x="485" y="443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0"/>
                  </a:lnTo>
                  <a:lnTo>
                    <a:pt x="490" y="463"/>
                  </a:lnTo>
                  <a:lnTo>
                    <a:pt x="490" y="467"/>
                  </a:lnTo>
                  <a:lnTo>
                    <a:pt x="490" y="474"/>
                  </a:lnTo>
                  <a:lnTo>
                    <a:pt x="490" y="485"/>
                  </a:lnTo>
                  <a:lnTo>
                    <a:pt x="490" y="501"/>
                  </a:lnTo>
                  <a:lnTo>
                    <a:pt x="490" y="522"/>
                  </a:lnTo>
                  <a:lnTo>
                    <a:pt x="490" y="549"/>
                  </a:lnTo>
                  <a:lnTo>
                    <a:pt x="490" y="584"/>
                  </a:lnTo>
                  <a:lnTo>
                    <a:pt x="488" y="597"/>
                  </a:lnTo>
                  <a:lnTo>
                    <a:pt x="482" y="608"/>
                  </a:lnTo>
                  <a:lnTo>
                    <a:pt x="473" y="616"/>
                  </a:lnTo>
                  <a:lnTo>
                    <a:pt x="462" y="623"/>
                  </a:lnTo>
                  <a:lnTo>
                    <a:pt x="449" y="625"/>
                  </a:lnTo>
                  <a:lnTo>
                    <a:pt x="41" y="625"/>
                  </a:lnTo>
                  <a:lnTo>
                    <a:pt x="28" y="623"/>
                  </a:lnTo>
                  <a:lnTo>
                    <a:pt x="17" y="616"/>
                  </a:lnTo>
                  <a:lnTo>
                    <a:pt x="8" y="608"/>
                  </a:lnTo>
                  <a:lnTo>
                    <a:pt x="2" y="597"/>
                  </a:lnTo>
                  <a:lnTo>
                    <a:pt x="0" y="584"/>
                  </a:lnTo>
                  <a:lnTo>
                    <a:pt x="0" y="463"/>
                  </a:lnTo>
                  <a:lnTo>
                    <a:pt x="2" y="450"/>
                  </a:lnTo>
                  <a:lnTo>
                    <a:pt x="8" y="439"/>
                  </a:lnTo>
                  <a:lnTo>
                    <a:pt x="17" y="430"/>
                  </a:lnTo>
                  <a:lnTo>
                    <a:pt x="28" y="424"/>
                  </a:lnTo>
                  <a:lnTo>
                    <a:pt x="41" y="422"/>
                  </a:lnTo>
                  <a:lnTo>
                    <a:pt x="95" y="422"/>
                  </a:lnTo>
                  <a:lnTo>
                    <a:pt x="68" y="398"/>
                  </a:lnTo>
                  <a:lnTo>
                    <a:pt x="44" y="370"/>
                  </a:lnTo>
                  <a:lnTo>
                    <a:pt x="26" y="340"/>
                  </a:lnTo>
                  <a:lnTo>
                    <a:pt x="12" y="307"/>
                  </a:lnTo>
                  <a:lnTo>
                    <a:pt x="3" y="271"/>
                  </a:lnTo>
                  <a:lnTo>
                    <a:pt x="0" y="233"/>
                  </a:lnTo>
                  <a:lnTo>
                    <a:pt x="4" y="195"/>
                  </a:lnTo>
                  <a:lnTo>
                    <a:pt x="13" y="159"/>
                  </a:lnTo>
                  <a:lnTo>
                    <a:pt x="27" y="125"/>
                  </a:lnTo>
                  <a:lnTo>
                    <a:pt x="46" y="96"/>
                  </a:lnTo>
                  <a:lnTo>
                    <a:pt x="70" y="68"/>
                  </a:lnTo>
                  <a:lnTo>
                    <a:pt x="97" y="45"/>
                  </a:lnTo>
                  <a:lnTo>
                    <a:pt x="127" y="26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7354916" y="2698750"/>
            <a:ext cx="279399" cy="534988"/>
            <a:chOff x="7351713" y="2698750"/>
            <a:chExt cx="279399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" name="Freeform 166"/>
            <p:cNvSpPr>
              <a:spLocks/>
            </p:cNvSpPr>
            <p:nvPr/>
          </p:nvSpPr>
          <p:spPr bwMode="auto">
            <a:xfrm>
              <a:off x="7507288" y="2928938"/>
              <a:ext cx="50800" cy="30162"/>
            </a:xfrm>
            <a:custGeom>
              <a:avLst/>
              <a:gdLst>
                <a:gd name="T0" fmla="*/ 323 w 323"/>
                <a:gd name="T1" fmla="*/ 0 h 197"/>
                <a:gd name="T2" fmla="*/ 323 w 323"/>
                <a:gd name="T3" fmla="*/ 197 h 197"/>
                <a:gd name="T4" fmla="*/ 297 w 323"/>
                <a:gd name="T5" fmla="*/ 163 h 197"/>
                <a:gd name="T6" fmla="*/ 266 w 323"/>
                <a:gd name="T7" fmla="*/ 133 h 197"/>
                <a:gd name="T8" fmla="*/ 232 w 323"/>
                <a:gd name="T9" fmla="*/ 107 h 197"/>
                <a:gd name="T10" fmla="*/ 196 w 323"/>
                <a:gd name="T11" fmla="*/ 84 h 197"/>
                <a:gd name="T12" fmla="*/ 157 w 323"/>
                <a:gd name="T13" fmla="*/ 66 h 197"/>
                <a:gd name="T14" fmla="*/ 116 w 323"/>
                <a:gd name="T15" fmla="*/ 53 h 197"/>
                <a:gd name="T16" fmla="*/ 73 w 323"/>
                <a:gd name="T17" fmla="*/ 45 h 197"/>
                <a:gd name="T18" fmla="*/ 28 w 323"/>
                <a:gd name="T19" fmla="*/ 43 h 197"/>
                <a:gd name="T20" fmla="*/ 0 w 323"/>
                <a:gd name="T21" fmla="*/ 43 h 197"/>
                <a:gd name="T22" fmla="*/ 15 w 323"/>
                <a:gd name="T23" fmla="*/ 21 h 197"/>
                <a:gd name="T24" fmla="*/ 28 w 323"/>
                <a:gd name="T25" fmla="*/ 0 h 197"/>
                <a:gd name="T26" fmla="*/ 58 w 323"/>
                <a:gd name="T27" fmla="*/ 13 h 197"/>
                <a:gd name="T28" fmla="*/ 90 w 323"/>
                <a:gd name="T29" fmla="*/ 22 h 197"/>
                <a:gd name="T30" fmla="*/ 123 w 323"/>
                <a:gd name="T31" fmla="*/ 25 h 197"/>
                <a:gd name="T32" fmla="*/ 157 w 323"/>
                <a:gd name="T33" fmla="*/ 23 h 197"/>
                <a:gd name="T34" fmla="*/ 323 w 323"/>
                <a:gd name="T3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3" h="197">
                  <a:moveTo>
                    <a:pt x="323" y="0"/>
                  </a:moveTo>
                  <a:lnTo>
                    <a:pt x="323" y="197"/>
                  </a:lnTo>
                  <a:lnTo>
                    <a:pt x="297" y="163"/>
                  </a:lnTo>
                  <a:lnTo>
                    <a:pt x="266" y="133"/>
                  </a:lnTo>
                  <a:lnTo>
                    <a:pt x="232" y="107"/>
                  </a:lnTo>
                  <a:lnTo>
                    <a:pt x="196" y="84"/>
                  </a:lnTo>
                  <a:lnTo>
                    <a:pt x="157" y="66"/>
                  </a:lnTo>
                  <a:lnTo>
                    <a:pt x="116" y="53"/>
                  </a:lnTo>
                  <a:lnTo>
                    <a:pt x="73" y="45"/>
                  </a:lnTo>
                  <a:lnTo>
                    <a:pt x="28" y="43"/>
                  </a:lnTo>
                  <a:lnTo>
                    <a:pt x="0" y="43"/>
                  </a:lnTo>
                  <a:lnTo>
                    <a:pt x="15" y="21"/>
                  </a:lnTo>
                  <a:lnTo>
                    <a:pt x="28" y="0"/>
                  </a:lnTo>
                  <a:lnTo>
                    <a:pt x="58" y="13"/>
                  </a:lnTo>
                  <a:lnTo>
                    <a:pt x="90" y="22"/>
                  </a:lnTo>
                  <a:lnTo>
                    <a:pt x="123" y="25"/>
                  </a:lnTo>
                  <a:lnTo>
                    <a:pt x="157" y="2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67"/>
            <p:cNvSpPr>
              <a:spLocks/>
            </p:cNvSpPr>
            <p:nvPr/>
          </p:nvSpPr>
          <p:spPr bwMode="auto">
            <a:xfrm>
              <a:off x="7470775" y="2698750"/>
              <a:ext cx="77787" cy="76200"/>
            </a:xfrm>
            <a:custGeom>
              <a:avLst/>
              <a:gdLst>
                <a:gd name="T0" fmla="*/ 240 w 482"/>
                <a:gd name="T1" fmla="*/ 0 h 484"/>
                <a:gd name="T2" fmla="*/ 280 w 482"/>
                <a:gd name="T3" fmla="*/ 3 h 484"/>
                <a:gd name="T4" fmla="*/ 317 w 482"/>
                <a:gd name="T5" fmla="*/ 13 h 484"/>
                <a:gd name="T6" fmla="*/ 352 w 482"/>
                <a:gd name="T7" fmla="*/ 27 h 484"/>
                <a:gd name="T8" fmla="*/ 384 w 482"/>
                <a:gd name="T9" fmla="*/ 46 h 484"/>
                <a:gd name="T10" fmla="*/ 411 w 482"/>
                <a:gd name="T11" fmla="*/ 71 h 484"/>
                <a:gd name="T12" fmla="*/ 436 w 482"/>
                <a:gd name="T13" fmla="*/ 99 h 484"/>
                <a:gd name="T14" fmla="*/ 455 w 482"/>
                <a:gd name="T15" fmla="*/ 131 h 484"/>
                <a:gd name="T16" fmla="*/ 470 w 482"/>
                <a:gd name="T17" fmla="*/ 166 h 484"/>
                <a:gd name="T18" fmla="*/ 479 w 482"/>
                <a:gd name="T19" fmla="*/ 203 h 484"/>
                <a:gd name="T20" fmla="*/ 482 w 482"/>
                <a:gd name="T21" fmla="*/ 243 h 484"/>
                <a:gd name="T22" fmla="*/ 479 w 482"/>
                <a:gd name="T23" fmla="*/ 282 h 484"/>
                <a:gd name="T24" fmla="*/ 470 w 482"/>
                <a:gd name="T25" fmla="*/ 319 h 484"/>
                <a:gd name="T26" fmla="*/ 455 w 482"/>
                <a:gd name="T27" fmla="*/ 354 h 484"/>
                <a:gd name="T28" fmla="*/ 436 w 482"/>
                <a:gd name="T29" fmla="*/ 385 h 484"/>
                <a:gd name="T30" fmla="*/ 411 w 482"/>
                <a:gd name="T31" fmla="*/ 413 h 484"/>
                <a:gd name="T32" fmla="*/ 384 w 482"/>
                <a:gd name="T33" fmla="*/ 438 h 484"/>
                <a:gd name="T34" fmla="*/ 352 w 482"/>
                <a:gd name="T35" fmla="*/ 457 h 484"/>
                <a:gd name="T36" fmla="*/ 317 w 482"/>
                <a:gd name="T37" fmla="*/ 472 h 484"/>
                <a:gd name="T38" fmla="*/ 280 w 482"/>
                <a:gd name="T39" fmla="*/ 481 h 484"/>
                <a:gd name="T40" fmla="*/ 240 w 482"/>
                <a:gd name="T41" fmla="*/ 484 h 484"/>
                <a:gd name="T42" fmla="*/ 202 w 482"/>
                <a:gd name="T43" fmla="*/ 481 h 484"/>
                <a:gd name="T44" fmla="*/ 165 w 482"/>
                <a:gd name="T45" fmla="*/ 472 h 484"/>
                <a:gd name="T46" fmla="*/ 130 w 482"/>
                <a:gd name="T47" fmla="*/ 457 h 484"/>
                <a:gd name="T48" fmla="*/ 98 w 482"/>
                <a:gd name="T49" fmla="*/ 438 h 484"/>
                <a:gd name="T50" fmla="*/ 71 w 482"/>
                <a:gd name="T51" fmla="*/ 413 h 484"/>
                <a:gd name="T52" fmla="*/ 46 w 482"/>
                <a:gd name="T53" fmla="*/ 385 h 484"/>
                <a:gd name="T54" fmla="*/ 27 w 482"/>
                <a:gd name="T55" fmla="*/ 354 h 484"/>
                <a:gd name="T56" fmla="*/ 12 w 482"/>
                <a:gd name="T57" fmla="*/ 319 h 484"/>
                <a:gd name="T58" fmla="*/ 3 w 482"/>
                <a:gd name="T59" fmla="*/ 282 h 484"/>
                <a:gd name="T60" fmla="*/ 0 w 482"/>
                <a:gd name="T61" fmla="*/ 243 h 484"/>
                <a:gd name="T62" fmla="*/ 3 w 482"/>
                <a:gd name="T63" fmla="*/ 203 h 484"/>
                <a:gd name="T64" fmla="*/ 12 w 482"/>
                <a:gd name="T65" fmla="*/ 166 h 484"/>
                <a:gd name="T66" fmla="*/ 27 w 482"/>
                <a:gd name="T67" fmla="*/ 131 h 484"/>
                <a:gd name="T68" fmla="*/ 46 w 482"/>
                <a:gd name="T69" fmla="*/ 99 h 484"/>
                <a:gd name="T70" fmla="*/ 71 w 482"/>
                <a:gd name="T71" fmla="*/ 71 h 484"/>
                <a:gd name="T72" fmla="*/ 98 w 482"/>
                <a:gd name="T73" fmla="*/ 46 h 484"/>
                <a:gd name="T74" fmla="*/ 130 w 482"/>
                <a:gd name="T75" fmla="*/ 27 h 484"/>
                <a:gd name="T76" fmla="*/ 165 w 482"/>
                <a:gd name="T77" fmla="*/ 13 h 484"/>
                <a:gd name="T78" fmla="*/ 202 w 482"/>
                <a:gd name="T79" fmla="*/ 3 h 484"/>
                <a:gd name="T80" fmla="*/ 240 w 482"/>
                <a:gd name="T8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2" h="484">
                  <a:moveTo>
                    <a:pt x="240" y="0"/>
                  </a:moveTo>
                  <a:lnTo>
                    <a:pt x="280" y="3"/>
                  </a:lnTo>
                  <a:lnTo>
                    <a:pt x="317" y="13"/>
                  </a:lnTo>
                  <a:lnTo>
                    <a:pt x="352" y="27"/>
                  </a:lnTo>
                  <a:lnTo>
                    <a:pt x="384" y="46"/>
                  </a:lnTo>
                  <a:lnTo>
                    <a:pt x="411" y="71"/>
                  </a:lnTo>
                  <a:lnTo>
                    <a:pt x="436" y="99"/>
                  </a:lnTo>
                  <a:lnTo>
                    <a:pt x="455" y="131"/>
                  </a:lnTo>
                  <a:lnTo>
                    <a:pt x="470" y="166"/>
                  </a:lnTo>
                  <a:lnTo>
                    <a:pt x="479" y="203"/>
                  </a:lnTo>
                  <a:lnTo>
                    <a:pt x="482" y="243"/>
                  </a:lnTo>
                  <a:lnTo>
                    <a:pt x="479" y="282"/>
                  </a:lnTo>
                  <a:lnTo>
                    <a:pt x="470" y="319"/>
                  </a:lnTo>
                  <a:lnTo>
                    <a:pt x="455" y="354"/>
                  </a:lnTo>
                  <a:lnTo>
                    <a:pt x="436" y="385"/>
                  </a:lnTo>
                  <a:lnTo>
                    <a:pt x="411" y="413"/>
                  </a:lnTo>
                  <a:lnTo>
                    <a:pt x="384" y="438"/>
                  </a:lnTo>
                  <a:lnTo>
                    <a:pt x="352" y="457"/>
                  </a:lnTo>
                  <a:lnTo>
                    <a:pt x="317" y="472"/>
                  </a:lnTo>
                  <a:lnTo>
                    <a:pt x="280" y="481"/>
                  </a:lnTo>
                  <a:lnTo>
                    <a:pt x="240" y="484"/>
                  </a:lnTo>
                  <a:lnTo>
                    <a:pt x="202" y="481"/>
                  </a:lnTo>
                  <a:lnTo>
                    <a:pt x="165" y="472"/>
                  </a:lnTo>
                  <a:lnTo>
                    <a:pt x="130" y="457"/>
                  </a:lnTo>
                  <a:lnTo>
                    <a:pt x="98" y="438"/>
                  </a:lnTo>
                  <a:lnTo>
                    <a:pt x="71" y="413"/>
                  </a:lnTo>
                  <a:lnTo>
                    <a:pt x="46" y="385"/>
                  </a:lnTo>
                  <a:lnTo>
                    <a:pt x="27" y="354"/>
                  </a:lnTo>
                  <a:lnTo>
                    <a:pt x="12" y="319"/>
                  </a:lnTo>
                  <a:lnTo>
                    <a:pt x="3" y="282"/>
                  </a:lnTo>
                  <a:lnTo>
                    <a:pt x="0" y="243"/>
                  </a:lnTo>
                  <a:lnTo>
                    <a:pt x="3" y="203"/>
                  </a:lnTo>
                  <a:lnTo>
                    <a:pt x="12" y="166"/>
                  </a:lnTo>
                  <a:lnTo>
                    <a:pt x="27" y="131"/>
                  </a:lnTo>
                  <a:lnTo>
                    <a:pt x="46" y="99"/>
                  </a:lnTo>
                  <a:lnTo>
                    <a:pt x="71" y="71"/>
                  </a:lnTo>
                  <a:lnTo>
                    <a:pt x="98" y="46"/>
                  </a:lnTo>
                  <a:lnTo>
                    <a:pt x="130" y="27"/>
                  </a:lnTo>
                  <a:lnTo>
                    <a:pt x="165" y="13"/>
                  </a:lnTo>
                  <a:lnTo>
                    <a:pt x="202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8"/>
            <p:cNvSpPr>
              <a:spLocks/>
            </p:cNvSpPr>
            <p:nvPr/>
          </p:nvSpPr>
          <p:spPr bwMode="auto">
            <a:xfrm>
              <a:off x="7351713" y="3097213"/>
              <a:ext cx="87312" cy="136525"/>
            </a:xfrm>
            <a:custGeom>
              <a:avLst/>
              <a:gdLst>
                <a:gd name="T0" fmla="*/ 120 w 547"/>
                <a:gd name="T1" fmla="*/ 0 h 863"/>
                <a:gd name="T2" fmla="*/ 151 w 547"/>
                <a:gd name="T3" fmla="*/ 32 h 863"/>
                <a:gd name="T4" fmla="*/ 180 w 547"/>
                <a:gd name="T5" fmla="*/ 60 h 863"/>
                <a:gd name="T6" fmla="*/ 205 w 547"/>
                <a:gd name="T7" fmla="*/ 86 h 863"/>
                <a:gd name="T8" fmla="*/ 226 w 547"/>
                <a:gd name="T9" fmla="*/ 109 h 863"/>
                <a:gd name="T10" fmla="*/ 246 w 547"/>
                <a:gd name="T11" fmla="*/ 127 h 863"/>
                <a:gd name="T12" fmla="*/ 261 w 547"/>
                <a:gd name="T13" fmla="*/ 144 h 863"/>
                <a:gd name="T14" fmla="*/ 275 w 547"/>
                <a:gd name="T15" fmla="*/ 157 h 863"/>
                <a:gd name="T16" fmla="*/ 286 w 547"/>
                <a:gd name="T17" fmla="*/ 169 h 863"/>
                <a:gd name="T18" fmla="*/ 295 w 547"/>
                <a:gd name="T19" fmla="*/ 179 h 863"/>
                <a:gd name="T20" fmla="*/ 303 w 547"/>
                <a:gd name="T21" fmla="*/ 186 h 863"/>
                <a:gd name="T22" fmla="*/ 308 w 547"/>
                <a:gd name="T23" fmla="*/ 192 h 863"/>
                <a:gd name="T24" fmla="*/ 312 w 547"/>
                <a:gd name="T25" fmla="*/ 196 h 863"/>
                <a:gd name="T26" fmla="*/ 316 w 547"/>
                <a:gd name="T27" fmla="*/ 199 h 863"/>
                <a:gd name="T28" fmla="*/ 318 w 547"/>
                <a:gd name="T29" fmla="*/ 201 h 863"/>
                <a:gd name="T30" fmla="*/ 319 w 547"/>
                <a:gd name="T31" fmla="*/ 203 h 863"/>
                <a:gd name="T32" fmla="*/ 320 w 547"/>
                <a:gd name="T33" fmla="*/ 204 h 863"/>
                <a:gd name="T34" fmla="*/ 321 w 547"/>
                <a:gd name="T35" fmla="*/ 204 h 863"/>
                <a:gd name="T36" fmla="*/ 321 w 547"/>
                <a:gd name="T37" fmla="*/ 205 h 863"/>
                <a:gd name="T38" fmla="*/ 322 w 547"/>
                <a:gd name="T39" fmla="*/ 205 h 863"/>
                <a:gd name="T40" fmla="*/ 318 w 547"/>
                <a:gd name="T41" fmla="*/ 207 h 863"/>
                <a:gd name="T42" fmla="*/ 534 w 547"/>
                <a:gd name="T43" fmla="*/ 667 h 863"/>
                <a:gd name="T44" fmla="*/ 543 w 547"/>
                <a:gd name="T45" fmla="*/ 690 h 863"/>
                <a:gd name="T46" fmla="*/ 547 w 547"/>
                <a:gd name="T47" fmla="*/ 714 h 863"/>
                <a:gd name="T48" fmla="*/ 547 w 547"/>
                <a:gd name="T49" fmla="*/ 737 h 863"/>
                <a:gd name="T50" fmla="*/ 543 w 547"/>
                <a:gd name="T51" fmla="*/ 760 h 863"/>
                <a:gd name="T52" fmla="*/ 535 w 547"/>
                <a:gd name="T53" fmla="*/ 783 h 863"/>
                <a:gd name="T54" fmla="*/ 524 w 547"/>
                <a:gd name="T55" fmla="*/ 803 h 863"/>
                <a:gd name="T56" fmla="*/ 508 w 547"/>
                <a:gd name="T57" fmla="*/ 822 h 863"/>
                <a:gd name="T58" fmla="*/ 490 w 547"/>
                <a:gd name="T59" fmla="*/ 837 h 863"/>
                <a:gd name="T60" fmla="*/ 470 w 547"/>
                <a:gd name="T61" fmla="*/ 849 h 863"/>
                <a:gd name="T62" fmla="*/ 446 w 547"/>
                <a:gd name="T63" fmla="*/ 859 h 863"/>
                <a:gd name="T64" fmla="*/ 423 w 547"/>
                <a:gd name="T65" fmla="*/ 863 h 863"/>
                <a:gd name="T66" fmla="*/ 399 w 547"/>
                <a:gd name="T67" fmla="*/ 863 h 863"/>
                <a:gd name="T68" fmla="*/ 375 w 547"/>
                <a:gd name="T69" fmla="*/ 859 h 863"/>
                <a:gd name="T70" fmla="*/ 354 w 547"/>
                <a:gd name="T71" fmla="*/ 850 h 863"/>
                <a:gd name="T72" fmla="*/ 334 w 547"/>
                <a:gd name="T73" fmla="*/ 839 h 863"/>
                <a:gd name="T74" fmla="*/ 315 w 547"/>
                <a:gd name="T75" fmla="*/ 824 h 863"/>
                <a:gd name="T76" fmla="*/ 299 w 547"/>
                <a:gd name="T77" fmla="*/ 805 h 863"/>
                <a:gd name="T78" fmla="*/ 286 w 547"/>
                <a:gd name="T79" fmla="*/ 784 h 863"/>
                <a:gd name="T80" fmla="*/ 13 w 547"/>
                <a:gd name="T81" fmla="*/ 203 h 863"/>
                <a:gd name="T82" fmla="*/ 4 w 547"/>
                <a:gd name="T83" fmla="*/ 178 h 863"/>
                <a:gd name="T84" fmla="*/ 0 w 547"/>
                <a:gd name="T85" fmla="*/ 151 h 863"/>
                <a:gd name="T86" fmla="*/ 1 w 547"/>
                <a:gd name="T87" fmla="*/ 125 h 863"/>
                <a:gd name="T88" fmla="*/ 7 w 547"/>
                <a:gd name="T89" fmla="*/ 99 h 863"/>
                <a:gd name="T90" fmla="*/ 18 w 547"/>
                <a:gd name="T91" fmla="*/ 76 h 863"/>
                <a:gd name="T92" fmla="*/ 34 w 547"/>
                <a:gd name="T93" fmla="*/ 54 h 863"/>
                <a:gd name="T94" fmla="*/ 53 w 547"/>
                <a:gd name="T95" fmla="*/ 36 h 863"/>
                <a:gd name="T96" fmla="*/ 76 w 547"/>
                <a:gd name="T97" fmla="*/ 21 h 863"/>
                <a:gd name="T98" fmla="*/ 120 w 547"/>
                <a:gd name="T99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7" h="863">
                  <a:moveTo>
                    <a:pt x="120" y="0"/>
                  </a:moveTo>
                  <a:lnTo>
                    <a:pt x="151" y="32"/>
                  </a:lnTo>
                  <a:lnTo>
                    <a:pt x="180" y="60"/>
                  </a:lnTo>
                  <a:lnTo>
                    <a:pt x="205" y="86"/>
                  </a:lnTo>
                  <a:lnTo>
                    <a:pt x="226" y="109"/>
                  </a:lnTo>
                  <a:lnTo>
                    <a:pt x="246" y="127"/>
                  </a:lnTo>
                  <a:lnTo>
                    <a:pt x="261" y="144"/>
                  </a:lnTo>
                  <a:lnTo>
                    <a:pt x="275" y="157"/>
                  </a:lnTo>
                  <a:lnTo>
                    <a:pt x="286" y="169"/>
                  </a:lnTo>
                  <a:lnTo>
                    <a:pt x="295" y="179"/>
                  </a:lnTo>
                  <a:lnTo>
                    <a:pt x="303" y="186"/>
                  </a:lnTo>
                  <a:lnTo>
                    <a:pt x="308" y="192"/>
                  </a:lnTo>
                  <a:lnTo>
                    <a:pt x="312" y="196"/>
                  </a:lnTo>
                  <a:lnTo>
                    <a:pt x="316" y="199"/>
                  </a:lnTo>
                  <a:lnTo>
                    <a:pt x="318" y="201"/>
                  </a:lnTo>
                  <a:lnTo>
                    <a:pt x="319" y="203"/>
                  </a:lnTo>
                  <a:lnTo>
                    <a:pt x="320" y="204"/>
                  </a:lnTo>
                  <a:lnTo>
                    <a:pt x="321" y="204"/>
                  </a:lnTo>
                  <a:lnTo>
                    <a:pt x="321" y="205"/>
                  </a:lnTo>
                  <a:lnTo>
                    <a:pt x="322" y="205"/>
                  </a:lnTo>
                  <a:lnTo>
                    <a:pt x="318" y="207"/>
                  </a:lnTo>
                  <a:lnTo>
                    <a:pt x="534" y="667"/>
                  </a:lnTo>
                  <a:lnTo>
                    <a:pt x="543" y="690"/>
                  </a:lnTo>
                  <a:lnTo>
                    <a:pt x="547" y="714"/>
                  </a:lnTo>
                  <a:lnTo>
                    <a:pt x="547" y="737"/>
                  </a:lnTo>
                  <a:lnTo>
                    <a:pt x="543" y="760"/>
                  </a:lnTo>
                  <a:lnTo>
                    <a:pt x="535" y="783"/>
                  </a:lnTo>
                  <a:lnTo>
                    <a:pt x="524" y="803"/>
                  </a:lnTo>
                  <a:lnTo>
                    <a:pt x="508" y="822"/>
                  </a:lnTo>
                  <a:lnTo>
                    <a:pt x="490" y="837"/>
                  </a:lnTo>
                  <a:lnTo>
                    <a:pt x="470" y="849"/>
                  </a:lnTo>
                  <a:lnTo>
                    <a:pt x="446" y="859"/>
                  </a:lnTo>
                  <a:lnTo>
                    <a:pt x="423" y="863"/>
                  </a:lnTo>
                  <a:lnTo>
                    <a:pt x="399" y="863"/>
                  </a:lnTo>
                  <a:lnTo>
                    <a:pt x="375" y="859"/>
                  </a:lnTo>
                  <a:lnTo>
                    <a:pt x="354" y="850"/>
                  </a:lnTo>
                  <a:lnTo>
                    <a:pt x="334" y="839"/>
                  </a:lnTo>
                  <a:lnTo>
                    <a:pt x="315" y="824"/>
                  </a:lnTo>
                  <a:lnTo>
                    <a:pt x="299" y="805"/>
                  </a:lnTo>
                  <a:lnTo>
                    <a:pt x="286" y="784"/>
                  </a:lnTo>
                  <a:lnTo>
                    <a:pt x="13" y="203"/>
                  </a:lnTo>
                  <a:lnTo>
                    <a:pt x="4" y="178"/>
                  </a:lnTo>
                  <a:lnTo>
                    <a:pt x="0" y="151"/>
                  </a:lnTo>
                  <a:lnTo>
                    <a:pt x="1" y="125"/>
                  </a:lnTo>
                  <a:lnTo>
                    <a:pt x="7" y="99"/>
                  </a:lnTo>
                  <a:lnTo>
                    <a:pt x="18" y="76"/>
                  </a:lnTo>
                  <a:lnTo>
                    <a:pt x="34" y="54"/>
                  </a:lnTo>
                  <a:lnTo>
                    <a:pt x="53" y="36"/>
                  </a:lnTo>
                  <a:lnTo>
                    <a:pt x="76" y="21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9"/>
            <p:cNvSpPr>
              <a:spLocks/>
            </p:cNvSpPr>
            <p:nvPr/>
          </p:nvSpPr>
          <p:spPr bwMode="auto">
            <a:xfrm>
              <a:off x="7486650" y="3097213"/>
              <a:ext cx="87312" cy="136525"/>
            </a:xfrm>
            <a:custGeom>
              <a:avLst/>
              <a:gdLst>
                <a:gd name="T0" fmla="*/ 429 w 548"/>
                <a:gd name="T1" fmla="*/ 0 h 863"/>
                <a:gd name="T2" fmla="*/ 472 w 548"/>
                <a:gd name="T3" fmla="*/ 21 h 863"/>
                <a:gd name="T4" fmla="*/ 495 w 548"/>
                <a:gd name="T5" fmla="*/ 36 h 863"/>
                <a:gd name="T6" fmla="*/ 515 w 548"/>
                <a:gd name="T7" fmla="*/ 54 h 863"/>
                <a:gd name="T8" fmla="*/ 529 w 548"/>
                <a:gd name="T9" fmla="*/ 76 h 863"/>
                <a:gd name="T10" fmla="*/ 540 w 548"/>
                <a:gd name="T11" fmla="*/ 99 h 863"/>
                <a:gd name="T12" fmla="*/ 547 w 548"/>
                <a:gd name="T13" fmla="*/ 125 h 863"/>
                <a:gd name="T14" fmla="*/ 548 w 548"/>
                <a:gd name="T15" fmla="*/ 151 h 863"/>
                <a:gd name="T16" fmla="*/ 543 w 548"/>
                <a:gd name="T17" fmla="*/ 178 h 863"/>
                <a:gd name="T18" fmla="*/ 534 w 548"/>
                <a:gd name="T19" fmla="*/ 203 h 863"/>
                <a:gd name="T20" fmla="*/ 261 w 548"/>
                <a:gd name="T21" fmla="*/ 784 h 863"/>
                <a:gd name="T22" fmla="*/ 249 w 548"/>
                <a:gd name="T23" fmla="*/ 805 h 863"/>
                <a:gd name="T24" fmla="*/ 232 w 548"/>
                <a:gd name="T25" fmla="*/ 824 h 863"/>
                <a:gd name="T26" fmla="*/ 215 w 548"/>
                <a:gd name="T27" fmla="*/ 839 h 863"/>
                <a:gd name="T28" fmla="*/ 195 w 548"/>
                <a:gd name="T29" fmla="*/ 850 h 863"/>
                <a:gd name="T30" fmla="*/ 172 w 548"/>
                <a:gd name="T31" fmla="*/ 859 h 863"/>
                <a:gd name="T32" fmla="*/ 150 w 548"/>
                <a:gd name="T33" fmla="*/ 863 h 863"/>
                <a:gd name="T34" fmla="*/ 125 w 548"/>
                <a:gd name="T35" fmla="*/ 863 h 863"/>
                <a:gd name="T36" fmla="*/ 101 w 548"/>
                <a:gd name="T37" fmla="*/ 859 h 863"/>
                <a:gd name="T38" fmla="*/ 79 w 548"/>
                <a:gd name="T39" fmla="*/ 849 h 863"/>
                <a:gd name="T40" fmla="*/ 57 w 548"/>
                <a:gd name="T41" fmla="*/ 837 h 863"/>
                <a:gd name="T42" fmla="*/ 39 w 548"/>
                <a:gd name="T43" fmla="*/ 822 h 863"/>
                <a:gd name="T44" fmla="*/ 24 w 548"/>
                <a:gd name="T45" fmla="*/ 803 h 863"/>
                <a:gd name="T46" fmla="*/ 12 w 548"/>
                <a:gd name="T47" fmla="*/ 783 h 863"/>
                <a:gd name="T48" fmla="*/ 4 w 548"/>
                <a:gd name="T49" fmla="*/ 760 h 863"/>
                <a:gd name="T50" fmla="*/ 0 w 548"/>
                <a:gd name="T51" fmla="*/ 737 h 863"/>
                <a:gd name="T52" fmla="*/ 0 w 548"/>
                <a:gd name="T53" fmla="*/ 714 h 863"/>
                <a:gd name="T54" fmla="*/ 5 w 548"/>
                <a:gd name="T55" fmla="*/ 690 h 863"/>
                <a:gd name="T56" fmla="*/ 13 w 548"/>
                <a:gd name="T57" fmla="*/ 667 h 863"/>
                <a:gd name="T58" fmla="*/ 229 w 548"/>
                <a:gd name="T59" fmla="*/ 207 h 863"/>
                <a:gd name="T60" fmla="*/ 226 w 548"/>
                <a:gd name="T61" fmla="*/ 206 h 863"/>
                <a:gd name="T62" fmla="*/ 227 w 548"/>
                <a:gd name="T63" fmla="*/ 205 h 863"/>
                <a:gd name="T64" fmla="*/ 227 w 548"/>
                <a:gd name="T65" fmla="*/ 205 h 863"/>
                <a:gd name="T66" fmla="*/ 228 w 548"/>
                <a:gd name="T67" fmla="*/ 204 h 863"/>
                <a:gd name="T68" fmla="*/ 229 w 548"/>
                <a:gd name="T69" fmla="*/ 203 h 863"/>
                <a:gd name="T70" fmla="*/ 231 w 548"/>
                <a:gd name="T71" fmla="*/ 201 h 863"/>
                <a:gd name="T72" fmla="*/ 233 w 548"/>
                <a:gd name="T73" fmla="*/ 199 h 863"/>
                <a:gd name="T74" fmla="*/ 237 w 548"/>
                <a:gd name="T75" fmla="*/ 196 h 863"/>
                <a:gd name="T76" fmla="*/ 242 w 548"/>
                <a:gd name="T77" fmla="*/ 191 h 863"/>
                <a:gd name="T78" fmla="*/ 247 w 548"/>
                <a:gd name="T79" fmla="*/ 186 h 863"/>
                <a:gd name="T80" fmla="*/ 254 w 548"/>
                <a:gd name="T81" fmla="*/ 178 h 863"/>
                <a:gd name="T82" fmla="*/ 263 w 548"/>
                <a:gd name="T83" fmla="*/ 168 h 863"/>
                <a:gd name="T84" fmla="*/ 274 w 548"/>
                <a:gd name="T85" fmla="*/ 157 h 863"/>
                <a:gd name="T86" fmla="*/ 289 w 548"/>
                <a:gd name="T87" fmla="*/ 144 h 863"/>
                <a:gd name="T88" fmla="*/ 304 w 548"/>
                <a:gd name="T89" fmla="*/ 127 h 863"/>
                <a:gd name="T90" fmla="*/ 322 w 548"/>
                <a:gd name="T91" fmla="*/ 108 h 863"/>
                <a:gd name="T92" fmla="*/ 344 w 548"/>
                <a:gd name="T93" fmla="*/ 86 h 863"/>
                <a:gd name="T94" fmla="*/ 370 w 548"/>
                <a:gd name="T95" fmla="*/ 60 h 863"/>
                <a:gd name="T96" fmla="*/ 397 w 548"/>
                <a:gd name="T97" fmla="*/ 32 h 863"/>
                <a:gd name="T98" fmla="*/ 429 w 548"/>
                <a:gd name="T99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8" h="863">
                  <a:moveTo>
                    <a:pt x="429" y="0"/>
                  </a:moveTo>
                  <a:lnTo>
                    <a:pt x="472" y="21"/>
                  </a:lnTo>
                  <a:lnTo>
                    <a:pt x="495" y="36"/>
                  </a:lnTo>
                  <a:lnTo>
                    <a:pt x="515" y="54"/>
                  </a:lnTo>
                  <a:lnTo>
                    <a:pt x="529" y="76"/>
                  </a:lnTo>
                  <a:lnTo>
                    <a:pt x="540" y="99"/>
                  </a:lnTo>
                  <a:lnTo>
                    <a:pt x="547" y="125"/>
                  </a:lnTo>
                  <a:lnTo>
                    <a:pt x="548" y="151"/>
                  </a:lnTo>
                  <a:lnTo>
                    <a:pt x="543" y="178"/>
                  </a:lnTo>
                  <a:lnTo>
                    <a:pt x="534" y="203"/>
                  </a:lnTo>
                  <a:lnTo>
                    <a:pt x="261" y="784"/>
                  </a:lnTo>
                  <a:lnTo>
                    <a:pt x="249" y="805"/>
                  </a:lnTo>
                  <a:lnTo>
                    <a:pt x="232" y="824"/>
                  </a:lnTo>
                  <a:lnTo>
                    <a:pt x="215" y="839"/>
                  </a:lnTo>
                  <a:lnTo>
                    <a:pt x="195" y="850"/>
                  </a:lnTo>
                  <a:lnTo>
                    <a:pt x="172" y="859"/>
                  </a:lnTo>
                  <a:lnTo>
                    <a:pt x="150" y="863"/>
                  </a:lnTo>
                  <a:lnTo>
                    <a:pt x="125" y="863"/>
                  </a:lnTo>
                  <a:lnTo>
                    <a:pt x="101" y="859"/>
                  </a:lnTo>
                  <a:lnTo>
                    <a:pt x="79" y="849"/>
                  </a:lnTo>
                  <a:lnTo>
                    <a:pt x="57" y="837"/>
                  </a:lnTo>
                  <a:lnTo>
                    <a:pt x="39" y="822"/>
                  </a:lnTo>
                  <a:lnTo>
                    <a:pt x="24" y="803"/>
                  </a:lnTo>
                  <a:lnTo>
                    <a:pt x="12" y="783"/>
                  </a:lnTo>
                  <a:lnTo>
                    <a:pt x="4" y="760"/>
                  </a:lnTo>
                  <a:lnTo>
                    <a:pt x="0" y="737"/>
                  </a:lnTo>
                  <a:lnTo>
                    <a:pt x="0" y="714"/>
                  </a:lnTo>
                  <a:lnTo>
                    <a:pt x="5" y="690"/>
                  </a:lnTo>
                  <a:lnTo>
                    <a:pt x="13" y="667"/>
                  </a:lnTo>
                  <a:lnTo>
                    <a:pt x="229" y="207"/>
                  </a:lnTo>
                  <a:lnTo>
                    <a:pt x="226" y="206"/>
                  </a:lnTo>
                  <a:lnTo>
                    <a:pt x="227" y="205"/>
                  </a:lnTo>
                  <a:lnTo>
                    <a:pt x="227" y="205"/>
                  </a:lnTo>
                  <a:lnTo>
                    <a:pt x="228" y="204"/>
                  </a:lnTo>
                  <a:lnTo>
                    <a:pt x="229" y="203"/>
                  </a:lnTo>
                  <a:lnTo>
                    <a:pt x="231" y="201"/>
                  </a:lnTo>
                  <a:lnTo>
                    <a:pt x="233" y="199"/>
                  </a:lnTo>
                  <a:lnTo>
                    <a:pt x="237" y="196"/>
                  </a:lnTo>
                  <a:lnTo>
                    <a:pt x="242" y="191"/>
                  </a:lnTo>
                  <a:lnTo>
                    <a:pt x="247" y="186"/>
                  </a:lnTo>
                  <a:lnTo>
                    <a:pt x="254" y="178"/>
                  </a:lnTo>
                  <a:lnTo>
                    <a:pt x="263" y="168"/>
                  </a:lnTo>
                  <a:lnTo>
                    <a:pt x="274" y="157"/>
                  </a:lnTo>
                  <a:lnTo>
                    <a:pt x="289" y="144"/>
                  </a:lnTo>
                  <a:lnTo>
                    <a:pt x="304" y="127"/>
                  </a:lnTo>
                  <a:lnTo>
                    <a:pt x="322" y="108"/>
                  </a:lnTo>
                  <a:lnTo>
                    <a:pt x="344" y="86"/>
                  </a:lnTo>
                  <a:lnTo>
                    <a:pt x="370" y="60"/>
                  </a:lnTo>
                  <a:lnTo>
                    <a:pt x="397" y="32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70"/>
            <p:cNvSpPr>
              <a:spLocks/>
            </p:cNvSpPr>
            <p:nvPr/>
          </p:nvSpPr>
          <p:spPr bwMode="auto">
            <a:xfrm>
              <a:off x="7364413" y="2949575"/>
              <a:ext cx="196850" cy="174625"/>
            </a:xfrm>
            <a:custGeom>
              <a:avLst/>
              <a:gdLst>
                <a:gd name="T0" fmla="*/ 528 w 1244"/>
                <a:gd name="T1" fmla="*/ 17 h 1099"/>
                <a:gd name="T2" fmla="*/ 643 w 1244"/>
                <a:gd name="T3" fmla="*/ 37 h 1099"/>
                <a:gd name="T4" fmla="*/ 760 w 1244"/>
                <a:gd name="T5" fmla="*/ 16 h 1099"/>
                <a:gd name="T6" fmla="*/ 969 w 1244"/>
                <a:gd name="T7" fmla="*/ 3 h 1099"/>
                <a:gd name="T8" fmla="*/ 1074 w 1244"/>
                <a:gd name="T9" fmla="*/ 42 h 1099"/>
                <a:gd name="T10" fmla="*/ 1154 w 1244"/>
                <a:gd name="T11" fmla="*/ 120 h 1099"/>
                <a:gd name="T12" fmla="*/ 1196 w 1244"/>
                <a:gd name="T13" fmla="*/ 225 h 1099"/>
                <a:gd name="T14" fmla="*/ 1203 w 1244"/>
                <a:gd name="T15" fmla="*/ 293 h 1099"/>
                <a:gd name="T16" fmla="*/ 1211 w 1244"/>
                <a:gd name="T17" fmla="*/ 374 h 1099"/>
                <a:gd name="T18" fmla="*/ 1221 w 1244"/>
                <a:gd name="T19" fmla="*/ 479 h 1099"/>
                <a:gd name="T20" fmla="*/ 1233 w 1244"/>
                <a:gd name="T21" fmla="*/ 584 h 1099"/>
                <a:gd name="T22" fmla="*/ 1241 w 1244"/>
                <a:gd name="T23" fmla="*/ 666 h 1099"/>
                <a:gd name="T24" fmla="*/ 1244 w 1244"/>
                <a:gd name="T25" fmla="*/ 722 h 1099"/>
                <a:gd name="T26" fmla="*/ 1211 w 1244"/>
                <a:gd name="T27" fmla="*/ 789 h 1099"/>
                <a:gd name="T28" fmla="*/ 903 w 1244"/>
                <a:gd name="T29" fmla="*/ 1091 h 1099"/>
                <a:gd name="T30" fmla="*/ 838 w 1244"/>
                <a:gd name="T31" fmla="*/ 1098 h 1099"/>
                <a:gd name="T32" fmla="*/ 779 w 1244"/>
                <a:gd name="T33" fmla="*/ 1067 h 1099"/>
                <a:gd name="T34" fmla="*/ 747 w 1244"/>
                <a:gd name="T35" fmla="*/ 1008 h 1099"/>
                <a:gd name="T36" fmla="*/ 753 w 1244"/>
                <a:gd name="T37" fmla="*/ 943 h 1099"/>
                <a:gd name="T38" fmla="*/ 1011 w 1244"/>
                <a:gd name="T39" fmla="*/ 667 h 1099"/>
                <a:gd name="T40" fmla="*/ 994 w 1244"/>
                <a:gd name="T41" fmla="*/ 504 h 1099"/>
                <a:gd name="T42" fmla="*/ 983 w 1244"/>
                <a:gd name="T43" fmla="*/ 394 h 1099"/>
                <a:gd name="T44" fmla="*/ 977 w 1244"/>
                <a:gd name="T45" fmla="*/ 325 h 1099"/>
                <a:gd name="T46" fmla="*/ 973 w 1244"/>
                <a:gd name="T47" fmla="*/ 288 h 1099"/>
                <a:gd name="T48" fmla="*/ 972 w 1244"/>
                <a:gd name="T49" fmla="*/ 273 h 1099"/>
                <a:gd name="T50" fmla="*/ 964 w 1244"/>
                <a:gd name="T51" fmla="*/ 255 h 1099"/>
                <a:gd name="T52" fmla="*/ 937 w 1244"/>
                <a:gd name="T53" fmla="*/ 251 h 1099"/>
                <a:gd name="T54" fmla="*/ 924 w 1244"/>
                <a:gd name="T55" fmla="*/ 273 h 1099"/>
                <a:gd name="T56" fmla="*/ 692 w 1244"/>
                <a:gd name="T57" fmla="*/ 868 h 1099"/>
                <a:gd name="T58" fmla="*/ 658 w 1244"/>
                <a:gd name="T59" fmla="*/ 959 h 1099"/>
                <a:gd name="T60" fmla="*/ 585 w 1244"/>
                <a:gd name="T61" fmla="*/ 959 h 1099"/>
                <a:gd name="T62" fmla="*/ 550 w 1244"/>
                <a:gd name="T63" fmla="*/ 868 h 1099"/>
                <a:gd name="T64" fmla="*/ 318 w 1244"/>
                <a:gd name="T65" fmla="*/ 271 h 1099"/>
                <a:gd name="T66" fmla="*/ 305 w 1244"/>
                <a:gd name="T67" fmla="*/ 250 h 1099"/>
                <a:gd name="T68" fmla="*/ 279 w 1244"/>
                <a:gd name="T69" fmla="*/ 255 h 1099"/>
                <a:gd name="T70" fmla="*/ 272 w 1244"/>
                <a:gd name="T71" fmla="*/ 272 h 1099"/>
                <a:gd name="T72" fmla="*/ 272 w 1244"/>
                <a:gd name="T73" fmla="*/ 276 h 1099"/>
                <a:gd name="T74" fmla="*/ 271 w 1244"/>
                <a:gd name="T75" fmla="*/ 289 h 1099"/>
                <a:gd name="T76" fmla="*/ 267 w 1244"/>
                <a:gd name="T77" fmla="*/ 324 h 1099"/>
                <a:gd name="T78" fmla="*/ 261 w 1244"/>
                <a:gd name="T79" fmla="*/ 391 h 1099"/>
                <a:gd name="T80" fmla="*/ 249 w 1244"/>
                <a:gd name="T81" fmla="*/ 501 h 1099"/>
                <a:gd name="T82" fmla="*/ 232 w 1244"/>
                <a:gd name="T83" fmla="*/ 667 h 1099"/>
                <a:gd name="T84" fmla="*/ 491 w 1244"/>
                <a:gd name="T85" fmla="*/ 943 h 1099"/>
                <a:gd name="T86" fmla="*/ 496 w 1244"/>
                <a:gd name="T87" fmla="*/ 1008 h 1099"/>
                <a:gd name="T88" fmla="*/ 464 w 1244"/>
                <a:gd name="T89" fmla="*/ 1067 h 1099"/>
                <a:gd name="T90" fmla="*/ 405 w 1244"/>
                <a:gd name="T91" fmla="*/ 1098 h 1099"/>
                <a:gd name="T92" fmla="*/ 340 w 1244"/>
                <a:gd name="T93" fmla="*/ 1091 h 1099"/>
                <a:gd name="T94" fmla="*/ 31 w 1244"/>
                <a:gd name="T95" fmla="*/ 789 h 1099"/>
                <a:gd name="T96" fmla="*/ 0 w 1244"/>
                <a:gd name="T97" fmla="*/ 722 h 1099"/>
                <a:gd name="T98" fmla="*/ 3 w 1244"/>
                <a:gd name="T99" fmla="*/ 666 h 1099"/>
                <a:gd name="T100" fmla="*/ 11 w 1244"/>
                <a:gd name="T101" fmla="*/ 584 h 1099"/>
                <a:gd name="T102" fmla="*/ 22 w 1244"/>
                <a:gd name="T103" fmla="*/ 479 h 1099"/>
                <a:gd name="T104" fmla="*/ 32 w 1244"/>
                <a:gd name="T105" fmla="*/ 374 h 1099"/>
                <a:gd name="T106" fmla="*/ 41 w 1244"/>
                <a:gd name="T107" fmla="*/ 293 h 1099"/>
                <a:gd name="T108" fmla="*/ 48 w 1244"/>
                <a:gd name="T109" fmla="*/ 225 h 1099"/>
                <a:gd name="T110" fmla="*/ 90 w 1244"/>
                <a:gd name="T111" fmla="*/ 120 h 1099"/>
                <a:gd name="T112" fmla="*/ 169 w 1244"/>
                <a:gd name="T113" fmla="*/ 42 h 1099"/>
                <a:gd name="T114" fmla="*/ 275 w 1244"/>
                <a:gd name="T115" fmla="*/ 3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4" h="1099">
                  <a:moveTo>
                    <a:pt x="314" y="0"/>
                  </a:moveTo>
                  <a:lnTo>
                    <a:pt x="492" y="0"/>
                  </a:lnTo>
                  <a:lnTo>
                    <a:pt x="528" y="17"/>
                  </a:lnTo>
                  <a:lnTo>
                    <a:pt x="564" y="28"/>
                  </a:lnTo>
                  <a:lnTo>
                    <a:pt x="603" y="35"/>
                  </a:lnTo>
                  <a:lnTo>
                    <a:pt x="643" y="37"/>
                  </a:lnTo>
                  <a:lnTo>
                    <a:pt x="684" y="35"/>
                  </a:lnTo>
                  <a:lnTo>
                    <a:pt x="723" y="28"/>
                  </a:lnTo>
                  <a:lnTo>
                    <a:pt x="760" y="16"/>
                  </a:lnTo>
                  <a:lnTo>
                    <a:pt x="795" y="0"/>
                  </a:lnTo>
                  <a:lnTo>
                    <a:pt x="930" y="0"/>
                  </a:lnTo>
                  <a:lnTo>
                    <a:pt x="969" y="3"/>
                  </a:lnTo>
                  <a:lnTo>
                    <a:pt x="1006" y="12"/>
                  </a:lnTo>
                  <a:lnTo>
                    <a:pt x="1041" y="25"/>
                  </a:lnTo>
                  <a:lnTo>
                    <a:pt x="1074" y="42"/>
                  </a:lnTo>
                  <a:lnTo>
                    <a:pt x="1104" y="65"/>
                  </a:lnTo>
                  <a:lnTo>
                    <a:pt x="1130" y="91"/>
                  </a:lnTo>
                  <a:lnTo>
                    <a:pt x="1154" y="120"/>
                  </a:lnTo>
                  <a:lnTo>
                    <a:pt x="1172" y="152"/>
                  </a:lnTo>
                  <a:lnTo>
                    <a:pt x="1187" y="187"/>
                  </a:lnTo>
                  <a:lnTo>
                    <a:pt x="1196" y="225"/>
                  </a:lnTo>
                  <a:lnTo>
                    <a:pt x="1200" y="264"/>
                  </a:lnTo>
                  <a:lnTo>
                    <a:pt x="1201" y="276"/>
                  </a:lnTo>
                  <a:lnTo>
                    <a:pt x="1203" y="293"/>
                  </a:lnTo>
                  <a:lnTo>
                    <a:pt x="1205" y="317"/>
                  </a:lnTo>
                  <a:lnTo>
                    <a:pt x="1208" y="343"/>
                  </a:lnTo>
                  <a:lnTo>
                    <a:pt x="1211" y="374"/>
                  </a:lnTo>
                  <a:lnTo>
                    <a:pt x="1214" y="407"/>
                  </a:lnTo>
                  <a:lnTo>
                    <a:pt x="1218" y="443"/>
                  </a:lnTo>
                  <a:lnTo>
                    <a:pt x="1221" y="479"/>
                  </a:lnTo>
                  <a:lnTo>
                    <a:pt x="1225" y="515"/>
                  </a:lnTo>
                  <a:lnTo>
                    <a:pt x="1229" y="550"/>
                  </a:lnTo>
                  <a:lnTo>
                    <a:pt x="1233" y="584"/>
                  </a:lnTo>
                  <a:lnTo>
                    <a:pt x="1236" y="615"/>
                  </a:lnTo>
                  <a:lnTo>
                    <a:pt x="1238" y="642"/>
                  </a:lnTo>
                  <a:lnTo>
                    <a:pt x="1241" y="666"/>
                  </a:lnTo>
                  <a:lnTo>
                    <a:pt x="1243" y="684"/>
                  </a:lnTo>
                  <a:lnTo>
                    <a:pt x="1244" y="697"/>
                  </a:lnTo>
                  <a:lnTo>
                    <a:pt x="1244" y="722"/>
                  </a:lnTo>
                  <a:lnTo>
                    <a:pt x="1238" y="746"/>
                  </a:lnTo>
                  <a:lnTo>
                    <a:pt x="1227" y="769"/>
                  </a:lnTo>
                  <a:lnTo>
                    <a:pt x="1211" y="789"/>
                  </a:lnTo>
                  <a:lnTo>
                    <a:pt x="940" y="1066"/>
                  </a:lnTo>
                  <a:lnTo>
                    <a:pt x="923" y="1080"/>
                  </a:lnTo>
                  <a:lnTo>
                    <a:pt x="903" y="1091"/>
                  </a:lnTo>
                  <a:lnTo>
                    <a:pt x="882" y="1097"/>
                  </a:lnTo>
                  <a:lnTo>
                    <a:pt x="860" y="1099"/>
                  </a:lnTo>
                  <a:lnTo>
                    <a:pt x="838" y="1098"/>
                  </a:lnTo>
                  <a:lnTo>
                    <a:pt x="817" y="1092"/>
                  </a:lnTo>
                  <a:lnTo>
                    <a:pt x="797" y="1082"/>
                  </a:lnTo>
                  <a:lnTo>
                    <a:pt x="779" y="1067"/>
                  </a:lnTo>
                  <a:lnTo>
                    <a:pt x="764" y="1049"/>
                  </a:lnTo>
                  <a:lnTo>
                    <a:pt x="754" y="1030"/>
                  </a:lnTo>
                  <a:lnTo>
                    <a:pt x="747" y="1008"/>
                  </a:lnTo>
                  <a:lnTo>
                    <a:pt x="745" y="986"/>
                  </a:lnTo>
                  <a:lnTo>
                    <a:pt x="747" y="964"/>
                  </a:lnTo>
                  <a:lnTo>
                    <a:pt x="753" y="943"/>
                  </a:lnTo>
                  <a:lnTo>
                    <a:pt x="763" y="923"/>
                  </a:lnTo>
                  <a:lnTo>
                    <a:pt x="777" y="905"/>
                  </a:lnTo>
                  <a:lnTo>
                    <a:pt x="1011" y="667"/>
                  </a:lnTo>
                  <a:lnTo>
                    <a:pt x="1004" y="606"/>
                  </a:lnTo>
                  <a:lnTo>
                    <a:pt x="999" y="552"/>
                  </a:lnTo>
                  <a:lnTo>
                    <a:pt x="994" y="504"/>
                  </a:lnTo>
                  <a:lnTo>
                    <a:pt x="990" y="461"/>
                  </a:lnTo>
                  <a:lnTo>
                    <a:pt x="987" y="426"/>
                  </a:lnTo>
                  <a:lnTo>
                    <a:pt x="983" y="394"/>
                  </a:lnTo>
                  <a:lnTo>
                    <a:pt x="981" y="367"/>
                  </a:lnTo>
                  <a:lnTo>
                    <a:pt x="979" y="343"/>
                  </a:lnTo>
                  <a:lnTo>
                    <a:pt x="977" y="325"/>
                  </a:lnTo>
                  <a:lnTo>
                    <a:pt x="975" y="309"/>
                  </a:lnTo>
                  <a:lnTo>
                    <a:pt x="974" y="298"/>
                  </a:lnTo>
                  <a:lnTo>
                    <a:pt x="973" y="288"/>
                  </a:lnTo>
                  <a:lnTo>
                    <a:pt x="973" y="282"/>
                  </a:lnTo>
                  <a:lnTo>
                    <a:pt x="972" y="277"/>
                  </a:lnTo>
                  <a:lnTo>
                    <a:pt x="972" y="273"/>
                  </a:lnTo>
                  <a:lnTo>
                    <a:pt x="972" y="271"/>
                  </a:lnTo>
                  <a:lnTo>
                    <a:pt x="969" y="262"/>
                  </a:lnTo>
                  <a:lnTo>
                    <a:pt x="964" y="255"/>
                  </a:lnTo>
                  <a:lnTo>
                    <a:pt x="955" y="250"/>
                  </a:lnTo>
                  <a:lnTo>
                    <a:pt x="946" y="249"/>
                  </a:lnTo>
                  <a:lnTo>
                    <a:pt x="937" y="251"/>
                  </a:lnTo>
                  <a:lnTo>
                    <a:pt x="930" y="256"/>
                  </a:lnTo>
                  <a:lnTo>
                    <a:pt x="925" y="264"/>
                  </a:lnTo>
                  <a:lnTo>
                    <a:pt x="924" y="273"/>
                  </a:lnTo>
                  <a:lnTo>
                    <a:pt x="924" y="629"/>
                  </a:lnTo>
                  <a:lnTo>
                    <a:pt x="714" y="843"/>
                  </a:lnTo>
                  <a:lnTo>
                    <a:pt x="692" y="868"/>
                  </a:lnTo>
                  <a:lnTo>
                    <a:pt x="676" y="897"/>
                  </a:lnTo>
                  <a:lnTo>
                    <a:pt x="665" y="927"/>
                  </a:lnTo>
                  <a:lnTo>
                    <a:pt x="658" y="959"/>
                  </a:lnTo>
                  <a:lnTo>
                    <a:pt x="657" y="991"/>
                  </a:lnTo>
                  <a:lnTo>
                    <a:pt x="587" y="991"/>
                  </a:lnTo>
                  <a:lnTo>
                    <a:pt x="585" y="959"/>
                  </a:lnTo>
                  <a:lnTo>
                    <a:pt x="579" y="927"/>
                  </a:lnTo>
                  <a:lnTo>
                    <a:pt x="567" y="897"/>
                  </a:lnTo>
                  <a:lnTo>
                    <a:pt x="550" y="868"/>
                  </a:lnTo>
                  <a:lnTo>
                    <a:pt x="529" y="843"/>
                  </a:lnTo>
                  <a:lnTo>
                    <a:pt x="318" y="628"/>
                  </a:lnTo>
                  <a:lnTo>
                    <a:pt x="318" y="271"/>
                  </a:lnTo>
                  <a:lnTo>
                    <a:pt x="317" y="262"/>
                  </a:lnTo>
                  <a:lnTo>
                    <a:pt x="312" y="255"/>
                  </a:lnTo>
                  <a:lnTo>
                    <a:pt x="305" y="250"/>
                  </a:lnTo>
                  <a:lnTo>
                    <a:pt x="295" y="248"/>
                  </a:lnTo>
                  <a:lnTo>
                    <a:pt x="286" y="250"/>
                  </a:lnTo>
                  <a:lnTo>
                    <a:pt x="279" y="255"/>
                  </a:lnTo>
                  <a:lnTo>
                    <a:pt x="274" y="262"/>
                  </a:lnTo>
                  <a:lnTo>
                    <a:pt x="272" y="271"/>
                  </a:lnTo>
                  <a:lnTo>
                    <a:pt x="272" y="272"/>
                  </a:lnTo>
                  <a:lnTo>
                    <a:pt x="272" y="273"/>
                  </a:lnTo>
                  <a:lnTo>
                    <a:pt x="272" y="275"/>
                  </a:lnTo>
                  <a:lnTo>
                    <a:pt x="272" y="276"/>
                  </a:lnTo>
                  <a:lnTo>
                    <a:pt x="272" y="279"/>
                  </a:lnTo>
                  <a:lnTo>
                    <a:pt x="271" y="283"/>
                  </a:lnTo>
                  <a:lnTo>
                    <a:pt x="271" y="289"/>
                  </a:lnTo>
                  <a:lnTo>
                    <a:pt x="270" y="297"/>
                  </a:lnTo>
                  <a:lnTo>
                    <a:pt x="269" y="308"/>
                  </a:lnTo>
                  <a:lnTo>
                    <a:pt x="267" y="324"/>
                  </a:lnTo>
                  <a:lnTo>
                    <a:pt x="266" y="341"/>
                  </a:lnTo>
                  <a:lnTo>
                    <a:pt x="263" y="364"/>
                  </a:lnTo>
                  <a:lnTo>
                    <a:pt x="261" y="391"/>
                  </a:lnTo>
                  <a:lnTo>
                    <a:pt x="258" y="421"/>
                  </a:lnTo>
                  <a:lnTo>
                    <a:pt x="253" y="458"/>
                  </a:lnTo>
                  <a:lnTo>
                    <a:pt x="249" y="501"/>
                  </a:lnTo>
                  <a:lnTo>
                    <a:pt x="244" y="549"/>
                  </a:lnTo>
                  <a:lnTo>
                    <a:pt x="238" y="604"/>
                  </a:lnTo>
                  <a:lnTo>
                    <a:pt x="232" y="667"/>
                  </a:lnTo>
                  <a:lnTo>
                    <a:pt x="465" y="905"/>
                  </a:lnTo>
                  <a:lnTo>
                    <a:pt x="480" y="923"/>
                  </a:lnTo>
                  <a:lnTo>
                    <a:pt x="491" y="943"/>
                  </a:lnTo>
                  <a:lnTo>
                    <a:pt x="497" y="964"/>
                  </a:lnTo>
                  <a:lnTo>
                    <a:pt x="498" y="986"/>
                  </a:lnTo>
                  <a:lnTo>
                    <a:pt x="496" y="1008"/>
                  </a:lnTo>
                  <a:lnTo>
                    <a:pt x="490" y="1030"/>
                  </a:lnTo>
                  <a:lnTo>
                    <a:pt x="479" y="1049"/>
                  </a:lnTo>
                  <a:lnTo>
                    <a:pt x="464" y="1067"/>
                  </a:lnTo>
                  <a:lnTo>
                    <a:pt x="446" y="1082"/>
                  </a:lnTo>
                  <a:lnTo>
                    <a:pt x="426" y="1092"/>
                  </a:lnTo>
                  <a:lnTo>
                    <a:pt x="405" y="1098"/>
                  </a:lnTo>
                  <a:lnTo>
                    <a:pt x="383" y="1099"/>
                  </a:lnTo>
                  <a:lnTo>
                    <a:pt x="362" y="1097"/>
                  </a:lnTo>
                  <a:lnTo>
                    <a:pt x="340" y="1091"/>
                  </a:lnTo>
                  <a:lnTo>
                    <a:pt x="321" y="1080"/>
                  </a:lnTo>
                  <a:lnTo>
                    <a:pt x="303" y="1066"/>
                  </a:lnTo>
                  <a:lnTo>
                    <a:pt x="31" y="789"/>
                  </a:lnTo>
                  <a:lnTo>
                    <a:pt x="16" y="769"/>
                  </a:lnTo>
                  <a:lnTo>
                    <a:pt x="6" y="746"/>
                  </a:lnTo>
                  <a:lnTo>
                    <a:pt x="0" y="722"/>
                  </a:lnTo>
                  <a:lnTo>
                    <a:pt x="0" y="697"/>
                  </a:lnTo>
                  <a:lnTo>
                    <a:pt x="1" y="684"/>
                  </a:lnTo>
                  <a:lnTo>
                    <a:pt x="3" y="666"/>
                  </a:lnTo>
                  <a:lnTo>
                    <a:pt x="5" y="642"/>
                  </a:lnTo>
                  <a:lnTo>
                    <a:pt x="8" y="615"/>
                  </a:lnTo>
                  <a:lnTo>
                    <a:pt x="11" y="584"/>
                  </a:lnTo>
                  <a:lnTo>
                    <a:pt x="14" y="550"/>
                  </a:lnTo>
                  <a:lnTo>
                    <a:pt x="18" y="515"/>
                  </a:lnTo>
                  <a:lnTo>
                    <a:pt x="22" y="479"/>
                  </a:lnTo>
                  <a:lnTo>
                    <a:pt x="25" y="443"/>
                  </a:lnTo>
                  <a:lnTo>
                    <a:pt x="29" y="407"/>
                  </a:lnTo>
                  <a:lnTo>
                    <a:pt x="32" y="374"/>
                  </a:lnTo>
                  <a:lnTo>
                    <a:pt x="36" y="343"/>
                  </a:lnTo>
                  <a:lnTo>
                    <a:pt x="39" y="317"/>
                  </a:lnTo>
                  <a:lnTo>
                    <a:pt x="41" y="293"/>
                  </a:lnTo>
                  <a:lnTo>
                    <a:pt x="43" y="276"/>
                  </a:lnTo>
                  <a:lnTo>
                    <a:pt x="44" y="264"/>
                  </a:lnTo>
                  <a:lnTo>
                    <a:pt x="48" y="225"/>
                  </a:lnTo>
                  <a:lnTo>
                    <a:pt x="57" y="187"/>
                  </a:lnTo>
                  <a:lnTo>
                    <a:pt x="71" y="152"/>
                  </a:lnTo>
                  <a:lnTo>
                    <a:pt x="90" y="120"/>
                  </a:lnTo>
                  <a:lnTo>
                    <a:pt x="112" y="91"/>
                  </a:lnTo>
                  <a:lnTo>
                    <a:pt x="139" y="65"/>
                  </a:lnTo>
                  <a:lnTo>
                    <a:pt x="169" y="42"/>
                  </a:lnTo>
                  <a:lnTo>
                    <a:pt x="202" y="25"/>
                  </a:lnTo>
                  <a:lnTo>
                    <a:pt x="237" y="12"/>
                  </a:lnTo>
                  <a:lnTo>
                    <a:pt x="275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71"/>
            <p:cNvSpPr>
              <a:spLocks/>
            </p:cNvSpPr>
            <p:nvPr/>
          </p:nvSpPr>
          <p:spPr bwMode="auto">
            <a:xfrm>
              <a:off x="7427913" y="2865438"/>
              <a:ext cx="73025" cy="76200"/>
            </a:xfrm>
            <a:custGeom>
              <a:avLst/>
              <a:gdLst>
                <a:gd name="T0" fmla="*/ 236 w 453"/>
                <a:gd name="T1" fmla="*/ 0 h 475"/>
                <a:gd name="T2" fmla="*/ 273 w 453"/>
                <a:gd name="T3" fmla="*/ 2 h 475"/>
                <a:gd name="T4" fmla="*/ 307 w 453"/>
                <a:gd name="T5" fmla="*/ 10 h 475"/>
                <a:gd name="T6" fmla="*/ 340 w 453"/>
                <a:gd name="T7" fmla="*/ 24 h 475"/>
                <a:gd name="T8" fmla="*/ 369 w 453"/>
                <a:gd name="T9" fmla="*/ 40 h 475"/>
                <a:gd name="T10" fmla="*/ 396 w 453"/>
                <a:gd name="T11" fmla="*/ 62 h 475"/>
                <a:gd name="T12" fmla="*/ 419 w 453"/>
                <a:gd name="T13" fmla="*/ 88 h 475"/>
                <a:gd name="T14" fmla="*/ 440 w 453"/>
                <a:gd name="T15" fmla="*/ 115 h 475"/>
                <a:gd name="T16" fmla="*/ 427 w 453"/>
                <a:gd name="T17" fmla="*/ 145 h 475"/>
                <a:gd name="T18" fmla="*/ 418 w 453"/>
                <a:gd name="T19" fmla="*/ 177 h 475"/>
                <a:gd name="T20" fmla="*/ 415 w 453"/>
                <a:gd name="T21" fmla="*/ 209 h 475"/>
                <a:gd name="T22" fmla="*/ 417 w 453"/>
                <a:gd name="T23" fmla="*/ 243 h 475"/>
                <a:gd name="T24" fmla="*/ 425 w 453"/>
                <a:gd name="T25" fmla="*/ 274 h 475"/>
                <a:gd name="T26" fmla="*/ 437 w 453"/>
                <a:gd name="T27" fmla="*/ 305 h 475"/>
                <a:gd name="T28" fmla="*/ 453 w 453"/>
                <a:gd name="T29" fmla="*/ 332 h 475"/>
                <a:gd name="T30" fmla="*/ 438 w 453"/>
                <a:gd name="T31" fmla="*/ 363 h 475"/>
                <a:gd name="T32" fmla="*/ 417 w 453"/>
                <a:gd name="T33" fmla="*/ 391 h 475"/>
                <a:gd name="T34" fmla="*/ 394 w 453"/>
                <a:gd name="T35" fmla="*/ 414 h 475"/>
                <a:gd name="T36" fmla="*/ 367 w 453"/>
                <a:gd name="T37" fmla="*/ 435 h 475"/>
                <a:gd name="T38" fmla="*/ 339 w 453"/>
                <a:gd name="T39" fmla="*/ 452 h 475"/>
                <a:gd name="T40" fmla="*/ 306 w 453"/>
                <a:gd name="T41" fmla="*/ 465 h 475"/>
                <a:gd name="T42" fmla="*/ 272 w 453"/>
                <a:gd name="T43" fmla="*/ 473 h 475"/>
                <a:gd name="T44" fmla="*/ 236 w 453"/>
                <a:gd name="T45" fmla="*/ 475 h 475"/>
                <a:gd name="T46" fmla="*/ 198 w 453"/>
                <a:gd name="T47" fmla="*/ 472 h 475"/>
                <a:gd name="T48" fmla="*/ 162 w 453"/>
                <a:gd name="T49" fmla="*/ 462 h 475"/>
                <a:gd name="T50" fmla="*/ 128 w 453"/>
                <a:gd name="T51" fmla="*/ 448 h 475"/>
                <a:gd name="T52" fmla="*/ 97 w 453"/>
                <a:gd name="T53" fmla="*/ 430 h 475"/>
                <a:gd name="T54" fmla="*/ 70 w 453"/>
                <a:gd name="T55" fmla="*/ 405 h 475"/>
                <a:gd name="T56" fmla="*/ 45 w 453"/>
                <a:gd name="T57" fmla="*/ 377 h 475"/>
                <a:gd name="T58" fmla="*/ 27 w 453"/>
                <a:gd name="T59" fmla="*/ 346 h 475"/>
                <a:gd name="T60" fmla="*/ 12 w 453"/>
                <a:gd name="T61" fmla="*/ 312 h 475"/>
                <a:gd name="T62" fmla="*/ 3 w 453"/>
                <a:gd name="T63" fmla="*/ 276 h 475"/>
                <a:gd name="T64" fmla="*/ 0 w 453"/>
                <a:gd name="T65" fmla="*/ 238 h 475"/>
                <a:gd name="T66" fmla="*/ 3 w 453"/>
                <a:gd name="T67" fmla="*/ 198 h 475"/>
                <a:gd name="T68" fmla="*/ 12 w 453"/>
                <a:gd name="T69" fmla="*/ 163 h 475"/>
                <a:gd name="T70" fmla="*/ 27 w 453"/>
                <a:gd name="T71" fmla="*/ 129 h 475"/>
                <a:gd name="T72" fmla="*/ 45 w 453"/>
                <a:gd name="T73" fmla="*/ 97 h 475"/>
                <a:gd name="T74" fmla="*/ 70 w 453"/>
                <a:gd name="T75" fmla="*/ 69 h 475"/>
                <a:gd name="T76" fmla="*/ 97 w 453"/>
                <a:gd name="T77" fmla="*/ 45 h 475"/>
                <a:gd name="T78" fmla="*/ 128 w 453"/>
                <a:gd name="T79" fmla="*/ 26 h 475"/>
                <a:gd name="T80" fmla="*/ 162 w 453"/>
                <a:gd name="T81" fmla="*/ 12 h 475"/>
                <a:gd name="T82" fmla="*/ 198 w 453"/>
                <a:gd name="T83" fmla="*/ 3 h 475"/>
                <a:gd name="T84" fmla="*/ 236 w 453"/>
                <a:gd name="T8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3" h="475">
                  <a:moveTo>
                    <a:pt x="236" y="0"/>
                  </a:moveTo>
                  <a:lnTo>
                    <a:pt x="273" y="2"/>
                  </a:lnTo>
                  <a:lnTo>
                    <a:pt x="307" y="10"/>
                  </a:lnTo>
                  <a:lnTo>
                    <a:pt x="340" y="24"/>
                  </a:lnTo>
                  <a:lnTo>
                    <a:pt x="369" y="40"/>
                  </a:lnTo>
                  <a:lnTo>
                    <a:pt x="396" y="62"/>
                  </a:lnTo>
                  <a:lnTo>
                    <a:pt x="419" y="88"/>
                  </a:lnTo>
                  <a:lnTo>
                    <a:pt x="440" y="115"/>
                  </a:lnTo>
                  <a:lnTo>
                    <a:pt x="427" y="145"/>
                  </a:lnTo>
                  <a:lnTo>
                    <a:pt x="418" y="177"/>
                  </a:lnTo>
                  <a:lnTo>
                    <a:pt x="415" y="209"/>
                  </a:lnTo>
                  <a:lnTo>
                    <a:pt x="417" y="243"/>
                  </a:lnTo>
                  <a:lnTo>
                    <a:pt x="425" y="274"/>
                  </a:lnTo>
                  <a:lnTo>
                    <a:pt x="437" y="305"/>
                  </a:lnTo>
                  <a:lnTo>
                    <a:pt x="453" y="332"/>
                  </a:lnTo>
                  <a:lnTo>
                    <a:pt x="438" y="363"/>
                  </a:lnTo>
                  <a:lnTo>
                    <a:pt x="417" y="391"/>
                  </a:lnTo>
                  <a:lnTo>
                    <a:pt x="394" y="414"/>
                  </a:lnTo>
                  <a:lnTo>
                    <a:pt x="367" y="435"/>
                  </a:lnTo>
                  <a:lnTo>
                    <a:pt x="339" y="452"/>
                  </a:lnTo>
                  <a:lnTo>
                    <a:pt x="306" y="465"/>
                  </a:lnTo>
                  <a:lnTo>
                    <a:pt x="272" y="473"/>
                  </a:lnTo>
                  <a:lnTo>
                    <a:pt x="236" y="475"/>
                  </a:lnTo>
                  <a:lnTo>
                    <a:pt x="198" y="472"/>
                  </a:lnTo>
                  <a:lnTo>
                    <a:pt x="162" y="462"/>
                  </a:lnTo>
                  <a:lnTo>
                    <a:pt x="128" y="448"/>
                  </a:lnTo>
                  <a:lnTo>
                    <a:pt x="97" y="430"/>
                  </a:lnTo>
                  <a:lnTo>
                    <a:pt x="70" y="405"/>
                  </a:lnTo>
                  <a:lnTo>
                    <a:pt x="45" y="377"/>
                  </a:lnTo>
                  <a:lnTo>
                    <a:pt x="27" y="346"/>
                  </a:lnTo>
                  <a:lnTo>
                    <a:pt x="12" y="312"/>
                  </a:lnTo>
                  <a:lnTo>
                    <a:pt x="3" y="276"/>
                  </a:lnTo>
                  <a:lnTo>
                    <a:pt x="0" y="238"/>
                  </a:lnTo>
                  <a:lnTo>
                    <a:pt x="3" y="198"/>
                  </a:lnTo>
                  <a:lnTo>
                    <a:pt x="12" y="163"/>
                  </a:lnTo>
                  <a:lnTo>
                    <a:pt x="27" y="129"/>
                  </a:lnTo>
                  <a:lnTo>
                    <a:pt x="45" y="97"/>
                  </a:lnTo>
                  <a:lnTo>
                    <a:pt x="70" y="69"/>
                  </a:lnTo>
                  <a:lnTo>
                    <a:pt x="97" y="45"/>
                  </a:lnTo>
                  <a:lnTo>
                    <a:pt x="128" y="26"/>
                  </a:lnTo>
                  <a:lnTo>
                    <a:pt x="162" y="12"/>
                  </a:lnTo>
                  <a:lnTo>
                    <a:pt x="198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72"/>
            <p:cNvSpPr>
              <a:spLocks/>
            </p:cNvSpPr>
            <p:nvPr/>
          </p:nvSpPr>
          <p:spPr bwMode="auto">
            <a:xfrm>
              <a:off x="7369175" y="2787650"/>
              <a:ext cx="261937" cy="130175"/>
            </a:xfrm>
            <a:custGeom>
              <a:avLst/>
              <a:gdLst>
                <a:gd name="T0" fmla="*/ 1197 w 1653"/>
                <a:gd name="T1" fmla="*/ 0 h 821"/>
                <a:gd name="T2" fmla="*/ 1241 w 1653"/>
                <a:gd name="T3" fmla="*/ 8 h 821"/>
                <a:gd name="T4" fmla="*/ 1278 w 1653"/>
                <a:gd name="T5" fmla="*/ 34 h 821"/>
                <a:gd name="T6" fmla="*/ 1301 w 1653"/>
                <a:gd name="T7" fmla="*/ 63 h 821"/>
                <a:gd name="T8" fmla="*/ 1324 w 1653"/>
                <a:gd name="T9" fmla="*/ 99 h 821"/>
                <a:gd name="T10" fmla="*/ 1357 w 1653"/>
                <a:gd name="T11" fmla="*/ 148 h 821"/>
                <a:gd name="T12" fmla="*/ 1397 w 1653"/>
                <a:gd name="T13" fmla="*/ 208 h 821"/>
                <a:gd name="T14" fmla="*/ 1441 w 1653"/>
                <a:gd name="T15" fmla="*/ 273 h 821"/>
                <a:gd name="T16" fmla="*/ 1485 w 1653"/>
                <a:gd name="T17" fmla="*/ 340 h 821"/>
                <a:gd name="T18" fmla="*/ 1529 w 1653"/>
                <a:gd name="T19" fmla="*/ 405 h 821"/>
                <a:gd name="T20" fmla="*/ 1568 w 1653"/>
                <a:gd name="T21" fmla="*/ 463 h 821"/>
                <a:gd name="T22" fmla="*/ 1601 w 1653"/>
                <a:gd name="T23" fmla="*/ 513 h 821"/>
                <a:gd name="T24" fmla="*/ 1624 w 1653"/>
                <a:gd name="T25" fmla="*/ 549 h 821"/>
                <a:gd name="T26" fmla="*/ 1632 w 1653"/>
                <a:gd name="T27" fmla="*/ 560 h 821"/>
                <a:gd name="T28" fmla="*/ 1645 w 1653"/>
                <a:gd name="T29" fmla="*/ 583 h 821"/>
                <a:gd name="T30" fmla="*/ 1653 w 1653"/>
                <a:gd name="T31" fmla="*/ 629 h 821"/>
                <a:gd name="T32" fmla="*/ 1642 w 1653"/>
                <a:gd name="T33" fmla="*/ 674 h 821"/>
                <a:gd name="T34" fmla="*/ 1616 w 1653"/>
                <a:gd name="T35" fmla="*/ 711 h 821"/>
                <a:gd name="T36" fmla="*/ 1576 w 1653"/>
                <a:gd name="T37" fmla="*/ 736 h 821"/>
                <a:gd name="T38" fmla="*/ 1010 w 1653"/>
                <a:gd name="T39" fmla="*/ 820 h 821"/>
                <a:gd name="T40" fmla="*/ 964 w 1653"/>
                <a:gd name="T41" fmla="*/ 817 h 821"/>
                <a:gd name="T42" fmla="*/ 924 w 1653"/>
                <a:gd name="T43" fmla="*/ 797 h 821"/>
                <a:gd name="T44" fmla="*/ 895 w 1653"/>
                <a:gd name="T45" fmla="*/ 764 h 821"/>
                <a:gd name="T46" fmla="*/ 878 w 1653"/>
                <a:gd name="T47" fmla="*/ 720 h 821"/>
                <a:gd name="T48" fmla="*/ 879 w 1653"/>
                <a:gd name="T49" fmla="*/ 681 h 821"/>
                <a:gd name="T50" fmla="*/ 894 w 1653"/>
                <a:gd name="T51" fmla="*/ 644 h 821"/>
                <a:gd name="T52" fmla="*/ 920 w 1653"/>
                <a:gd name="T53" fmla="*/ 613 h 821"/>
                <a:gd name="T54" fmla="*/ 960 w 1653"/>
                <a:gd name="T55" fmla="*/ 593 h 821"/>
                <a:gd name="T56" fmla="*/ 1336 w 1653"/>
                <a:gd name="T57" fmla="*/ 536 h 821"/>
                <a:gd name="T58" fmla="*/ 1313 w 1653"/>
                <a:gd name="T59" fmla="*/ 501 h 821"/>
                <a:gd name="T60" fmla="*/ 1296 w 1653"/>
                <a:gd name="T61" fmla="*/ 476 h 821"/>
                <a:gd name="T62" fmla="*/ 1283 w 1653"/>
                <a:gd name="T63" fmla="*/ 455 h 821"/>
                <a:gd name="T64" fmla="*/ 1269 w 1653"/>
                <a:gd name="T65" fmla="*/ 436 h 821"/>
                <a:gd name="T66" fmla="*/ 1254 w 1653"/>
                <a:gd name="T67" fmla="*/ 414 h 821"/>
                <a:gd name="T68" fmla="*/ 1234 w 1653"/>
                <a:gd name="T69" fmla="*/ 384 h 821"/>
                <a:gd name="T70" fmla="*/ 1208 w 1653"/>
                <a:gd name="T71" fmla="*/ 343 h 821"/>
                <a:gd name="T72" fmla="*/ 1190 w 1653"/>
                <a:gd name="T73" fmla="*/ 466 h 821"/>
                <a:gd name="T74" fmla="*/ 932 w 1653"/>
                <a:gd name="T75" fmla="*/ 506 h 821"/>
                <a:gd name="T76" fmla="*/ 873 w 1653"/>
                <a:gd name="T77" fmla="*/ 535 h 821"/>
                <a:gd name="T78" fmla="*/ 813 w 1653"/>
                <a:gd name="T79" fmla="*/ 473 h 821"/>
                <a:gd name="T80" fmla="*/ 739 w 1653"/>
                <a:gd name="T81" fmla="*/ 428 h 821"/>
                <a:gd name="T82" fmla="*/ 654 w 1653"/>
                <a:gd name="T83" fmla="*/ 403 h 821"/>
                <a:gd name="T84" fmla="*/ 573 w 1653"/>
                <a:gd name="T85" fmla="*/ 402 h 821"/>
                <a:gd name="T86" fmla="*/ 278 w 1653"/>
                <a:gd name="T87" fmla="*/ 344 h 821"/>
                <a:gd name="T88" fmla="*/ 337 w 1653"/>
                <a:gd name="T89" fmla="*/ 546 h 821"/>
                <a:gd name="T90" fmla="*/ 302 w 1653"/>
                <a:gd name="T91" fmla="*/ 612 h 821"/>
                <a:gd name="T92" fmla="*/ 284 w 1653"/>
                <a:gd name="T93" fmla="*/ 688 h 821"/>
                <a:gd name="T94" fmla="*/ 285 w 1653"/>
                <a:gd name="T95" fmla="*/ 774 h 821"/>
                <a:gd name="T96" fmla="*/ 275 w 1653"/>
                <a:gd name="T97" fmla="*/ 811 h 821"/>
                <a:gd name="T98" fmla="*/ 241 w 1653"/>
                <a:gd name="T99" fmla="*/ 788 h 821"/>
                <a:gd name="T100" fmla="*/ 216 w 1653"/>
                <a:gd name="T101" fmla="*/ 755 h 821"/>
                <a:gd name="T102" fmla="*/ 3 w 1653"/>
                <a:gd name="T103" fmla="*/ 304 h 821"/>
                <a:gd name="T104" fmla="*/ 2 w 1653"/>
                <a:gd name="T105" fmla="*/ 256 h 821"/>
                <a:gd name="T106" fmla="*/ 19 w 1653"/>
                <a:gd name="T107" fmla="*/ 212 h 821"/>
                <a:gd name="T108" fmla="*/ 54 w 1653"/>
                <a:gd name="T109" fmla="*/ 179 h 821"/>
                <a:gd name="T110" fmla="*/ 531 w 1653"/>
                <a:gd name="T111" fmla="*/ 6 h 821"/>
                <a:gd name="T112" fmla="*/ 569 w 1653"/>
                <a:gd name="T11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3" h="821">
                  <a:moveTo>
                    <a:pt x="569" y="0"/>
                  </a:moveTo>
                  <a:lnTo>
                    <a:pt x="1197" y="0"/>
                  </a:lnTo>
                  <a:lnTo>
                    <a:pt x="1219" y="2"/>
                  </a:lnTo>
                  <a:lnTo>
                    <a:pt x="1241" y="8"/>
                  </a:lnTo>
                  <a:lnTo>
                    <a:pt x="1261" y="20"/>
                  </a:lnTo>
                  <a:lnTo>
                    <a:pt x="1278" y="34"/>
                  </a:lnTo>
                  <a:lnTo>
                    <a:pt x="1293" y="52"/>
                  </a:lnTo>
                  <a:lnTo>
                    <a:pt x="1301" y="63"/>
                  </a:lnTo>
                  <a:lnTo>
                    <a:pt x="1311" y="79"/>
                  </a:lnTo>
                  <a:lnTo>
                    <a:pt x="1324" y="99"/>
                  </a:lnTo>
                  <a:lnTo>
                    <a:pt x="1340" y="122"/>
                  </a:lnTo>
                  <a:lnTo>
                    <a:pt x="1357" y="148"/>
                  </a:lnTo>
                  <a:lnTo>
                    <a:pt x="1377" y="177"/>
                  </a:lnTo>
                  <a:lnTo>
                    <a:pt x="1397" y="208"/>
                  </a:lnTo>
                  <a:lnTo>
                    <a:pt x="1419" y="240"/>
                  </a:lnTo>
                  <a:lnTo>
                    <a:pt x="1441" y="273"/>
                  </a:lnTo>
                  <a:lnTo>
                    <a:pt x="1463" y="306"/>
                  </a:lnTo>
                  <a:lnTo>
                    <a:pt x="1485" y="340"/>
                  </a:lnTo>
                  <a:lnTo>
                    <a:pt x="1508" y="373"/>
                  </a:lnTo>
                  <a:lnTo>
                    <a:pt x="1529" y="405"/>
                  </a:lnTo>
                  <a:lnTo>
                    <a:pt x="1550" y="436"/>
                  </a:lnTo>
                  <a:lnTo>
                    <a:pt x="1568" y="463"/>
                  </a:lnTo>
                  <a:lnTo>
                    <a:pt x="1585" y="490"/>
                  </a:lnTo>
                  <a:lnTo>
                    <a:pt x="1601" y="513"/>
                  </a:lnTo>
                  <a:lnTo>
                    <a:pt x="1614" y="532"/>
                  </a:lnTo>
                  <a:lnTo>
                    <a:pt x="1624" y="549"/>
                  </a:lnTo>
                  <a:lnTo>
                    <a:pt x="1632" y="560"/>
                  </a:lnTo>
                  <a:lnTo>
                    <a:pt x="1632" y="560"/>
                  </a:lnTo>
                  <a:lnTo>
                    <a:pt x="1632" y="560"/>
                  </a:lnTo>
                  <a:lnTo>
                    <a:pt x="1645" y="583"/>
                  </a:lnTo>
                  <a:lnTo>
                    <a:pt x="1651" y="606"/>
                  </a:lnTo>
                  <a:lnTo>
                    <a:pt x="1653" y="629"/>
                  </a:lnTo>
                  <a:lnTo>
                    <a:pt x="1650" y="652"/>
                  </a:lnTo>
                  <a:lnTo>
                    <a:pt x="1642" y="674"/>
                  </a:lnTo>
                  <a:lnTo>
                    <a:pt x="1630" y="694"/>
                  </a:lnTo>
                  <a:lnTo>
                    <a:pt x="1616" y="711"/>
                  </a:lnTo>
                  <a:lnTo>
                    <a:pt x="1598" y="724"/>
                  </a:lnTo>
                  <a:lnTo>
                    <a:pt x="1576" y="736"/>
                  </a:lnTo>
                  <a:lnTo>
                    <a:pt x="1553" y="741"/>
                  </a:lnTo>
                  <a:lnTo>
                    <a:pt x="1010" y="820"/>
                  </a:lnTo>
                  <a:lnTo>
                    <a:pt x="987" y="821"/>
                  </a:lnTo>
                  <a:lnTo>
                    <a:pt x="964" y="817"/>
                  </a:lnTo>
                  <a:lnTo>
                    <a:pt x="944" y="809"/>
                  </a:lnTo>
                  <a:lnTo>
                    <a:pt x="924" y="797"/>
                  </a:lnTo>
                  <a:lnTo>
                    <a:pt x="908" y="782"/>
                  </a:lnTo>
                  <a:lnTo>
                    <a:pt x="895" y="764"/>
                  </a:lnTo>
                  <a:lnTo>
                    <a:pt x="885" y="743"/>
                  </a:lnTo>
                  <a:lnTo>
                    <a:pt x="878" y="720"/>
                  </a:lnTo>
                  <a:lnTo>
                    <a:pt x="877" y="701"/>
                  </a:lnTo>
                  <a:lnTo>
                    <a:pt x="879" y="681"/>
                  </a:lnTo>
                  <a:lnTo>
                    <a:pt x="886" y="662"/>
                  </a:lnTo>
                  <a:lnTo>
                    <a:pt x="894" y="644"/>
                  </a:lnTo>
                  <a:lnTo>
                    <a:pt x="906" y="628"/>
                  </a:lnTo>
                  <a:lnTo>
                    <a:pt x="920" y="613"/>
                  </a:lnTo>
                  <a:lnTo>
                    <a:pt x="939" y="601"/>
                  </a:lnTo>
                  <a:lnTo>
                    <a:pt x="960" y="593"/>
                  </a:lnTo>
                  <a:lnTo>
                    <a:pt x="984" y="587"/>
                  </a:lnTo>
                  <a:lnTo>
                    <a:pt x="1336" y="536"/>
                  </a:lnTo>
                  <a:lnTo>
                    <a:pt x="1323" y="518"/>
                  </a:lnTo>
                  <a:lnTo>
                    <a:pt x="1313" y="501"/>
                  </a:lnTo>
                  <a:lnTo>
                    <a:pt x="1304" y="488"/>
                  </a:lnTo>
                  <a:lnTo>
                    <a:pt x="1296" y="476"/>
                  </a:lnTo>
                  <a:lnTo>
                    <a:pt x="1289" y="466"/>
                  </a:lnTo>
                  <a:lnTo>
                    <a:pt x="1283" y="455"/>
                  </a:lnTo>
                  <a:lnTo>
                    <a:pt x="1275" y="446"/>
                  </a:lnTo>
                  <a:lnTo>
                    <a:pt x="1269" y="436"/>
                  </a:lnTo>
                  <a:lnTo>
                    <a:pt x="1262" y="425"/>
                  </a:lnTo>
                  <a:lnTo>
                    <a:pt x="1254" y="414"/>
                  </a:lnTo>
                  <a:lnTo>
                    <a:pt x="1246" y="400"/>
                  </a:lnTo>
                  <a:lnTo>
                    <a:pt x="1234" y="384"/>
                  </a:lnTo>
                  <a:lnTo>
                    <a:pt x="1222" y="366"/>
                  </a:lnTo>
                  <a:lnTo>
                    <a:pt x="1208" y="343"/>
                  </a:lnTo>
                  <a:lnTo>
                    <a:pt x="1190" y="318"/>
                  </a:lnTo>
                  <a:lnTo>
                    <a:pt x="1190" y="466"/>
                  </a:lnTo>
                  <a:lnTo>
                    <a:pt x="964" y="498"/>
                  </a:lnTo>
                  <a:lnTo>
                    <a:pt x="932" y="506"/>
                  </a:lnTo>
                  <a:lnTo>
                    <a:pt x="901" y="518"/>
                  </a:lnTo>
                  <a:lnTo>
                    <a:pt x="873" y="535"/>
                  </a:lnTo>
                  <a:lnTo>
                    <a:pt x="846" y="503"/>
                  </a:lnTo>
                  <a:lnTo>
                    <a:pt x="813" y="473"/>
                  </a:lnTo>
                  <a:lnTo>
                    <a:pt x="778" y="448"/>
                  </a:lnTo>
                  <a:lnTo>
                    <a:pt x="739" y="428"/>
                  </a:lnTo>
                  <a:lnTo>
                    <a:pt x="698" y="412"/>
                  </a:lnTo>
                  <a:lnTo>
                    <a:pt x="654" y="403"/>
                  </a:lnTo>
                  <a:lnTo>
                    <a:pt x="608" y="400"/>
                  </a:lnTo>
                  <a:lnTo>
                    <a:pt x="573" y="402"/>
                  </a:lnTo>
                  <a:lnTo>
                    <a:pt x="573" y="240"/>
                  </a:lnTo>
                  <a:lnTo>
                    <a:pt x="278" y="344"/>
                  </a:lnTo>
                  <a:lnTo>
                    <a:pt x="360" y="515"/>
                  </a:lnTo>
                  <a:lnTo>
                    <a:pt x="337" y="546"/>
                  </a:lnTo>
                  <a:lnTo>
                    <a:pt x="318" y="577"/>
                  </a:lnTo>
                  <a:lnTo>
                    <a:pt x="302" y="612"/>
                  </a:lnTo>
                  <a:lnTo>
                    <a:pt x="291" y="649"/>
                  </a:lnTo>
                  <a:lnTo>
                    <a:pt x="284" y="688"/>
                  </a:lnTo>
                  <a:lnTo>
                    <a:pt x="282" y="729"/>
                  </a:lnTo>
                  <a:lnTo>
                    <a:pt x="285" y="774"/>
                  </a:lnTo>
                  <a:lnTo>
                    <a:pt x="294" y="817"/>
                  </a:lnTo>
                  <a:lnTo>
                    <a:pt x="275" y="811"/>
                  </a:lnTo>
                  <a:lnTo>
                    <a:pt x="257" y="801"/>
                  </a:lnTo>
                  <a:lnTo>
                    <a:pt x="241" y="788"/>
                  </a:lnTo>
                  <a:lnTo>
                    <a:pt x="228" y="773"/>
                  </a:lnTo>
                  <a:lnTo>
                    <a:pt x="216" y="755"/>
                  </a:lnTo>
                  <a:lnTo>
                    <a:pt x="11" y="329"/>
                  </a:lnTo>
                  <a:lnTo>
                    <a:pt x="3" y="304"/>
                  </a:lnTo>
                  <a:lnTo>
                    <a:pt x="0" y="281"/>
                  </a:lnTo>
                  <a:lnTo>
                    <a:pt x="2" y="256"/>
                  </a:lnTo>
                  <a:lnTo>
                    <a:pt x="8" y="233"/>
                  </a:lnTo>
                  <a:lnTo>
                    <a:pt x="19" y="212"/>
                  </a:lnTo>
                  <a:lnTo>
                    <a:pt x="35" y="193"/>
                  </a:lnTo>
                  <a:lnTo>
                    <a:pt x="54" y="179"/>
                  </a:lnTo>
                  <a:lnTo>
                    <a:pt x="77" y="168"/>
                  </a:lnTo>
                  <a:lnTo>
                    <a:pt x="531" y="6"/>
                  </a:lnTo>
                  <a:lnTo>
                    <a:pt x="550" y="1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8116269" y="2759319"/>
            <a:ext cx="627682" cy="412262"/>
            <a:chOff x="8180388" y="2789238"/>
            <a:chExt cx="536575" cy="3524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177"/>
            <p:cNvSpPr>
              <a:spLocks/>
            </p:cNvSpPr>
            <p:nvPr/>
          </p:nvSpPr>
          <p:spPr bwMode="auto">
            <a:xfrm>
              <a:off x="8353426" y="2876550"/>
              <a:ext cx="200025" cy="152400"/>
            </a:xfrm>
            <a:custGeom>
              <a:avLst/>
              <a:gdLst>
                <a:gd name="T0" fmla="*/ 345 w 1253"/>
                <a:gd name="T1" fmla="*/ 0 h 959"/>
                <a:gd name="T2" fmla="*/ 643 w 1253"/>
                <a:gd name="T3" fmla="*/ 83 h 959"/>
                <a:gd name="T4" fmla="*/ 696 w 1253"/>
                <a:gd name="T5" fmla="*/ 109 h 959"/>
                <a:gd name="T6" fmla="*/ 735 w 1253"/>
                <a:gd name="T7" fmla="*/ 149 h 959"/>
                <a:gd name="T8" fmla="*/ 758 w 1253"/>
                <a:gd name="T9" fmla="*/ 200 h 959"/>
                <a:gd name="T10" fmla="*/ 762 w 1253"/>
                <a:gd name="T11" fmla="*/ 257 h 959"/>
                <a:gd name="T12" fmla="*/ 737 w 1253"/>
                <a:gd name="T13" fmla="*/ 354 h 959"/>
                <a:gd name="T14" fmla="*/ 775 w 1253"/>
                <a:gd name="T15" fmla="*/ 540 h 959"/>
                <a:gd name="T16" fmla="*/ 1181 w 1253"/>
                <a:gd name="T17" fmla="*/ 593 h 959"/>
                <a:gd name="T18" fmla="*/ 1222 w 1253"/>
                <a:gd name="T19" fmla="*/ 619 h 959"/>
                <a:gd name="T20" fmla="*/ 1247 w 1253"/>
                <a:gd name="T21" fmla="*/ 660 h 959"/>
                <a:gd name="T22" fmla="*/ 1253 w 1253"/>
                <a:gd name="T23" fmla="*/ 710 h 959"/>
                <a:gd name="T24" fmla="*/ 1235 w 1253"/>
                <a:gd name="T25" fmla="*/ 757 h 959"/>
                <a:gd name="T26" fmla="*/ 1200 w 1253"/>
                <a:gd name="T27" fmla="*/ 791 h 959"/>
                <a:gd name="T28" fmla="*/ 1154 w 1253"/>
                <a:gd name="T29" fmla="*/ 806 h 959"/>
                <a:gd name="T30" fmla="*/ 689 w 1253"/>
                <a:gd name="T31" fmla="*/ 753 h 959"/>
                <a:gd name="T32" fmla="*/ 648 w 1253"/>
                <a:gd name="T33" fmla="*/ 740 h 959"/>
                <a:gd name="T34" fmla="*/ 615 w 1253"/>
                <a:gd name="T35" fmla="*/ 712 h 959"/>
                <a:gd name="T36" fmla="*/ 412 w 1253"/>
                <a:gd name="T37" fmla="*/ 313 h 959"/>
                <a:gd name="T38" fmla="*/ 510 w 1253"/>
                <a:gd name="T39" fmla="*/ 773 h 959"/>
                <a:gd name="T40" fmla="*/ 485 w 1253"/>
                <a:gd name="T41" fmla="*/ 826 h 959"/>
                <a:gd name="T42" fmla="*/ 420 w 1253"/>
                <a:gd name="T43" fmla="*/ 888 h 959"/>
                <a:gd name="T44" fmla="*/ 367 w 1253"/>
                <a:gd name="T45" fmla="*/ 959 h 959"/>
                <a:gd name="T46" fmla="*/ 0 w 1253"/>
                <a:gd name="T47" fmla="*/ 957 h 959"/>
                <a:gd name="T48" fmla="*/ 0 w 1253"/>
                <a:gd name="T49" fmla="*/ 954 h 959"/>
                <a:gd name="T50" fmla="*/ 0 w 1253"/>
                <a:gd name="T51" fmla="*/ 950 h 959"/>
                <a:gd name="T52" fmla="*/ 1 w 1253"/>
                <a:gd name="T53" fmla="*/ 944 h 959"/>
                <a:gd name="T54" fmla="*/ 3 w 1253"/>
                <a:gd name="T55" fmla="*/ 933 h 959"/>
                <a:gd name="T56" fmla="*/ 6 w 1253"/>
                <a:gd name="T57" fmla="*/ 914 h 959"/>
                <a:gd name="T58" fmla="*/ 11 w 1253"/>
                <a:gd name="T59" fmla="*/ 888 h 959"/>
                <a:gd name="T60" fmla="*/ 19 w 1253"/>
                <a:gd name="T61" fmla="*/ 851 h 959"/>
                <a:gd name="T62" fmla="*/ 29 w 1253"/>
                <a:gd name="T63" fmla="*/ 802 h 959"/>
                <a:gd name="T64" fmla="*/ 42 w 1253"/>
                <a:gd name="T65" fmla="*/ 738 h 959"/>
                <a:gd name="T66" fmla="*/ 58 w 1253"/>
                <a:gd name="T67" fmla="*/ 657 h 959"/>
                <a:gd name="T68" fmla="*/ 79 w 1253"/>
                <a:gd name="T69" fmla="*/ 559 h 959"/>
                <a:gd name="T70" fmla="*/ 103 w 1253"/>
                <a:gd name="T71" fmla="*/ 439 h 959"/>
                <a:gd name="T72" fmla="*/ 132 w 1253"/>
                <a:gd name="T73" fmla="*/ 297 h 959"/>
                <a:gd name="T74" fmla="*/ 166 w 1253"/>
                <a:gd name="T75" fmla="*/ 132 h 959"/>
                <a:gd name="T76" fmla="*/ 185 w 1253"/>
                <a:gd name="T77" fmla="*/ 79 h 959"/>
                <a:gd name="T78" fmla="*/ 220 w 1253"/>
                <a:gd name="T79" fmla="*/ 39 h 959"/>
                <a:gd name="T80" fmla="*/ 265 w 1253"/>
                <a:gd name="T81" fmla="*/ 11 h 959"/>
                <a:gd name="T82" fmla="*/ 317 w 1253"/>
                <a:gd name="T83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3" h="959">
                  <a:moveTo>
                    <a:pt x="317" y="0"/>
                  </a:moveTo>
                  <a:lnTo>
                    <a:pt x="345" y="0"/>
                  </a:lnTo>
                  <a:lnTo>
                    <a:pt x="373" y="6"/>
                  </a:lnTo>
                  <a:lnTo>
                    <a:pt x="643" y="83"/>
                  </a:lnTo>
                  <a:lnTo>
                    <a:pt x="671" y="94"/>
                  </a:lnTo>
                  <a:lnTo>
                    <a:pt x="696" y="109"/>
                  </a:lnTo>
                  <a:lnTo>
                    <a:pt x="717" y="128"/>
                  </a:lnTo>
                  <a:lnTo>
                    <a:pt x="735" y="149"/>
                  </a:lnTo>
                  <a:lnTo>
                    <a:pt x="749" y="174"/>
                  </a:lnTo>
                  <a:lnTo>
                    <a:pt x="758" y="200"/>
                  </a:lnTo>
                  <a:lnTo>
                    <a:pt x="763" y="229"/>
                  </a:lnTo>
                  <a:lnTo>
                    <a:pt x="762" y="257"/>
                  </a:lnTo>
                  <a:lnTo>
                    <a:pt x="757" y="287"/>
                  </a:lnTo>
                  <a:lnTo>
                    <a:pt x="737" y="354"/>
                  </a:lnTo>
                  <a:lnTo>
                    <a:pt x="610" y="213"/>
                  </a:lnTo>
                  <a:lnTo>
                    <a:pt x="775" y="540"/>
                  </a:lnTo>
                  <a:lnTo>
                    <a:pt x="1155" y="587"/>
                  </a:lnTo>
                  <a:lnTo>
                    <a:pt x="1181" y="593"/>
                  </a:lnTo>
                  <a:lnTo>
                    <a:pt x="1202" y="604"/>
                  </a:lnTo>
                  <a:lnTo>
                    <a:pt x="1222" y="619"/>
                  </a:lnTo>
                  <a:lnTo>
                    <a:pt x="1236" y="639"/>
                  </a:lnTo>
                  <a:lnTo>
                    <a:pt x="1247" y="660"/>
                  </a:lnTo>
                  <a:lnTo>
                    <a:pt x="1253" y="685"/>
                  </a:lnTo>
                  <a:lnTo>
                    <a:pt x="1253" y="710"/>
                  </a:lnTo>
                  <a:lnTo>
                    <a:pt x="1246" y="735"/>
                  </a:lnTo>
                  <a:lnTo>
                    <a:pt x="1235" y="757"/>
                  </a:lnTo>
                  <a:lnTo>
                    <a:pt x="1220" y="775"/>
                  </a:lnTo>
                  <a:lnTo>
                    <a:pt x="1200" y="791"/>
                  </a:lnTo>
                  <a:lnTo>
                    <a:pt x="1179" y="801"/>
                  </a:lnTo>
                  <a:lnTo>
                    <a:pt x="1154" y="806"/>
                  </a:lnTo>
                  <a:lnTo>
                    <a:pt x="1129" y="806"/>
                  </a:lnTo>
                  <a:lnTo>
                    <a:pt x="689" y="753"/>
                  </a:lnTo>
                  <a:lnTo>
                    <a:pt x="668" y="749"/>
                  </a:lnTo>
                  <a:lnTo>
                    <a:pt x="648" y="740"/>
                  </a:lnTo>
                  <a:lnTo>
                    <a:pt x="631" y="727"/>
                  </a:lnTo>
                  <a:lnTo>
                    <a:pt x="615" y="712"/>
                  </a:lnTo>
                  <a:lnTo>
                    <a:pt x="604" y="693"/>
                  </a:lnTo>
                  <a:lnTo>
                    <a:pt x="412" y="313"/>
                  </a:lnTo>
                  <a:lnTo>
                    <a:pt x="501" y="745"/>
                  </a:lnTo>
                  <a:lnTo>
                    <a:pt x="510" y="773"/>
                  </a:lnTo>
                  <a:lnTo>
                    <a:pt x="524" y="799"/>
                  </a:lnTo>
                  <a:lnTo>
                    <a:pt x="485" y="826"/>
                  </a:lnTo>
                  <a:lnTo>
                    <a:pt x="451" y="856"/>
                  </a:lnTo>
                  <a:lnTo>
                    <a:pt x="420" y="888"/>
                  </a:lnTo>
                  <a:lnTo>
                    <a:pt x="391" y="923"/>
                  </a:lnTo>
                  <a:lnTo>
                    <a:pt x="367" y="959"/>
                  </a:lnTo>
                  <a:lnTo>
                    <a:pt x="0" y="959"/>
                  </a:lnTo>
                  <a:lnTo>
                    <a:pt x="0" y="957"/>
                  </a:lnTo>
                  <a:lnTo>
                    <a:pt x="0" y="955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50"/>
                  </a:lnTo>
                  <a:lnTo>
                    <a:pt x="1" y="947"/>
                  </a:lnTo>
                  <a:lnTo>
                    <a:pt x="1" y="944"/>
                  </a:lnTo>
                  <a:lnTo>
                    <a:pt x="2" y="939"/>
                  </a:lnTo>
                  <a:lnTo>
                    <a:pt x="3" y="933"/>
                  </a:lnTo>
                  <a:lnTo>
                    <a:pt x="4" y="925"/>
                  </a:lnTo>
                  <a:lnTo>
                    <a:pt x="6" y="914"/>
                  </a:lnTo>
                  <a:lnTo>
                    <a:pt x="9" y="902"/>
                  </a:lnTo>
                  <a:lnTo>
                    <a:pt x="11" y="888"/>
                  </a:lnTo>
                  <a:lnTo>
                    <a:pt x="15" y="872"/>
                  </a:lnTo>
                  <a:lnTo>
                    <a:pt x="19" y="851"/>
                  </a:lnTo>
                  <a:lnTo>
                    <a:pt x="23" y="829"/>
                  </a:lnTo>
                  <a:lnTo>
                    <a:pt x="29" y="802"/>
                  </a:lnTo>
                  <a:lnTo>
                    <a:pt x="35" y="771"/>
                  </a:lnTo>
                  <a:lnTo>
                    <a:pt x="42" y="738"/>
                  </a:lnTo>
                  <a:lnTo>
                    <a:pt x="50" y="700"/>
                  </a:lnTo>
                  <a:lnTo>
                    <a:pt x="58" y="657"/>
                  </a:lnTo>
                  <a:lnTo>
                    <a:pt x="67" y="610"/>
                  </a:lnTo>
                  <a:lnTo>
                    <a:pt x="79" y="559"/>
                  </a:lnTo>
                  <a:lnTo>
                    <a:pt x="90" y="502"/>
                  </a:lnTo>
                  <a:lnTo>
                    <a:pt x="103" y="439"/>
                  </a:lnTo>
                  <a:lnTo>
                    <a:pt x="117" y="371"/>
                  </a:lnTo>
                  <a:lnTo>
                    <a:pt x="132" y="297"/>
                  </a:lnTo>
                  <a:lnTo>
                    <a:pt x="148" y="217"/>
                  </a:lnTo>
                  <a:lnTo>
                    <a:pt x="166" y="132"/>
                  </a:lnTo>
                  <a:lnTo>
                    <a:pt x="174" y="104"/>
                  </a:lnTo>
                  <a:lnTo>
                    <a:pt x="185" y="79"/>
                  </a:lnTo>
                  <a:lnTo>
                    <a:pt x="202" y="58"/>
                  </a:lnTo>
                  <a:lnTo>
                    <a:pt x="220" y="39"/>
                  </a:lnTo>
                  <a:lnTo>
                    <a:pt x="242" y="23"/>
                  </a:lnTo>
                  <a:lnTo>
                    <a:pt x="265" y="11"/>
                  </a:lnTo>
                  <a:lnTo>
                    <a:pt x="291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78"/>
            <p:cNvSpPr>
              <a:spLocks/>
            </p:cNvSpPr>
            <p:nvPr/>
          </p:nvSpPr>
          <p:spPr bwMode="auto">
            <a:xfrm>
              <a:off x="8416926" y="2789238"/>
              <a:ext cx="77788" cy="77787"/>
            </a:xfrm>
            <a:custGeom>
              <a:avLst/>
              <a:gdLst>
                <a:gd name="T0" fmla="*/ 245 w 490"/>
                <a:gd name="T1" fmla="*/ 0 h 488"/>
                <a:gd name="T2" fmla="*/ 285 w 490"/>
                <a:gd name="T3" fmla="*/ 3 h 488"/>
                <a:gd name="T4" fmla="*/ 322 w 490"/>
                <a:gd name="T5" fmla="*/ 12 h 488"/>
                <a:gd name="T6" fmla="*/ 358 w 490"/>
                <a:gd name="T7" fmla="*/ 27 h 488"/>
                <a:gd name="T8" fmla="*/ 389 w 490"/>
                <a:gd name="T9" fmla="*/ 47 h 488"/>
                <a:gd name="T10" fmla="*/ 418 w 490"/>
                <a:gd name="T11" fmla="*/ 71 h 488"/>
                <a:gd name="T12" fmla="*/ 443 w 490"/>
                <a:gd name="T13" fmla="*/ 99 h 488"/>
                <a:gd name="T14" fmla="*/ 462 w 490"/>
                <a:gd name="T15" fmla="*/ 132 h 488"/>
                <a:gd name="T16" fmla="*/ 478 w 490"/>
                <a:gd name="T17" fmla="*/ 167 h 488"/>
                <a:gd name="T18" fmla="*/ 487 w 490"/>
                <a:gd name="T19" fmla="*/ 204 h 488"/>
                <a:gd name="T20" fmla="*/ 490 w 490"/>
                <a:gd name="T21" fmla="*/ 243 h 488"/>
                <a:gd name="T22" fmla="*/ 487 w 490"/>
                <a:gd name="T23" fmla="*/ 283 h 488"/>
                <a:gd name="T24" fmla="*/ 478 w 490"/>
                <a:gd name="T25" fmla="*/ 321 h 488"/>
                <a:gd name="T26" fmla="*/ 462 w 490"/>
                <a:gd name="T27" fmla="*/ 356 h 488"/>
                <a:gd name="T28" fmla="*/ 443 w 490"/>
                <a:gd name="T29" fmla="*/ 387 h 488"/>
                <a:gd name="T30" fmla="*/ 418 w 490"/>
                <a:gd name="T31" fmla="*/ 416 h 488"/>
                <a:gd name="T32" fmla="*/ 389 w 490"/>
                <a:gd name="T33" fmla="*/ 441 h 488"/>
                <a:gd name="T34" fmla="*/ 358 w 490"/>
                <a:gd name="T35" fmla="*/ 460 h 488"/>
                <a:gd name="T36" fmla="*/ 322 w 490"/>
                <a:gd name="T37" fmla="*/ 475 h 488"/>
                <a:gd name="T38" fmla="*/ 285 w 490"/>
                <a:gd name="T39" fmla="*/ 484 h 488"/>
                <a:gd name="T40" fmla="*/ 245 w 490"/>
                <a:gd name="T41" fmla="*/ 488 h 488"/>
                <a:gd name="T42" fmla="*/ 205 w 490"/>
                <a:gd name="T43" fmla="*/ 484 h 488"/>
                <a:gd name="T44" fmla="*/ 167 w 490"/>
                <a:gd name="T45" fmla="*/ 475 h 488"/>
                <a:gd name="T46" fmla="*/ 132 w 490"/>
                <a:gd name="T47" fmla="*/ 460 h 488"/>
                <a:gd name="T48" fmla="*/ 101 w 490"/>
                <a:gd name="T49" fmla="*/ 441 h 488"/>
                <a:gd name="T50" fmla="*/ 72 w 490"/>
                <a:gd name="T51" fmla="*/ 416 h 488"/>
                <a:gd name="T52" fmla="*/ 47 w 490"/>
                <a:gd name="T53" fmla="*/ 387 h 488"/>
                <a:gd name="T54" fmla="*/ 28 w 490"/>
                <a:gd name="T55" fmla="*/ 356 h 488"/>
                <a:gd name="T56" fmla="*/ 13 w 490"/>
                <a:gd name="T57" fmla="*/ 321 h 488"/>
                <a:gd name="T58" fmla="*/ 3 w 490"/>
                <a:gd name="T59" fmla="*/ 283 h 488"/>
                <a:gd name="T60" fmla="*/ 0 w 490"/>
                <a:gd name="T61" fmla="*/ 243 h 488"/>
                <a:gd name="T62" fmla="*/ 3 w 490"/>
                <a:gd name="T63" fmla="*/ 204 h 488"/>
                <a:gd name="T64" fmla="*/ 13 w 490"/>
                <a:gd name="T65" fmla="*/ 167 h 488"/>
                <a:gd name="T66" fmla="*/ 28 w 490"/>
                <a:gd name="T67" fmla="*/ 132 h 488"/>
                <a:gd name="T68" fmla="*/ 47 w 490"/>
                <a:gd name="T69" fmla="*/ 99 h 488"/>
                <a:gd name="T70" fmla="*/ 72 w 490"/>
                <a:gd name="T71" fmla="*/ 71 h 488"/>
                <a:gd name="T72" fmla="*/ 101 w 490"/>
                <a:gd name="T73" fmla="*/ 47 h 488"/>
                <a:gd name="T74" fmla="*/ 132 w 490"/>
                <a:gd name="T75" fmla="*/ 27 h 488"/>
                <a:gd name="T76" fmla="*/ 167 w 490"/>
                <a:gd name="T77" fmla="*/ 12 h 488"/>
                <a:gd name="T78" fmla="*/ 205 w 490"/>
                <a:gd name="T79" fmla="*/ 3 h 488"/>
                <a:gd name="T80" fmla="*/ 245 w 490"/>
                <a:gd name="T8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0" h="488">
                  <a:moveTo>
                    <a:pt x="245" y="0"/>
                  </a:moveTo>
                  <a:lnTo>
                    <a:pt x="285" y="3"/>
                  </a:lnTo>
                  <a:lnTo>
                    <a:pt x="322" y="12"/>
                  </a:lnTo>
                  <a:lnTo>
                    <a:pt x="358" y="27"/>
                  </a:lnTo>
                  <a:lnTo>
                    <a:pt x="389" y="47"/>
                  </a:lnTo>
                  <a:lnTo>
                    <a:pt x="418" y="71"/>
                  </a:lnTo>
                  <a:lnTo>
                    <a:pt x="443" y="99"/>
                  </a:lnTo>
                  <a:lnTo>
                    <a:pt x="462" y="132"/>
                  </a:lnTo>
                  <a:lnTo>
                    <a:pt x="478" y="167"/>
                  </a:lnTo>
                  <a:lnTo>
                    <a:pt x="487" y="204"/>
                  </a:lnTo>
                  <a:lnTo>
                    <a:pt x="490" y="243"/>
                  </a:lnTo>
                  <a:lnTo>
                    <a:pt x="487" y="283"/>
                  </a:lnTo>
                  <a:lnTo>
                    <a:pt x="478" y="321"/>
                  </a:lnTo>
                  <a:lnTo>
                    <a:pt x="462" y="356"/>
                  </a:lnTo>
                  <a:lnTo>
                    <a:pt x="443" y="387"/>
                  </a:lnTo>
                  <a:lnTo>
                    <a:pt x="418" y="416"/>
                  </a:lnTo>
                  <a:lnTo>
                    <a:pt x="389" y="441"/>
                  </a:lnTo>
                  <a:lnTo>
                    <a:pt x="358" y="460"/>
                  </a:lnTo>
                  <a:lnTo>
                    <a:pt x="322" y="475"/>
                  </a:lnTo>
                  <a:lnTo>
                    <a:pt x="285" y="484"/>
                  </a:lnTo>
                  <a:lnTo>
                    <a:pt x="245" y="488"/>
                  </a:lnTo>
                  <a:lnTo>
                    <a:pt x="205" y="484"/>
                  </a:lnTo>
                  <a:lnTo>
                    <a:pt x="167" y="475"/>
                  </a:lnTo>
                  <a:lnTo>
                    <a:pt x="132" y="460"/>
                  </a:lnTo>
                  <a:lnTo>
                    <a:pt x="101" y="441"/>
                  </a:lnTo>
                  <a:lnTo>
                    <a:pt x="72" y="416"/>
                  </a:lnTo>
                  <a:lnTo>
                    <a:pt x="47" y="387"/>
                  </a:lnTo>
                  <a:lnTo>
                    <a:pt x="28" y="356"/>
                  </a:lnTo>
                  <a:lnTo>
                    <a:pt x="13" y="321"/>
                  </a:lnTo>
                  <a:lnTo>
                    <a:pt x="3" y="283"/>
                  </a:lnTo>
                  <a:lnTo>
                    <a:pt x="0" y="243"/>
                  </a:lnTo>
                  <a:lnTo>
                    <a:pt x="3" y="204"/>
                  </a:lnTo>
                  <a:lnTo>
                    <a:pt x="13" y="167"/>
                  </a:lnTo>
                  <a:lnTo>
                    <a:pt x="28" y="132"/>
                  </a:lnTo>
                  <a:lnTo>
                    <a:pt x="47" y="99"/>
                  </a:lnTo>
                  <a:lnTo>
                    <a:pt x="72" y="71"/>
                  </a:lnTo>
                  <a:lnTo>
                    <a:pt x="101" y="47"/>
                  </a:lnTo>
                  <a:lnTo>
                    <a:pt x="132" y="27"/>
                  </a:lnTo>
                  <a:lnTo>
                    <a:pt x="167" y="12"/>
                  </a:lnTo>
                  <a:lnTo>
                    <a:pt x="205" y="3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79"/>
            <p:cNvSpPr>
              <a:spLocks/>
            </p:cNvSpPr>
            <p:nvPr/>
          </p:nvSpPr>
          <p:spPr bwMode="auto">
            <a:xfrm>
              <a:off x="8380413" y="3009900"/>
              <a:ext cx="228600" cy="80962"/>
            </a:xfrm>
            <a:custGeom>
              <a:avLst/>
              <a:gdLst>
                <a:gd name="T0" fmla="*/ 1224 w 1433"/>
                <a:gd name="T1" fmla="*/ 0 h 509"/>
                <a:gd name="T2" fmla="*/ 1289 w 1433"/>
                <a:gd name="T3" fmla="*/ 11 h 509"/>
                <a:gd name="T4" fmla="*/ 1347 w 1433"/>
                <a:gd name="T5" fmla="*/ 42 h 509"/>
                <a:gd name="T6" fmla="*/ 1393 w 1433"/>
                <a:gd name="T7" fmla="*/ 87 h 509"/>
                <a:gd name="T8" fmla="*/ 1423 w 1433"/>
                <a:gd name="T9" fmla="*/ 145 h 509"/>
                <a:gd name="T10" fmla="*/ 1433 w 1433"/>
                <a:gd name="T11" fmla="*/ 211 h 509"/>
                <a:gd name="T12" fmla="*/ 1429 w 1433"/>
                <a:gd name="T13" fmla="*/ 397 h 509"/>
                <a:gd name="T14" fmla="*/ 1407 w 1433"/>
                <a:gd name="T15" fmla="*/ 446 h 509"/>
                <a:gd name="T16" fmla="*/ 1369 w 1433"/>
                <a:gd name="T17" fmla="*/ 484 h 509"/>
                <a:gd name="T18" fmla="*/ 1320 w 1433"/>
                <a:gd name="T19" fmla="*/ 506 h 509"/>
                <a:gd name="T20" fmla="*/ 1291 w 1433"/>
                <a:gd name="T21" fmla="*/ 508 h 509"/>
                <a:gd name="T22" fmla="*/ 1291 w 1433"/>
                <a:gd name="T23" fmla="*/ 508 h 509"/>
                <a:gd name="T24" fmla="*/ 1288 w 1433"/>
                <a:gd name="T25" fmla="*/ 508 h 509"/>
                <a:gd name="T26" fmla="*/ 1281 w 1433"/>
                <a:gd name="T27" fmla="*/ 508 h 509"/>
                <a:gd name="T28" fmla="*/ 1267 w 1433"/>
                <a:gd name="T29" fmla="*/ 509 h 509"/>
                <a:gd name="T30" fmla="*/ 1245 w 1433"/>
                <a:gd name="T31" fmla="*/ 509 h 509"/>
                <a:gd name="T32" fmla="*/ 1213 w 1433"/>
                <a:gd name="T33" fmla="*/ 509 h 509"/>
                <a:gd name="T34" fmla="*/ 1168 w 1433"/>
                <a:gd name="T35" fmla="*/ 509 h 509"/>
                <a:gd name="T36" fmla="*/ 1107 w 1433"/>
                <a:gd name="T37" fmla="*/ 509 h 509"/>
                <a:gd name="T38" fmla="*/ 1031 w 1433"/>
                <a:gd name="T39" fmla="*/ 509 h 509"/>
                <a:gd name="T40" fmla="*/ 936 w 1433"/>
                <a:gd name="T41" fmla="*/ 509 h 509"/>
                <a:gd name="T42" fmla="*/ 820 w 1433"/>
                <a:gd name="T43" fmla="*/ 509 h 509"/>
                <a:gd name="T44" fmla="*/ 682 w 1433"/>
                <a:gd name="T45" fmla="*/ 509 h 509"/>
                <a:gd name="T46" fmla="*/ 519 w 1433"/>
                <a:gd name="T47" fmla="*/ 509 h 509"/>
                <a:gd name="T48" fmla="*/ 329 w 1433"/>
                <a:gd name="T49" fmla="*/ 509 h 509"/>
                <a:gd name="T50" fmla="*/ 111 w 1433"/>
                <a:gd name="T51" fmla="*/ 509 h 509"/>
                <a:gd name="T52" fmla="*/ 61 w 1433"/>
                <a:gd name="T53" fmla="*/ 498 h 509"/>
                <a:gd name="T54" fmla="*/ 24 w 1433"/>
                <a:gd name="T55" fmla="*/ 468 h 509"/>
                <a:gd name="T56" fmla="*/ 3 w 1433"/>
                <a:gd name="T57" fmla="*/ 424 h 509"/>
                <a:gd name="T58" fmla="*/ 3 w 1433"/>
                <a:gd name="T59" fmla="*/ 373 h 509"/>
                <a:gd name="T60" fmla="*/ 24 w 1433"/>
                <a:gd name="T61" fmla="*/ 329 h 509"/>
                <a:gd name="T62" fmla="*/ 61 w 1433"/>
                <a:gd name="T63" fmla="*/ 299 h 509"/>
                <a:gd name="T64" fmla="*/ 111 w 1433"/>
                <a:gd name="T65" fmla="*/ 288 h 509"/>
                <a:gd name="T66" fmla="*/ 1210 w 1433"/>
                <a:gd name="T67" fmla="*/ 287 h 509"/>
                <a:gd name="T68" fmla="*/ 1205 w 1433"/>
                <a:gd name="T69" fmla="*/ 285 h 509"/>
                <a:gd name="T70" fmla="*/ 1200 w 1433"/>
                <a:gd name="T71" fmla="*/ 283 h 509"/>
                <a:gd name="T72" fmla="*/ 1193 w 1433"/>
                <a:gd name="T73" fmla="*/ 282 h 509"/>
                <a:gd name="T74" fmla="*/ 1180 w 1433"/>
                <a:gd name="T75" fmla="*/ 280 h 509"/>
                <a:gd name="T76" fmla="*/ 1160 w 1433"/>
                <a:gd name="T77" fmla="*/ 278 h 509"/>
                <a:gd name="T78" fmla="*/ 1131 w 1433"/>
                <a:gd name="T79" fmla="*/ 275 h 509"/>
                <a:gd name="T80" fmla="*/ 1090 w 1433"/>
                <a:gd name="T81" fmla="*/ 271 h 509"/>
                <a:gd name="T82" fmla="*/ 1034 w 1433"/>
                <a:gd name="T83" fmla="*/ 266 h 509"/>
                <a:gd name="T84" fmla="*/ 963 w 1433"/>
                <a:gd name="T85" fmla="*/ 259 h 509"/>
                <a:gd name="T86" fmla="*/ 874 w 1433"/>
                <a:gd name="T87" fmla="*/ 251 h 509"/>
                <a:gd name="T88" fmla="*/ 764 w 1433"/>
                <a:gd name="T89" fmla="*/ 242 h 509"/>
                <a:gd name="T90" fmla="*/ 631 w 1433"/>
                <a:gd name="T91" fmla="*/ 231 h 509"/>
                <a:gd name="T92" fmla="*/ 474 w 1433"/>
                <a:gd name="T93" fmla="*/ 217 h 509"/>
                <a:gd name="T94" fmla="*/ 290 w 1433"/>
                <a:gd name="T95" fmla="*/ 200 h 509"/>
                <a:gd name="T96" fmla="*/ 342 w 1433"/>
                <a:gd name="T97" fmla="*/ 128 h 509"/>
                <a:gd name="T98" fmla="*/ 410 w 1433"/>
                <a:gd name="T99" fmla="*/ 68 h 509"/>
                <a:gd name="T100" fmla="*/ 488 w 1433"/>
                <a:gd name="T101" fmla="*/ 25 h 509"/>
                <a:gd name="T102" fmla="*/ 516 w 1433"/>
                <a:gd name="T103" fmla="*/ 28 h 509"/>
                <a:gd name="T104" fmla="*/ 563 w 1433"/>
                <a:gd name="T105" fmla="*/ 35 h 509"/>
                <a:gd name="T106" fmla="*/ 625 w 1433"/>
                <a:gd name="T107" fmla="*/ 42 h 509"/>
                <a:gd name="T108" fmla="*/ 694 w 1433"/>
                <a:gd name="T109" fmla="*/ 51 h 509"/>
                <a:gd name="T110" fmla="*/ 766 w 1433"/>
                <a:gd name="T111" fmla="*/ 59 h 509"/>
                <a:gd name="T112" fmla="*/ 834 w 1433"/>
                <a:gd name="T113" fmla="*/ 67 h 509"/>
                <a:gd name="T114" fmla="*/ 891 w 1433"/>
                <a:gd name="T115" fmla="*/ 74 h 509"/>
                <a:gd name="T116" fmla="*/ 932 w 1433"/>
                <a:gd name="T117" fmla="*/ 80 h 509"/>
                <a:gd name="T118" fmla="*/ 978 w 1433"/>
                <a:gd name="T119" fmla="*/ 83 h 509"/>
                <a:gd name="T120" fmla="*/ 1043 w 1433"/>
                <a:gd name="T121" fmla="*/ 71 h 509"/>
                <a:gd name="T122" fmla="*/ 1099 w 1433"/>
                <a:gd name="T123" fmla="*/ 43 h 509"/>
                <a:gd name="T124" fmla="*/ 1146 w 1433"/>
                <a:gd name="T125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3" h="509">
                  <a:moveTo>
                    <a:pt x="1146" y="0"/>
                  </a:moveTo>
                  <a:lnTo>
                    <a:pt x="1224" y="0"/>
                  </a:lnTo>
                  <a:lnTo>
                    <a:pt x="1258" y="3"/>
                  </a:lnTo>
                  <a:lnTo>
                    <a:pt x="1289" y="11"/>
                  </a:lnTo>
                  <a:lnTo>
                    <a:pt x="1320" y="24"/>
                  </a:lnTo>
                  <a:lnTo>
                    <a:pt x="1347" y="42"/>
                  </a:lnTo>
                  <a:lnTo>
                    <a:pt x="1371" y="62"/>
                  </a:lnTo>
                  <a:lnTo>
                    <a:pt x="1393" y="87"/>
                  </a:lnTo>
                  <a:lnTo>
                    <a:pt x="1409" y="114"/>
                  </a:lnTo>
                  <a:lnTo>
                    <a:pt x="1423" y="145"/>
                  </a:lnTo>
                  <a:lnTo>
                    <a:pt x="1430" y="177"/>
                  </a:lnTo>
                  <a:lnTo>
                    <a:pt x="1433" y="211"/>
                  </a:lnTo>
                  <a:lnTo>
                    <a:pt x="1432" y="369"/>
                  </a:lnTo>
                  <a:lnTo>
                    <a:pt x="1429" y="397"/>
                  </a:lnTo>
                  <a:lnTo>
                    <a:pt x="1421" y="423"/>
                  </a:lnTo>
                  <a:lnTo>
                    <a:pt x="1407" y="446"/>
                  </a:lnTo>
                  <a:lnTo>
                    <a:pt x="1391" y="468"/>
                  </a:lnTo>
                  <a:lnTo>
                    <a:pt x="1369" y="484"/>
                  </a:lnTo>
                  <a:lnTo>
                    <a:pt x="1346" y="498"/>
                  </a:lnTo>
                  <a:lnTo>
                    <a:pt x="1320" y="506"/>
                  </a:lnTo>
                  <a:lnTo>
                    <a:pt x="1291" y="508"/>
                  </a:lnTo>
                  <a:lnTo>
                    <a:pt x="1291" y="508"/>
                  </a:lnTo>
                  <a:lnTo>
                    <a:pt x="1291" y="508"/>
                  </a:lnTo>
                  <a:lnTo>
                    <a:pt x="1291" y="508"/>
                  </a:lnTo>
                  <a:lnTo>
                    <a:pt x="1290" y="508"/>
                  </a:lnTo>
                  <a:lnTo>
                    <a:pt x="1288" y="508"/>
                  </a:lnTo>
                  <a:lnTo>
                    <a:pt x="1285" y="508"/>
                  </a:lnTo>
                  <a:lnTo>
                    <a:pt x="1281" y="508"/>
                  </a:lnTo>
                  <a:lnTo>
                    <a:pt x="1275" y="509"/>
                  </a:lnTo>
                  <a:lnTo>
                    <a:pt x="1267" y="509"/>
                  </a:lnTo>
                  <a:lnTo>
                    <a:pt x="1258" y="509"/>
                  </a:lnTo>
                  <a:lnTo>
                    <a:pt x="1245" y="509"/>
                  </a:lnTo>
                  <a:lnTo>
                    <a:pt x="1230" y="509"/>
                  </a:lnTo>
                  <a:lnTo>
                    <a:pt x="1213" y="509"/>
                  </a:lnTo>
                  <a:lnTo>
                    <a:pt x="1191" y="509"/>
                  </a:lnTo>
                  <a:lnTo>
                    <a:pt x="1168" y="509"/>
                  </a:lnTo>
                  <a:lnTo>
                    <a:pt x="1139" y="509"/>
                  </a:lnTo>
                  <a:lnTo>
                    <a:pt x="1107" y="509"/>
                  </a:lnTo>
                  <a:lnTo>
                    <a:pt x="1071" y="509"/>
                  </a:lnTo>
                  <a:lnTo>
                    <a:pt x="1031" y="509"/>
                  </a:lnTo>
                  <a:lnTo>
                    <a:pt x="986" y="509"/>
                  </a:lnTo>
                  <a:lnTo>
                    <a:pt x="936" y="509"/>
                  </a:lnTo>
                  <a:lnTo>
                    <a:pt x="881" y="509"/>
                  </a:lnTo>
                  <a:lnTo>
                    <a:pt x="820" y="509"/>
                  </a:lnTo>
                  <a:lnTo>
                    <a:pt x="754" y="509"/>
                  </a:lnTo>
                  <a:lnTo>
                    <a:pt x="682" y="509"/>
                  </a:lnTo>
                  <a:lnTo>
                    <a:pt x="604" y="509"/>
                  </a:lnTo>
                  <a:lnTo>
                    <a:pt x="519" y="509"/>
                  </a:lnTo>
                  <a:lnTo>
                    <a:pt x="428" y="509"/>
                  </a:lnTo>
                  <a:lnTo>
                    <a:pt x="329" y="509"/>
                  </a:lnTo>
                  <a:lnTo>
                    <a:pt x="223" y="509"/>
                  </a:lnTo>
                  <a:lnTo>
                    <a:pt x="111" y="509"/>
                  </a:lnTo>
                  <a:lnTo>
                    <a:pt x="85" y="506"/>
                  </a:lnTo>
                  <a:lnTo>
                    <a:pt x="61" y="498"/>
                  </a:lnTo>
                  <a:lnTo>
                    <a:pt x="41" y="484"/>
                  </a:lnTo>
                  <a:lnTo>
                    <a:pt x="24" y="468"/>
                  </a:lnTo>
                  <a:lnTo>
                    <a:pt x="11" y="447"/>
                  </a:lnTo>
                  <a:lnTo>
                    <a:pt x="3" y="424"/>
                  </a:lnTo>
                  <a:lnTo>
                    <a:pt x="0" y="398"/>
                  </a:lnTo>
                  <a:lnTo>
                    <a:pt x="3" y="373"/>
                  </a:lnTo>
                  <a:lnTo>
                    <a:pt x="11" y="349"/>
                  </a:lnTo>
                  <a:lnTo>
                    <a:pt x="24" y="329"/>
                  </a:lnTo>
                  <a:lnTo>
                    <a:pt x="41" y="313"/>
                  </a:lnTo>
                  <a:lnTo>
                    <a:pt x="61" y="299"/>
                  </a:lnTo>
                  <a:lnTo>
                    <a:pt x="85" y="291"/>
                  </a:lnTo>
                  <a:lnTo>
                    <a:pt x="111" y="288"/>
                  </a:lnTo>
                  <a:lnTo>
                    <a:pt x="1212" y="288"/>
                  </a:lnTo>
                  <a:lnTo>
                    <a:pt x="1210" y="287"/>
                  </a:lnTo>
                  <a:lnTo>
                    <a:pt x="1207" y="286"/>
                  </a:lnTo>
                  <a:lnTo>
                    <a:pt x="1205" y="285"/>
                  </a:lnTo>
                  <a:lnTo>
                    <a:pt x="1203" y="284"/>
                  </a:lnTo>
                  <a:lnTo>
                    <a:pt x="1200" y="283"/>
                  </a:lnTo>
                  <a:lnTo>
                    <a:pt x="1197" y="283"/>
                  </a:lnTo>
                  <a:lnTo>
                    <a:pt x="1193" y="282"/>
                  </a:lnTo>
                  <a:lnTo>
                    <a:pt x="1187" y="281"/>
                  </a:lnTo>
                  <a:lnTo>
                    <a:pt x="1180" y="280"/>
                  </a:lnTo>
                  <a:lnTo>
                    <a:pt x="1172" y="279"/>
                  </a:lnTo>
                  <a:lnTo>
                    <a:pt x="1160" y="278"/>
                  </a:lnTo>
                  <a:lnTo>
                    <a:pt x="1147" y="276"/>
                  </a:lnTo>
                  <a:lnTo>
                    <a:pt x="1131" y="275"/>
                  </a:lnTo>
                  <a:lnTo>
                    <a:pt x="1111" y="273"/>
                  </a:lnTo>
                  <a:lnTo>
                    <a:pt x="1090" y="271"/>
                  </a:lnTo>
                  <a:lnTo>
                    <a:pt x="1064" y="269"/>
                  </a:lnTo>
                  <a:lnTo>
                    <a:pt x="1034" y="266"/>
                  </a:lnTo>
                  <a:lnTo>
                    <a:pt x="1001" y="263"/>
                  </a:lnTo>
                  <a:lnTo>
                    <a:pt x="963" y="259"/>
                  </a:lnTo>
                  <a:lnTo>
                    <a:pt x="921" y="255"/>
                  </a:lnTo>
                  <a:lnTo>
                    <a:pt x="874" y="251"/>
                  </a:lnTo>
                  <a:lnTo>
                    <a:pt x="821" y="247"/>
                  </a:lnTo>
                  <a:lnTo>
                    <a:pt x="764" y="242"/>
                  </a:lnTo>
                  <a:lnTo>
                    <a:pt x="700" y="237"/>
                  </a:lnTo>
                  <a:lnTo>
                    <a:pt x="631" y="231"/>
                  </a:lnTo>
                  <a:lnTo>
                    <a:pt x="556" y="224"/>
                  </a:lnTo>
                  <a:lnTo>
                    <a:pt x="474" y="217"/>
                  </a:lnTo>
                  <a:lnTo>
                    <a:pt x="385" y="209"/>
                  </a:lnTo>
                  <a:lnTo>
                    <a:pt x="290" y="200"/>
                  </a:lnTo>
                  <a:lnTo>
                    <a:pt x="313" y="162"/>
                  </a:lnTo>
                  <a:lnTo>
                    <a:pt x="342" y="128"/>
                  </a:lnTo>
                  <a:lnTo>
                    <a:pt x="374" y="96"/>
                  </a:lnTo>
                  <a:lnTo>
                    <a:pt x="410" y="68"/>
                  </a:lnTo>
                  <a:lnTo>
                    <a:pt x="448" y="45"/>
                  </a:lnTo>
                  <a:lnTo>
                    <a:pt x="488" y="25"/>
                  </a:lnTo>
                  <a:lnTo>
                    <a:pt x="499" y="26"/>
                  </a:lnTo>
                  <a:lnTo>
                    <a:pt x="516" y="28"/>
                  </a:lnTo>
                  <a:lnTo>
                    <a:pt x="538" y="32"/>
                  </a:lnTo>
                  <a:lnTo>
                    <a:pt x="563" y="35"/>
                  </a:lnTo>
                  <a:lnTo>
                    <a:pt x="593" y="39"/>
                  </a:lnTo>
                  <a:lnTo>
                    <a:pt x="625" y="42"/>
                  </a:lnTo>
                  <a:lnTo>
                    <a:pt x="660" y="46"/>
                  </a:lnTo>
                  <a:lnTo>
                    <a:pt x="694" y="51"/>
                  </a:lnTo>
                  <a:lnTo>
                    <a:pt x="731" y="55"/>
                  </a:lnTo>
                  <a:lnTo>
                    <a:pt x="766" y="59"/>
                  </a:lnTo>
                  <a:lnTo>
                    <a:pt x="801" y="63"/>
                  </a:lnTo>
                  <a:lnTo>
                    <a:pt x="834" y="67"/>
                  </a:lnTo>
                  <a:lnTo>
                    <a:pt x="864" y="71"/>
                  </a:lnTo>
                  <a:lnTo>
                    <a:pt x="891" y="74"/>
                  </a:lnTo>
                  <a:lnTo>
                    <a:pt x="914" y="78"/>
                  </a:lnTo>
                  <a:lnTo>
                    <a:pt x="932" y="80"/>
                  </a:lnTo>
                  <a:lnTo>
                    <a:pt x="944" y="81"/>
                  </a:lnTo>
                  <a:lnTo>
                    <a:pt x="978" y="83"/>
                  </a:lnTo>
                  <a:lnTo>
                    <a:pt x="1011" y="79"/>
                  </a:lnTo>
                  <a:lnTo>
                    <a:pt x="1043" y="71"/>
                  </a:lnTo>
                  <a:lnTo>
                    <a:pt x="1072" y="59"/>
                  </a:lnTo>
                  <a:lnTo>
                    <a:pt x="1099" y="43"/>
                  </a:lnTo>
                  <a:lnTo>
                    <a:pt x="1125" y="23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80"/>
            <p:cNvSpPr>
              <a:spLocks/>
            </p:cNvSpPr>
            <p:nvPr/>
          </p:nvSpPr>
          <p:spPr bwMode="auto">
            <a:xfrm>
              <a:off x="8626476" y="2997200"/>
              <a:ext cx="74613" cy="73025"/>
            </a:xfrm>
            <a:custGeom>
              <a:avLst/>
              <a:gdLst>
                <a:gd name="T0" fmla="*/ 235 w 470"/>
                <a:gd name="T1" fmla="*/ 0 h 467"/>
                <a:gd name="T2" fmla="*/ 236 w 470"/>
                <a:gd name="T3" fmla="*/ 0 h 467"/>
                <a:gd name="T4" fmla="*/ 274 w 470"/>
                <a:gd name="T5" fmla="*/ 3 h 467"/>
                <a:gd name="T6" fmla="*/ 310 w 470"/>
                <a:gd name="T7" fmla="*/ 12 h 467"/>
                <a:gd name="T8" fmla="*/ 344 w 470"/>
                <a:gd name="T9" fmla="*/ 27 h 467"/>
                <a:gd name="T10" fmla="*/ 374 w 470"/>
                <a:gd name="T11" fmla="*/ 45 h 467"/>
                <a:gd name="T12" fmla="*/ 402 w 470"/>
                <a:gd name="T13" fmla="*/ 70 h 467"/>
                <a:gd name="T14" fmla="*/ 424 w 470"/>
                <a:gd name="T15" fmla="*/ 96 h 467"/>
                <a:gd name="T16" fmla="*/ 444 w 470"/>
                <a:gd name="T17" fmla="*/ 127 h 467"/>
                <a:gd name="T18" fmla="*/ 457 w 470"/>
                <a:gd name="T19" fmla="*/ 161 h 467"/>
                <a:gd name="T20" fmla="*/ 466 w 470"/>
                <a:gd name="T21" fmla="*/ 197 h 467"/>
                <a:gd name="T22" fmla="*/ 470 w 470"/>
                <a:gd name="T23" fmla="*/ 235 h 467"/>
                <a:gd name="T24" fmla="*/ 465 w 470"/>
                <a:gd name="T25" fmla="*/ 273 h 467"/>
                <a:gd name="T26" fmla="*/ 457 w 470"/>
                <a:gd name="T27" fmla="*/ 309 h 467"/>
                <a:gd name="T28" fmla="*/ 443 w 470"/>
                <a:gd name="T29" fmla="*/ 341 h 467"/>
                <a:gd name="T30" fmla="*/ 423 w 470"/>
                <a:gd name="T31" fmla="*/ 372 h 467"/>
                <a:gd name="T32" fmla="*/ 400 w 470"/>
                <a:gd name="T33" fmla="*/ 400 h 467"/>
                <a:gd name="T34" fmla="*/ 372 w 470"/>
                <a:gd name="T35" fmla="*/ 422 h 467"/>
                <a:gd name="T36" fmla="*/ 343 w 470"/>
                <a:gd name="T37" fmla="*/ 442 h 467"/>
                <a:gd name="T38" fmla="*/ 309 w 470"/>
                <a:gd name="T39" fmla="*/ 455 h 467"/>
                <a:gd name="T40" fmla="*/ 273 w 470"/>
                <a:gd name="T41" fmla="*/ 464 h 467"/>
                <a:gd name="T42" fmla="*/ 235 w 470"/>
                <a:gd name="T43" fmla="*/ 467 h 467"/>
                <a:gd name="T44" fmla="*/ 233 w 470"/>
                <a:gd name="T45" fmla="*/ 467 h 467"/>
                <a:gd name="T46" fmla="*/ 195 w 470"/>
                <a:gd name="T47" fmla="*/ 464 h 467"/>
                <a:gd name="T48" fmla="*/ 159 w 470"/>
                <a:gd name="T49" fmla="*/ 455 h 467"/>
                <a:gd name="T50" fmla="*/ 125 w 470"/>
                <a:gd name="T51" fmla="*/ 441 h 467"/>
                <a:gd name="T52" fmla="*/ 96 w 470"/>
                <a:gd name="T53" fmla="*/ 421 h 467"/>
                <a:gd name="T54" fmla="*/ 68 w 470"/>
                <a:gd name="T55" fmla="*/ 398 h 467"/>
                <a:gd name="T56" fmla="*/ 44 w 470"/>
                <a:gd name="T57" fmla="*/ 370 h 467"/>
                <a:gd name="T58" fmla="*/ 26 w 470"/>
                <a:gd name="T59" fmla="*/ 339 h 467"/>
                <a:gd name="T60" fmla="*/ 12 w 470"/>
                <a:gd name="T61" fmla="*/ 306 h 467"/>
                <a:gd name="T62" fmla="*/ 3 w 470"/>
                <a:gd name="T63" fmla="*/ 270 h 467"/>
                <a:gd name="T64" fmla="*/ 0 w 470"/>
                <a:gd name="T65" fmla="*/ 232 h 467"/>
                <a:gd name="T66" fmla="*/ 3 w 470"/>
                <a:gd name="T67" fmla="*/ 194 h 467"/>
                <a:gd name="T68" fmla="*/ 13 w 470"/>
                <a:gd name="T69" fmla="*/ 159 h 467"/>
                <a:gd name="T70" fmla="*/ 27 w 470"/>
                <a:gd name="T71" fmla="*/ 125 h 467"/>
                <a:gd name="T72" fmla="*/ 47 w 470"/>
                <a:gd name="T73" fmla="*/ 94 h 467"/>
                <a:gd name="T74" fmla="*/ 70 w 470"/>
                <a:gd name="T75" fmla="*/ 68 h 467"/>
                <a:gd name="T76" fmla="*/ 97 w 470"/>
                <a:gd name="T77" fmla="*/ 44 h 467"/>
                <a:gd name="T78" fmla="*/ 127 w 470"/>
                <a:gd name="T79" fmla="*/ 26 h 467"/>
                <a:gd name="T80" fmla="*/ 161 w 470"/>
                <a:gd name="T81" fmla="*/ 11 h 467"/>
                <a:gd name="T82" fmla="*/ 197 w 470"/>
                <a:gd name="T83" fmla="*/ 2 h 467"/>
                <a:gd name="T84" fmla="*/ 235 w 470"/>
                <a:gd name="T85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0" h="467">
                  <a:moveTo>
                    <a:pt x="235" y="0"/>
                  </a:moveTo>
                  <a:lnTo>
                    <a:pt x="236" y="0"/>
                  </a:lnTo>
                  <a:lnTo>
                    <a:pt x="274" y="3"/>
                  </a:lnTo>
                  <a:lnTo>
                    <a:pt x="310" y="12"/>
                  </a:lnTo>
                  <a:lnTo>
                    <a:pt x="344" y="27"/>
                  </a:lnTo>
                  <a:lnTo>
                    <a:pt x="374" y="45"/>
                  </a:lnTo>
                  <a:lnTo>
                    <a:pt x="402" y="70"/>
                  </a:lnTo>
                  <a:lnTo>
                    <a:pt x="424" y="96"/>
                  </a:lnTo>
                  <a:lnTo>
                    <a:pt x="444" y="127"/>
                  </a:lnTo>
                  <a:lnTo>
                    <a:pt x="457" y="161"/>
                  </a:lnTo>
                  <a:lnTo>
                    <a:pt x="466" y="197"/>
                  </a:lnTo>
                  <a:lnTo>
                    <a:pt x="470" y="235"/>
                  </a:lnTo>
                  <a:lnTo>
                    <a:pt x="465" y="273"/>
                  </a:lnTo>
                  <a:lnTo>
                    <a:pt x="457" y="309"/>
                  </a:lnTo>
                  <a:lnTo>
                    <a:pt x="443" y="341"/>
                  </a:lnTo>
                  <a:lnTo>
                    <a:pt x="423" y="372"/>
                  </a:lnTo>
                  <a:lnTo>
                    <a:pt x="400" y="400"/>
                  </a:lnTo>
                  <a:lnTo>
                    <a:pt x="372" y="422"/>
                  </a:lnTo>
                  <a:lnTo>
                    <a:pt x="343" y="442"/>
                  </a:lnTo>
                  <a:lnTo>
                    <a:pt x="309" y="455"/>
                  </a:lnTo>
                  <a:lnTo>
                    <a:pt x="273" y="464"/>
                  </a:lnTo>
                  <a:lnTo>
                    <a:pt x="235" y="467"/>
                  </a:lnTo>
                  <a:lnTo>
                    <a:pt x="233" y="467"/>
                  </a:lnTo>
                  <a:lnTo>
                    <a:pt x="195" y="464"/>
                  </a:lnTo>
                  <a:lnTo>
                    <a:pt x="159" y="455"/>
                  </a:lnTo>
                  <a:lnTo>
                    <a:pt x="125" y="441"/>
                  </a:lnTo>
                  <a:lnTo>
                    <a:pt x="96" y="421"/>
                  </a:lnTo>
                  <a:lnTo>
                    <a:pt x="68" y="398"/>
                  </a:lnTo>
                  <a:lnTo>
                    <a:pt x="44" y="370"/>
                  </a:lnTo>
                  <a:lnTo>
                    <a:pt x="26" y="339"/>
                  </a:lnTo>
                  <a:lnTo>
                    <a:pt x="12" y="306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3" y="159"/>
                  </a:lnTo>
                  <a:lnTo>
                    <a:pt x="27" y="125"/>
                  </a:lnTo>
                  <a:lnTo>
                    <a:pt x="47" y="94"/>
                  </a:lnTo>
                  <a:lnTo>
                    <a:pt x="70" y="68"/>
                  </a:lnTo>
                  <a:lnTo>
                    <a:pt x="97" y="44"/>
                  </a:lnTo>
                  <a:lnTo>
                    <a:pt x="127" y="26"/>
                  </a:lnTo>
                  <a:lnTo>
                    <a:pt x="161" y="11"/>
                  </a:lnTo>
                  <a:lnTo>
                    <a:pt x="197" y="2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81"/>
            <p:cNvSpPr>
              <a:spLocks/>
            </p:cNvSpPr>
            <p:nvPr/>
          </p:nvSpPr>
          <p:spPr bwMode="auto">
            <a:xfrm>
              <a:off x="8194676" y="3048000"/>
              <a:ext cx="177800" cy="41275"/>
            </a:xfrm>
            <a:custGeom>
              <a:avLst/>
              <a:gdLst>
                <a:gd name="T0" fmla="*/ 133 w 1124"/>
                <a:gd name="T1" fmla="*/ 0 h 266"/>
                <a:gd name="T2" fmla="*/ 1124 w 1124"/>
                <a:gd name="T3" fmla="*/ 0 h 266"/>
                <a:gd name="T4" fmla="*/ 1102 w 1124"/>
                <a:gd name="T5" fmla="*/ 24 h 266"/>
                <a:gd name="T6" fmla="*/ 1084 w 1124"/>
                <a:gd name="T7" fmla="*/ 50 h 266"/>
                <a:gd name="T8" fmla="*/ 1070 w 1124"/>
                <a:gd name="T9" fmla="*/ 79 h 266"/>
                <a:gd name="T10" fmla="*/ 1060 w 1124"/>
                <a:gd name="T11" fmla="*/ 109 h 266"/>
                <a:gd name="T12" fmla="*/ 1055 w 1124"/>
                <a:gd name="T13" fmla="*/ 142 h 266"/>
                <a:gd name="T14" fmla="*/ 1056 w 1124"/>
                <a:gd name="T15" fmla="*/ 176 h 266"/>
                <a:gd name="T16" fmla="*/ 1061 w 1124"/>
                <a:gd name="T17" fmla="*/ 208 h 266"/>
                <a:gd name="T18" fmla="*/ 1070 w 1124"/>
                <a:gd name="T19" fmla="*/ 238 h 266"/>
                <a:gd name="T20" fmla="*/ 1084 w 1124"/>
                <a:gd name="T21" fmla="*/ 266 h 266"/>
                <a:gd name="T22" fmla="*/ 133 w 1124"/>
                <a:gd name="T23" fmla="*/ 266 h 266"/>
                <a:gd name="T24" fmla="*/ 107 w 1124"/>
                <a:gd name="T25" fmla="*/ 263 h 266"/>
                <a:gd name="T26" fmla="*/ 81 w 1124"/>
                <a:gd name="T27" fmla="*/ 255 h 266"/>
                <a:gd name="T28" fmla="*/ 58 w 1124"/>
                <a:gd name="T29" fmla="*/ 242 h 266"/>
                <a:gd name="T30" fmla="*/ 39 w 1124"/>
                <a:gd name="T31" fmla="*/ 227 h 266"/>
                <a:gd name="T32" fmla="*/ 23 w 1124"/>
                <a:gd name="T33" fmla="*/ 206 h 266"/>
                <a:gd name="T34" fmla="*/ 10 w 1124"/>
                <a:gd name="T35" fmla="*/ 184 h 266"/>
                <a:gd name="T36" fmla="*/ 3 w 1124"/>
                <a:gd name="T37" fmla="*/ 159 h 266"/>
                <a:gd name="T38" fmla="*/ 0 w 1124"/>
                <a:gd name="T39" fmla="*/ 133 h 266"/>
                <a:gd name="T40" fmla="*/ 3 w 1124"/>
                <a:gd name="T41" fmla="*/ 106 h 266"/>
                <a:gd name="T42" fmla="*/ 10 w 1124"/>
                <a:gd name="T43" fmla="*/ 81 h 266"/>
                <a:gd name="T44" fmla="*/ 23 w 1124"/>
                <a:gd name="T45" fmla="*/ 58 h 266"/>
                <a:gd name="T46" fmla="*/ 39 w 1124"/>
                <a:gd name="T47" fmla="*/ 39 h 266"/>
                <a:gd name="T48" fmla="*/ 58 w 1124"/>
                <a:gd name="T49" fmla="*/ 23 h 266"/>
                <a:gd name="T50" fmla="*/ 81 w 1124"/>
                <a:gd name="T51" fmla="*/ 10 h 266"/>
                <a:gd name="T52" fmla="*/ 107 w 1124"/>
                <a:gd name="T53" fmla="*/ 3 h 266"/>
                <a:gd name="T54" fmla="*/ 133 w 1124"/>
                <a:gd name="T5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4" h="266">
                  <a:moveTo>
                    <a:pt x="133" y="0"/>
                  </a:moveTo>
                  <a:lnTo>
                    <a:pt x="1124" y="0"/>
                  </a:lnTo>
                  <a:lnTo>
                    <a:pt x="1102" y="24"/>
                  </a:lnTo>
                  <a:lnTo>
                    <a:pt x="1084" y="50"/>
                  </a:lnTo>
                  <a:lnTo>
                    <a:pt x="1070" y="79"/>
                  </a:lnTo>
                  <a:lnTo>
                    <a:pt x="1060" y="109"/>
                  </a:lnTo>
                  <a:lnTo>
                    <a:pt x="1055" y="142"/>
                  </a:lnTo>
                  <a:lnTo>
                    <a:pt x="1056" y="176"/>
                  </a:lnTo>
                  <a:lnTo>
                    <a:pt x="1061" y="208"/>
                  </a:lnTo>
                  <a:lnTo>
                    <a:pt x="1070" y="238"/>
                  </a:lnTo>
                  <a:lnTo>
                    <a:pt x="1084" y="266"/>
                  </a:lnTo>
                  <a:lnTo>
                    <a:pt x="133" y="266"/>
                  </a:lnTo>
                  <a:lnTo>
                    <a:pt x="107" y="263"/>
                  </a:lnTo>
                  <a:lnTo>
                    <a:pt x="81" y="255"/>
                  </a:lnTo>
                  <a:lnTo>
                    <a:pt x="58" y="242"/>
                  </a:lnTo>
                  <a:lnTo>
                    <a:pt x="39" y="227"/>
                  </a:lnTo>
                  <a:lnTo>
                    <a:pt x="23" y="206"/>
                  </a:lnTo>
                  <a:lnTo>
                    <a:pt x="10" y="184"/>
                  </a:lnTo>
                  <a:lnTo>
                    <a:pt x="3" y="159"/>
                  </a:lnTo>
                  <a:lnTo>
                    <a:pt x="0" y="133"/>
                  </a:lnTo>
                  <a:lnTo>
                    <a:pt x="3" y="106"/>
                  </a:lnTo>
                  <a:lnTo>
                    <a:pt x="10" y="81"/>
                  </a:lnTo>
                  <a:lnTo>
                    <a:pt x="23" y="58"/>
                  </a:lnTo>
                  <a:lnTo>
                    <a:pt x="39" y="39"/>
                  </a:lnTo>
                  <a:lnTo>
                    <a:pt x="58" y="23"/>
                  </a:lnTo>
                  <a:lnTo>
                    <a:pt x="81" y="10"/>
                  </a:lnTo>
                  <a:lnTo>
                    <a:pt x="107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2"/>
            <p:cNvSpPr>
              <a:spLocks/>
            </p:cNvSpPr>
            <p:nvPr/>
          </p:nvSpPr>
          <p:spPr bwMode="auto">
            <a:xfrm>
              <a:off x="8180388" y="3105150"/>
              <a:ext cx="536575" cy="36512"/>
            </a:xfrm>
            <a:custGeom>
              <a:avLst/>
              <a:gdLst>
                <a:gd name="T0" fmla="*/ 115 w 3379"/>
                <a:gd name="T1" fmla="*/ 0 h 230"/>
                <a:gd name="T2" fmla="*/ 3264 w 3379"/>
                <a:gd name="T3" fmla="*/ 0 h 230"/>
                <a:gd name="T4" fmla="*/ 3291 w 3379"/>
                <a:gd name="T5" fmla="*/ 3 h 230"/>
                <a:gd name="T6" fmla="*/ 3314 w 3379"/>
                <a:gd name="T7" fmla="*/ 12 h 230"/>
                <a:gd name="T8" fmla="*/ 3336 w 3379"/>
                <a:gd name="T9" fmla="*/ 25 h 230"/>
                <a:gd name="T10" fmla="*/ 3354 w 3379"/>
                <a:gd name="T11" fmla="*/ 43 h 230"/>
                <a:gd name="T12" fmla="*/ 3368 w 3379"/>
                <a:gd name="T13" fmla="*/ 64 h 230"/>
                <a:gd name="T14" fmla="*/ 3376 w 3379"/>
                <a:gd name="T15" fmla="*/ 89 h 230"/>
                <a:gd name="T16" fmla="*/ 3379 w 3379"/>
                <a:gd name="T17" fmla="*/ 115 h 230"/>
                <a:gd name="T18" fmla="*/ 3376 w 3379"/>
                <a:gd name="T19" fmla="*/ 142 h 230"/>
                <a:gd name="T20" fmla="*/ 3368 w 3379"/>
                <a:gd name="T21" fmla="*/ 165 h 230"/>
                <a:gd name="T22" fmla="*/ 3354 w 3379"/>
                <a:gd name="T23" fmla="*/ 187 h 230"/>
                <a:gd name="T24" fmla="*/ 3336 w 3379"/>
                <a:gd name="T25" fmla="*/ 204 h 230"/>
                <a:gd name="T26" fmla="*/ 3314 w 3379"/>
                <a:gd name="T27" fmla="*/ 219 h 230"/>
                <a:gd name="T28" fmla="*/ 3291 w 3379"/>
                <a:gd name="T29" fmla="*/ 227 h 230"/>
                <a:gd name="T30" fmla="*/ 3264 w 3379"/>
                <a:gd name="T31" fmla="*/ 230 h 230"/>
                <a:gd name="T32" fmla="*/ 115 w 3379"/>
                <a:gd name="T33" fmla="*/ 230 h 230"/>
                <a:gd name="T34" fmla="*/ 89 w 3379"/>
                <a:gd name="T35" fmla="*/ 227 h 230"/>
                <a:gd name="T36" fmla="*/ 65 w 3379"/>
                <a:gd name="T37" fmla="*/ 219 h 230"/>
                <a:gd name="T38" fmla="*/ 43 w 3379"/>
                <a:gd name="T39" fmla="*/ 204 h 230"/>
                <a:gd name="T40" fmla="*/ 26 w 3379"/>
                <a:gd name="T41" fmla="*/ 187 h 230"/>
                <a:gd name="T42" fmla="*/ 11 w 3379"/>
                <a:gd name="T43" fmla="*/ 165 h 230"/>
                <a:gd name="T44" fmla="*/ 3 w 3379"/>
                <a:gd name="T45" fmla="*/ 142 h 230"/>
                <a:gd name="T46" fmla="*/ 0 w 3379"/>
                <a:gd name="T47" fmla="*/ 115 h 230"/>
                <a:gd name="T48" fmla="*/ 3 w 3379"/>
                <a:gd name="T49" fmla="*/ 89 h 230"/>
                <a:gd name="T50" fmla="*/ 11 w 3379"/>
                <a:gd name="T51" fmla="*/ 64 h 230"/>
                <a:gd name="T52" fmla="*/ 26 w 3379"/>
                <a:gd name="T53" fmla="*/ 43 h 230"/>
                <a:gd name="T54" fmla="*/ 43 w 3379"/>
                <a:gd name="T55" fmla="*/ 25 h 230"/>
                <a:gd name="T56" fmla="*/ 65 w 3379"/>
                <a:gd name="T57" fmla="*/ 12 h 230"/>
                <a:gd name="T58" fmla="*/ 89 w 3379"/>
                <a:gd name="T59" fmla="*/ 3 h 230"/>
                <a:gd name="T60" fmla="*/ 115 w 3379"/>
                <a:gd name="T6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79" h="230">
                  <a:moveTo>
                    <a:pt x="115" y="0"/>
                  </a:moveTo>
                  <a:lnTo>
                    <a:pt x="3264" y="0"/>
                  </a:lnTo>
                  <a:lnTo>
                    <a:pt x="3291" y="3"/>
                  </a:lnTo>
                  <a:lnTo>
                    <a:pt x="3314" y="12"/>
                  </a:lnTo>
                  <a:lnTo>
                    <a:pt x="3336" y="25"/>
                  </a:lnTo>
                  <a:lnTo>
                    <a:pt x="3354" y="43"/>
                  </a:lnTo>
                  <a:lnTo>
                    <a:pt x="3368" y="64"/>
                  </a:lnTo>
                  <a:lnTo>
                    <a:pt x="3376" y="89"/>
                  </a:lnTo>
                  <a:lnTo>
                    <a:pt x="3379" y="115"/>
                  </a:lnTo>
                  <a:lnTo>
                    <a:pt x="3376" y="142"/>
                  </a:lnTo>
                  <a:lnTo>
                    <a:pt x="3368" y="165"/>
                  </a:lnTo>
                  <a:lnTo>
                    <a:pt x="3354" y="187"/>
                  </a:lnTo>
                  <a:lnTo>
                    <a:pt x="3336" y="204"/>
                  </a:lnTo>
                  <a:lnTo>
                    <a:pt x="3314" y="219"/>
                  </a:lnTo>
                  <a:lnTo>
                    <a:pt x="3291" y="227"/>
                  </a:lnTo>
                  <a:lnTo>
                    <a:pt x="3264" y="230"/>
                  </a:lnTo>
                  <a:lnTo>
                    <a:pt x="115" y="230"/>
                  </a:lnTo>
                  <a:lnTo>
                    <a:pt x="89" y="227"/>
                  </a:lnTo>
                  <a:lnTo>
                    <a:pt x="65" y="219"/>
                  </a:lnTo>
                  <a:lnTo>
                    <a:pt x="43" y="204"/>
                  </a:lnTo>
                  <a:lnTo>
                    <a:pt x="26" y="187"/>
                  </a:lnTo>
                  <a:lnTo>
                    <a:pt x="11" y="165"/>
                  </a:lnTo>
                  <a:lnTo>
                    <a:pt x="3" y="142"/>
                  </a:lnTo>
                  <a:lnTo>
                    <a:pt x="0" y="115"/>
                  </a:lnTo>
                  <a:lnTo>
                    <a:pt x="3" y="89"/>
                  </a:lnTo>
                  <a:lnTo>
                    <a:pt x="11" y="64"/>
                  </a:lnTo>
                  <a:lnTo>
                    <a:pt x="26" y="43"/>
                  </a:lnTo>
                  <a:lnTo>
                    <a:pt x="43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9237016" y="2698750"/>
            <a:ext cx="257175" cy="534988"/>
            <a:chOff x="9237663" y="2698750"/>
            <a:chExt cx="2571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87"/>
            <p:cNvSpPr>
              <a:spLocks/>
            </p:cNvSpPr>
            <p:nvPr/>
          </p:nvSpPr>
          <p:spPr bwMode="auto">
            <a:xfrm>
              <a:off x="9323388" y="2698750"/>
              <a:ext cx="30163" cy="15875"/>
            </a:xfrm>
            <a:custGeom>
              <a:avLst/>
              <a:gdLst>
                <a:gd name="T0" fmla="*/ 134 w 194"/>
                <a:gd name="T1" fmla="*/ 0 h 103"/>
                <a:gd name="T2" fmla="*/ 164 w 194"/>
                <a:gd name="T3" fmla="*/ 1 h 103"/>
                <a:gd name="T4" fmla="*/ 194 w 194"/>
                <a:gd name="T5" fmla="*/ 6 h 103"/>
                <a:gd name="T6" fmla="*/ 70 w 194"/>
                <a:gd name="T7" fmla="*/ 103 h 103"/>
                <a:gd name="T8" fmla="*/ 0 w 194"/>
                <a:gd name="T9" fmla="*/ 35 h 103"/>
                <a:gd name="T10" fmla="*/ 31 w 194"/>
                <a:gd name="T11" fmla="*/ 20 h 103"/>
                <a:gd name="T12" fmla="*/ 64 w 194"/>
                <a:gd name="T13" fmla="*/ 9 h 103"/>
                <a:gd name="T14" fmla="*/ 99 w 194"/>
                <a:gd name="T15" fmla="*/ 2 h 103"/>
                <a:gd name="T16" fmla="*/ 134 w 194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103">
                  <a:moveTo>
                    <a:pt x="134" y="0"/>
                  </a:moveTo>
                  <a:lnTo>
                    <a:pt x="164" y="1"/>
                  </a:lnTo>
                  <a:lnTo>
                    <a:pt x="194" y="6"/>
                  </a:lnTo>
                  <a:lnTo>
                    <a:pt x="70" y="103"/>
                  </a:lnTo>
                  <a:lnTo>
                    <a:pt x="0" y="35"/>
                  </a:lnTo>
                  <a:lnTo>
                    <a:pt x="31" y="20"/>
                  </a:lnTo>
                  <a:lnTo>
                    <a:pt x="64" y="9"/>
                  </a:lnTo>
                  <a:lnTo>
                    <a:pt x="99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88"/>
            <p:cNvSpPr>
              <a:spLocks/>
            </p:cNvSpPr>
            <p:nvPr/>
          </p:nvSpPr>
          <p:spPr bwMode="auto">
            <a:xfrm>
              <a:off x="9353551" y="2708275"/>
              <a:ext cx="28575" cy="12700"/>
            </a:xfrm>
            <a:custGeom>
              <a:avLst/>
              <a:gdLst>
                <a:gd name="T0" fmla="*/ 112 w 183"/>
                <a:gd name="T1" fmla="*/ 0 h 87"/>
                <a:gd name="T2" fmla="*/ 140 w 183"/>
                <a:gd name="T3" fmla="*/ 24 h 87"/>
                <a:gd name="T4" fmla="*/ 163 w 183"/>
                <a:gd name="T5" fmla="*/ 52 h 87"/>
                <a:gd name="T6" fmla="*/ 183 w 183"/>
                <a:gd name="T7" fmla="*/ 84 h 87"/>
                <a:gd name="T8" fmla="*/ 120 w 183"/>
                <a:gd name="T9" fmla="*/ 80 h 87"/>
                <a:gd name="T10" fmla="*/ 59 w 183"/>
                <a:gd name="T11" fmla="*/ 82 h 87"/>
                <a:gd name="T12" fmla="*/ 0 w 183"/>
                <a:gd name="T13" fmla="*/ 87 h 87"/>
                <a:gd name="T14" fmla="*/ 112 w 183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87">
                  <a:moveTo>
                    <a:pt x="112" y="0"/>
                  </a:moveTo>
                  <a:lnTo>
                    <a:pt x="140" y="24"/>
                  </a:lnTo>
                  <a:lnTo>
                    <a:pt x="163" y="52"/>
                  </a:lnTo>
                  <a:lnTo>
                    <a:pt x="183" y="84"/>
                  </a:lnTo>
                  <a:lnTo>
                    <a:pt x="120" y="80"/>
                  </a:lnTo>
                  <a:lnTo>
                    <a:pt x="59" y="82"/>
                  </a:lnTo>
                  <a:lnTo>
                    <a:pt x="0" y="87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89"/>
            <p:cNvSpPr>
              <a:spLocks/>
            </p:cNvSpPr>
            <p:nvPr/>
          </p:nvSpPr>
          <p:spPr bwMode="auto">
            <a:xfrm>
              <a:off x="9301163" y="2714625"/>
              <a:ext cx="22225" cy="22225"/>
            </a:xfrm>
            <a:custGeom>
              <a:avLst/>
              <a:gdLst>
                <a:gd name="T0" fmla="*/ 54 w 138"/>
                <a:gd name="T1" fmla="*/ 0 h 136"/>
                <a:gd name="T2" fmla="*/ 138 w 138"/>
                <a:gd name="T3" fmla="*/ 82 h 136"/>
                <a:gd name="T4" fmla="*/ 88 w 138"/>
                <a:gd name="T5" fmla="*/ 100 h 136"/>
                <a:gd name="T6" fmla="*/ 41 w 138"/>
                <a:gd name="T7" fmla="*/ 117 h 136"/>
                <a:gd name="T8" fmla="*/ 0 w 138"/>
                <a:gd name="T9" fmla="*/ 136 h 136"/>
                <a:gd name="T10" fmla="*/ 7 w 138"/>
                <a:gd name="T11" fmla="*/ 99 h 136"/>
                <a:gd name="T12" fmla="*/ 18 w 138"/>
                <a:gd name="T13" fmla="*/ 63 h 136"/>
                <a:gd name="T14" fmla="*/ 34 w 138"/>
                <a:gd name="T15" fmla="*/ 31 h 136"/>
                <a:gd name="T16" fmla="*/ 54 w 138"/>
                <a:gd name="T1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6">
                  <a:moveTo>
                    <a:pt x="54" y="0"/>
                  </a:moveTo>
                  <a:lnTo>
                    <a:pt x="138" y="82"/>
                  </a:lnTo>
                  <a:lnTo>
                    <a:pt x="88" y="100"/>
                  </a:lnTo>
                  <a:lnTo>
                    <a:pt x="41" y="117"/>
                  </a:lnTo>
                  <a:lnTo>
                    <a:pt x="0" y="136"/>
                  </a:lnTo>
                  <a:lnTo>
                    <a:pt x="7" y="99"/>
                  </a:lnTo>
                  <a:lnTo>
                    <a:pt x="18" y="63"/>
                  </a:lnTo>
                  <a:lnTo>
                    <a:pt x="34" y="3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90"/>
            <p:cNvSpPr>
              <a:spLocks/>
            </p:cNvSpPr>
            <p:nvPr/>
          </p:nvSpPr>
          <p:spPr bwMode="auto">
            <a:xfrm>
              <a:off x="9302751" y="2738438"/>
              <a:ext cx="85725" cy="46037"/>
            </a:xfrm>
            <a:custGeom>
              <a:avLst/>
              <a:gdLst>
                <a:gd name="T0" fmla="*/ 413 w 531"/>
                <a:gd name="T1" fmla="*/ 0 h 295"/>
                <a:gd name="T2" fmla="*/ 472 w 531"/>
                <a:gd name="T3" fmla="*/ 1 h 295"/>
                <a:gd name="T4" fmla="*/ 531 w 531"/>
                <a:gd name="T5" fmla="*/ 8 h 295"/>
                <a:gd name="T6" fmla="*/ 531 w 531"/>
                <a:gd name="T7" fmla="*/ 21 h 295"/>
                <a:gd name="T8" fmla="*/ 527 w 531"/>
                <a:gd name="T9" fmla="*/ 61 h 295"/>
                <a:gd name="T10" fmla="*/ 519 w 531"/>
                <a:gd name="T11" fmla="*/ 100 h 295"/>
                <a:gd name="T12" fmla="*/ 506 w 531"/>
                <a:gd name="T13" fmla="*/ 136 h 295"/>
                <a:gd name="T14" fmla="*/ 486 w 531"/>
                <a:gd name="T15" fmla="*/ 170 h 295"/>
                <a:gd name="T16" fmla="*/ 464 w 531"/>
                <a:gd name="T17" fmla="*/ 200 h 295"/>
                <a:gd name="T18" fmla="*/ 437 w 531"/>
                <a:gd name="T19" fmla="*/ 227 h 295"/>
                <a:gd name="T20" fmla="*/ 406 w 531"/>
                <a:gd name="T21" fmla="*/ 250 h 295"/>
                <a:gd name="T22" fmla="*/ 373 w 531"/>
                <a:gd name="T23" fmla="*/ 269 h 295"/>
                <a:gd name="T24" fmla="*/ 336 w 531"/>
                <a:gd name="T25" fmla="*/ 282 h 295"/>
                <a:gd name="T26" fmla="*/ 298 w 531"/>
                <a:gd name="T27" fmla="*/ 292 h 295"/>
                <a:gd name="T28" fmla="*/ 258 w 531"/>
                <a:gd name="T29" fmla="*/ 295 h 295"/>
                <a:gd name="T30" fmla="*/ 218 w 531"/>
                <a:gd name="T31" fmla="*/ 292 h 295"/>
                <a:gd name="T32" fmla="*/ 181 w 531"/>
                <a:gd name="T33" fmla="*/ 283 h 295"/>
                <a:gd name="T34" fmla="*/ 146 w 531"/>
                <a:gd name="T35" fmla="*/ 270 h 295"/>
                <a:gd name="T36" fmla="*/ 113 w 531"/>
                <a:gd name="T37" fmla="*/ 253 h 295"/>
                <a:gd name="T38" fmla="*/ 83 w 531"/>
                <a:gd name="T39" fmla="*/ 230 h 295"/>
                <a:gd name="T40" fmla="*/ 56 w 531"/>
                <a:gd name="T41" fmla="*/ 204 h 295"/>
                <a:gd name="T42" fmla="*/ 34 w 531"/>
                <a:gd name="T43" fmla="*/ 175 h 295"/>
                <a:gd name="T44" fmla="*/ 14 w 531"/>
                <a:gd name="T45" fmla="*/ 144 h 295"/>
                <a:gd name="T46" fmla="*/ 0 w 531"/>
                <a:gd name="T47" fmla="*/ 109 h 295"/>
                <a:gd name="T48" fmla="*/ 31 w 531"/>
                <a:gd name="T49" fmla="*/ 93 h 295"/>
                <a:gd name="T50" fmla="*/ 66 w 531"/>
                <a:gd name="T51" fmla="*/ 78 h 295"/>
                <a:gd name="T52" fmla="*/ 107 w 531"/>
                <a:gd name="T53" fmla="*/ 62 h 295"/>
                <a:gd name="T54" fmla="*/ 151 w 531"/>
                <a:gd name="T55" fmla="*/ 47 h 295"/>
                <a:gd name="T56" fmla="*/ 198 w 531"/>
                <a:gd name="T57" fmla="*/ 32 h 295"/>
                <a:gd name="T58" fmla="*/ 248 w 531"/>
                <a:gd name="T59" fmla="*/ 19 h 295"/>
                <a:gd name="T60" fmla="*/ 302 w 531"/>
                <a:gd name="T61" fmla="*/ 9 h 295"/>
                <a:gd name="T62" fmla="*/ 357 w 531"/>
                <a:gd name="T63" fmla="*/ 3 h 295"/>
                <a:gd name="T64" fmla="*/ 413 w 531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1" h="295">
                  <a:moveTo>
                    <a:pt x="413" y="0"/>
                  </a:moveTo>
                  <a:lnTo>
                    <a:pt x="472" y="1"/>
                  </a:lnTo>
                  <a:lnTo>
                    <a:pt x="531" y="8"/>
                  </a:lnTo>
                  <a:lnTo>
                    <a:pt x="531" y="21"/>
                  </a:lnTo>
                  <a:lnTo>
                    <a:pt x="527" y="61"/>
                  </a:lnTo>
                  <a:lnTo>
                    <a:pt x="519" y="100"/>
                  </a:lnTo>
                  <a:lnTo>
                    <a:pt x="506" y="136"/>
                  </a:lnTo>
                  <a:lnTo>
                    <a:pt x="486" y="170"/>
                  </a:lnTo>
                  <a:lnTo>
                    <a:pt x="464" y="200"/>
                  </a:lnTo>
                  <a:lnTo>
                    <a:pt x="437" y="227"/>
                  </a:lnTo>
                  <a:lnTo>
                    <a:pt x="406" y="250"/>
                  </a:lnTo>
                  <a:lnTo>
                    <a:pt x="373" y="269"/>
                  </a:lnTo>
                  <a:lnTo>
                    <a:pt x="336" y="282"/>
                  </a:lnTo>
                  <a:lnTo>
                    <a:pt x="298" y="292"/>
                  </a:lnTo>
                  <a:lnTo>
                    <a:pt x="258" y="295"/>
                  </a:lnTo>
                  <a:lnTo>
                    <a:pt x="218" y="292"/>
                  </a:lnTo>
                  <a:lnTo>
                    <a:pt x="181" y="283"/>
                  </a:lnTo>
                  <a:lnTo>
                    <a:pt x="146" y="270"/>
                  </a:lnTo>
                  <a:lnTo>
                    <a:pt x="113" y="253"/>
                  </a:lnTo>
                  <a:lnTo>
                    <a:pt x="83" y="230"/>
                  </a:lnTo>
                  <a:lnTo>
                    <a:pt x="56" y="204"/>
                  </a:lnTo>
                  <a:lnTo>
                    <a:pt x="34" y="175"/>
                  </a:lnTo>
                  <a:lnTo>
                    <a:pt x="14" y="144"/>
                  </a:lnTo>
                  <a:lnTo>
                    <a:pt x="0" y="109"/>
                  </a:lnTo>
                  <a:lnTo>
                    <a:pt x="31" y="93"/>
                  </a:lnTo>
                  <a:lnTo>
                    <a:pt x="66" y="78"/>
                  </a:lnTo>
                  <a:lnTo>
                    <a:pt x="107" y="62"/>
                  </a:lnTo>
                  <a:lnTo>
                    <a:pt x="151" y="47"/>
                  </a:lnTo>
                  <a:lnTo>
                    <a:pt x="198" y="32"/>
                  </a:lnTo>
                  <a:lnTo>
                    <a:pt x="248" y="19"/>
                  </a:lnTo>
                  <a:lnTo>
                    <a:pt x="302" y="9"/>
                  </a:lnTo>
                  <a:lnTo>
                    <a:pt x="357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91"/>
            <p:cNvSpPr>
              <a:spLocks/>
            </p:cNvSpPr>
            <p:nvPr/>
          </p:nvSpPr>
          <p:spPr bwMode="auto">
            <a:xfrm>
              <a:off x="9288463" y="2894013"/>
              <a:ext cx="111125" cy="339725"/>
            </a:xfrm>
            <a:custGeom>
              <a:avLst/>
              <a:gdLst>
                <a:gd name="T0" fmla="*/ 0 w 700"/>
                <a:gd name="T1" fmla="*/ 0 h 2142"/>
                <a:gd name="T2" fmla="*/ 59 w 700"/>
                <a:gd name="T3" fmla="*/ 30 h 2142"/>
                <a:gd name="T4" fmla="*/ 117 w 700"/>
                <a:gd name="T5" fmla="*/ 54 h 2142"/>
                <a:gd name="T6" fmla="*/ 175 w 700"/>
                <a:gd name="T7" fmla="*/ 75 h 2142"/>
                <a:gd name="T8" fmla="*/ 231 w 700"/>
                <a:gd name="T9" fmla="*/ 91 h 2142"/>
                <a:gd name="T10" fmla="*/ 286 w 700"/>
                <a:gd name="T11" fmla="*/ 105 h 2142"/>
                <a:gd name="T12" fmla="*/ 338 w 700"/>
                <a:gd name="T13" fmla="*/ 114 h 2142"/>
                <a:gd name="T14" fmla="*/ 388 w 700"/>
                <a:gd name="T15" fmla="*/ 120 h 2142"/>
                <a:gd name="T16" fmla="*/ 437 w 700"/>
                <a:gd name="T17" fmla="*/ 124 h 2142"/>
                <a:gd name="T18" fmla="*/ 482 w 700"/>
                <a:gd name="T19" fmla="*/ 126 h 2142"/>
                <a:gd name="T20" fmla="*/ 523 w 700"/>
                <a:gd name="T21" fmla="*/ 126 h 2142"/>
                <a:gd name="T22" fmla="*/ 561 w 700"/>
                <a:gd name="T23" fmla="*/ 125 h 2142"/>
                <a:gd name="T24" fmla="*/ 595 w 700"/>
                <a:gd name="T25" fmla="*/ 123 h 2142"/>
                <a:gd name="T26" fmla="*/ 625 w 700"/>
                <a:gd name="T27" fmla="*/ 120 h 2142"/>
                <a:gd name="T28" fmla="*/ 650 w 700"/>
                <a:gd name="T29" fmla="*/ 116 h 2142"/>
                <a:gd name="T30" fmla="*/ 670 w 700"/>
                <a:gd name="T31" fmla="*/ 113 h 2142"/>
                <a:gd name="T32" fmla="*/ 685 w 700"/>
                <a:gd name="T33" fmla="*/ 111 h 2142"/>
                <a:gd name="T34" fmla="*/ 694 w 700"/>
                <a:gd name="T35" fmla="*/ 109 h 2142"/>
                <a:gd name="T36" fmla="*/ 697 w 700"/>
                <a:gd name="T37" fmla="*/ 108 h 2142"/>
                <a:gd name="T38" fmla="*/ 700 w 700"/>
                <a:gd name="T39" fmla="*/ 1984 h 2142"/>
                <a:gd name="T40" fmla="*/ 697 w 700"/>
                <a:gd name="T41" fmla="*/ 2015 h 2142"/>
                <a:gd name="T42" fmla="*/ 688 w 700"/>
                <a:gd name="T43" fmla="*/ 2045 h 2142"/>
                <a:gd name="T44" fmla="*/ 673 w 700"/>
                <a:gd name="T45" fmla="*/ 2072 h 2142"/>
                <a:gd name="T46" fmla="*/ 654 w 700"/>
                <a:gd name="T47" fmla="*/ 2096 h 2142"/>
                <a:gd name="T48" fmla="*/ 631 w 700"/>
                <a:gd name="T49" fmla="*/ 2115 h 2142"/>
                <a:gd name="T50" fmla="*/ 604 w 700"/>
                <a:gd name="T51" fmla="*/ 2129 h 2142"/>
                <a:gd name="T52" fmla="*/ 574 w 700"/>
                <a:gd name="T53" fmla="*/ 2139 h 2142"/>
                <a:gd name="T54" fmla="*/ 542 w 700"/>
                <a:gd name="T55" fmla="*/ 2142 h 2142"/>
                <a:gd name="T56" fmla="*/ 511 w 700"/>
                <a:gd name="T57" fmla="*/ 2139 h 2142"/>
                <a:gd name="T58" fmla="*/ 481 w 700"/>
                <a:gd name="T59" fmla="*/ 2129 h 2142"/>
                <a:gd name="T60" fmla="*/ 454 w 700"/>
                <a:gd name="T61" fmla="*/ 2115 h 2142"/>
                <a:gd name="T62" fmla="*/ 430 w 700"/>
                <a:gd name="T63" fmla="*/ 2096 h 2142"/>
                <a:gd name="T64" fmla="*/ 411 w 700"/>
                <a:gd name="T65" fmla="*/ 2072 h 2142"/>
                <a:gd name="T66" fmla="*/ 397 w 700"/>
                <a:gd name="T67" fmla="*/ 2045 h 2142"/>
                <a:gd name="T68" fmla="*/ 387 w 700"/>
                <a:gd name="T69" fmla="*/ 2015 h 2142"/>
                <a:gd name="T70" fmla="*/ 384 w 700"/>
                <a:gd name="T71" fmla="*/ 1984 h 2142"/>
                <a:gd name="T72" fmla="*/ 384 w 700"/>
                <a:gd name="T73" fmla="*/ 722 h 2142"/>
                <a:gd name="T74" fmla="*/ 317 w 700"/>
                <a:gd name="T75" fmla="*/ 722 h 2142"/>
                <a:gd name="T76" fmla="*/ 317 w 700"/>
                <a:gd name="T77" fmla="*/ 1984 h 2142"/>
                <a:gd name="T78" fmla="*/ 313 w 700"/>
                <a:gd name="T79" fmla="*/ 2015 h 2142"/>
                <a:gd name="T80" fmla="*/ 304 w 700"/>
                <a:gd name="T81" fmla="*/ 2045 h 2142"/>
                <a:gd name="T82" fmla="*/ 290 w 700"/>
                <a:gd name="T83" fmla="*/ 2072 h 2142"/>
                <a:gd name="T84" fmla="*/ 270 w 700"/>
                <a:gd name="T85" fmla="*/ 2096 h 2142"/>
                <a:gd name="T86" fmla="*/ 247 w 700"/>
                <a:gd name="T87" fmla="*/ 2115 h 2142"/>
                <a:gd name="T88" fmla="*/ 220 w 700"/>
                <a:gd name="T89" fmla="*/ 2129 h 2142"/>
                <a:gd name="T90" fmla="*/ 190 w 700"/>
                <a:gd name="T91" fmla="*/ 2139 h 2142"/>
                <a:gd name="T92" fmla="*/ 158 w 700"/>
                <a:gd name="T93" fmla="*/ 2142 h 2142"/>
                <a:gd name="T94" fmla="*/ 127 w 700"/>
                <a:gd name="T95" fmla="*/ 2139 h 2142"/>
                <a:gd name="T96" fmla="*/ 97 w 700"/>
                <a:gd name="T97" fmla="*/ 2129 h 2142"/>
                <a:gd name="T98" fmla="*/ 70 w 700"/>
                <a:gd name="T99" fmla="*/ 2115 h 2142"/>
                <a:gd name="T100" fmla="*/ 47 w 700"/>
                <a:gd name="T101" fmla="*/ 2096 h 2142"/>
                <a:gd name="T102" fmla="*/ 28 w 700"/>
                <a:gd name="T103" fmla="*/ 2072 h 2142"/>
                <a:gd name="T104" fmla="*/ 13 w 700"/>
                <a:gd name="T105" fmla="*/ 2045 h 2142"/>
                <a:gd name="T106" fmla="*/ 3 w 700"/>
                <a:gd name="T107" fmla="*/ 2015 h 2142"/>
                <a:gd name="T108" fmla="*/ 0 w 700"/>
                <a:gd name="T109" fmla="*/ 1984 h 2142"/>
                <a:gd name="T110" fmla="*/ 0 w 700"/>
                <a:gd name="T111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0" h="2142">
                  <a:moveTo>
                    <a:pt x="0" y="0"/>
                  </a:moveTo>
                  <a:lnTo>
                    <a:pt x="59" y="30"/>
                  </a:lnTo>
                  <a:lnTo>
                    <a:pt x="117" y="54"/>
                  </a:lnTo>
                  <a:lnTo>
                    <a:pt x="175" y="75"/>
                  </a:lnTo>
                  <a:lnTo>
                    <a:pt x="231" y="91"/>
                  </a:lnTo>
                  <a:lnTo>
                    <a:pt x="286" y="105"/>
                  </a:lnTo>
                  <a:lnTo>
                    <a:pt x="338" y="114"/>
                  </a:lnTo>
                  <a:lnTo>
                    <a:pt x="388" y="120"/>
                  </a:lnTo>
                  <a:lnTo>
                    <a:pt x="437" y="124"/>
                  </a:lnTo>
                  <a:lnTo>
                    <a:pt x="482" y="126"/>
                  </a:lnTo>
                  <a:lnTo>
                    <a:pt x="523" y="126"/>
                  </a:lnTo>
                  <a:lnTo>
                    <a:pt x="561" y="125"/>
                  </a:lnTo>
                  <a:lnTo>
                    <a:pt x="595" y="123"/>
                  </a:lnTo>
                  <a:lnTo>
                    <a:pt x="625" y="120"/>
                  </a:lnTo>
                  <a:lnTo>
                    <a:pt x="650" y="116"/>
                  </a:lnTo>
                  <a:lnTo>
                    <a:pt x="670" y="113"/>
                  </a:lnTo>
                  <a:lnTo>
                    <a:pt x="685" y="111"/>
                  </a:lnTo>
                  <a:lnTo>
                    <a:pt x="694" y="109"/>
                  </a:lnTo>
                  <a:lnTo>
                    <a:pt x="697" y="108"/>
                  </a:lnTo>
                  <a:lnTo>
                    <a:pt x="700" y="1984"/>
                  </a:lnTo>
                  <a:lnTo>
                    <a:pt x="697" y="2015"/>
                  </a:lnTo>
                  <a:lnTo>
                    <a:pt x="688" y="2045"/>
                  </a:lnTo>
                  <a:lnTo>
                    <a:pt x="673" y="2072"/>
                  </a:lnTo>
                  <a:lnTo>
                    <a:pt x="654" y="2096"/>
                  </a:lnTo>
                  <a:lnTo>
                    <a:pt x="631" y="2115"/>
                  </a:lnTo>
                  <a:lnTo>
                    <a:pt x="604" y="2129"/>
                  </a:lnTo>
                  <a:lnTo>
                    <a:pt x="574" y="2139"/>
                  </a:lnTo>
                  <a:lnTo>
                    <a:pt x="542" y="2142"/>
                  </a:lnTo>
                  <a:lnTo>
                    <a:pt x="511" y="2139"/>
                  </a:lnTo>
                  <a:lnTo>
                    <a:pt x="481" y="2129"/>
                  </a:lnTo>
                  <a:lnTo>
                    <a:pt x="454" y="2115"/>
                  </a:lnTo>
                  <a:lnTo>
                    <a:pt x="430" y="2096"/>
                  </a:lnTo>
                  <a:lnTo>
                    <a:pt x="411" y="2072"/>
                  </a:lnTo>
                  <a:lnTo>
                    <a:pt x="397" y="2045"/>
                  </a:lnTo>
                  <a:lnTo>
                    <a:pt x="387" y="2015"/>
                  </a:lnTo>
                  <a:lnTo>
                    <a:pt x="384" y="1984"/>
                  </a:lnTo>
                  <a:lnTo>
                    <a:pt x="384" y="722"/>
                  </a:lnTo>
                  <a:lnTo>
                    <a:pt x="317" y="722"/>
                  </a:lnTo>
                  <a:lnTo>
                    <a:pt x="317" y="1984"/>
                  </a:lnTo>
                  <a:lnTo>
                    <a:pt x="313" y="2015"/>
                  </a:lnTo>
                  <a:lnTo>
                    <a:pt x="304" y="2045"/>
                  </a:lnTo>
                  <a:lnTo>
                    <a:pt x="290" y="2072"/>
                  </a:lnTo>
                  <a:lnTo>
                    <a:pt x="270" y="2096"/>
                  </a:lnTo>
                  <a:lnTo>
                    <a:pt x="247" y="2115"/>
                  </a:lnTo>
                  <a:lnTo>
                    <a:pt x="220" y="2129"/>
                  </a:lnTo>
                  <a:lnTo>
                    <a:pt x="190" y="2139"/>
                  </a:lnTo>
                  <a:lnTo>
                    <a:pt x="158" y="2142"/>
                  </a:lnTo>
                  <a:lnTo>
                    <a:pt x="127" y="2139"/>
                  </a:lnTo>
                  <a:lnTo>
                    <a:pt x="97" y="2129"/>
                  </a:lnTo>
                  <a:lnTo>
                    <a:pt x="70" y="2115"/>
                  </a:lnTo>
                  <a:lnTo>
                    <a:pt x="47" y="2096"/>
                  </a:lnTo>
                  <a:lnTo>
                    <a:pt x="28" y="2072"/>
                  </a:lnTo>
                  <a:lnTo>
                    <a:pt x="13" y="2045"/>
                  </a:lnTo>
                  <a:lnTo>
                    <a:pt x="3" y="2015"/>
                  </a:lnTo>
                  <a:lnTo>
                    <a:pt x="0" y="19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92"/>
            <p:cNvSpPr>
              <a:spLocks/>
            </p:cNvSpPr>
            <p:nvPr/>
          </p:nvSpPr>
          <p:spPr bwMode="auto">
            <a:xfrm>
              <a:off x="9304338" y="2709863"/>
              <a:ext cx="190500" cy="169862"/>
            </a:xfrm>
            <a:custGeom>
              <a:avLst/>
              <a:gdLst>
                <a:gd name="T0" fmla="*/ 761 w 1198"/>
                <a:gd name="T1" fmla="*/ 3 h 1069"/>
                <a:gd name="T2" fmla="*/ 807 w 1198"/>
                <a:gd name="T3" fmla="*/ 25 h 1069"/>
                <a:gd name="T4" fmla="*/ 842 w 1198"/>
                <a:gd name="T5" fmla="*/ 63 h 1069"/>
                <a:gd name="T6" fmla="*/ 1190 w 1198"/>
                <a:gd name="T7" fmla="*/ 643 h 1069"/>
                <a:gd name="T8" fmla="*/ 1198 w 1198"/>
                <a:gd name="T9" fmla="*/ 693 h 1069"/>
                <a:gd name="T10" fmla="*/ 1186 w 1198"/>
                <a:gd name="T11" fmla="*/ 744 h 1069"/>
                <a:gd name="T12" fmla="*/ 1155 w 1198"/>
                <a:gd name="T13" fmla="*/ 785 h 1069"/>
                <a:gd name="T14" fmla="*/ 1111 w 1198"/>
                <a:gd name="T15" fmla="*/ 812 h 1069"/>
                <a:gd name="T16" fmla="*/ 1019 w 1198"/>
                <a:gd name="T17" fmla="*/ 827 h 1069"/>
                <a:gd name="T18" fmla="*/ 906 w 1198"/>
                <a:gd name="T19" fmla="*/ 844 h 1069"/>
                <a:gd name="T20" fmla="*/ 816 w 1198"/>
                <a:gd name="T21" fmla="*/ 858 h 1069"/>
                <a:gd name="T22" fmla="*/ 747 w 1198"/>
                <a:gd name="T23" fmla="*/ 867 h 1069"/>
                <a:gd name="T24" fmla="*/ 696 w 1198"/>
                <a:gd name="T25" fmla="*/ 875 h 1069"/>
                <a:gd name="T26" fmla="*/ 660 w 1198"/>
                <a:gd name="T27" fmla="*/ 880 h 1069"/>
                <a:gd name="T28" fmla="*/ 635 w 1198"/>
                <a:gd name="T29" fmla="*/ 883 h 1069"/>
                <a:gd name="T30" fmla="*/ 621 w 1198"/>
                <a:gd name="T31" fmla="*/ 886 h 1069"/>
                <a:gd name="T32" fmla="*/ 613 w 1198"/>
                <a:gd name="T33" fmla="*/ 887 h 1069"/>
                <a:gd name="T34" fmla="*/ 608 w 1198"/>
                <a:gd name="T35" fmla="*/ 887 h 1069"/>
                <a:gd name="T36" fmla="*/ 603 w 1198"/>
                <a:gd name="T37" fmla="*/ 887 h 1069"/>
                <a:gd name="T38" fmla="*/ 600 w 1198"/>
                <a:gd name="T39" fmla="*/ 1069 h 1069"/>
                <a:gd name="T40" fmla="*/ 499 w 1198"/>
                <a:gd name="T41" fmla="*/ 1050 h 1069"/>
                <a:gd name="T42" fmla="*/ 403 w 1198"/>
                <a:gd name="T43" fmla="*/ 1010 h 1069"/>
                <a:gd name="T44" fmla="*/ 313 w 1198"/>
                <a:gd name="T45" fmla="*/ 953 h 1069"/>
                <a:gd name="T46" fmla="*/ 231 w 1198"/>
                <a:gd name="T47" fmla="*/ 887 h 1069"/>
                <a:gd name="T48" fmla="*/ 160 w 1198"/>
                <a:gd name="T49" fmla="*/ 819 h 1069"/>
                <a:gd name="T50" fmla="*/ 99 w 1198"/>
                <a:gd name="T51" fmla="*/ 753 h 1069"/>
                <a:gd name="T52" fmla="*/ 50 w 1198"/>
                <a:gd name="T53" fmla="*/ 692 h 1069"/>
                <a:gd name="T54" fmla="*/ 13 w 1198"/>
                <a:gd name="T55" fmla="*/ 642 h 1069"/>
                <a:gd name="T56" fmla="*/ 597 w 1198"/>
                <a:gd name="T57" fmla="*/ 624 h 1069"/>
                <a:gd name="T58" fmla="*/ 617 w 1198"/>
                <a:gd name="T59" fmla="*/ 199 h 1069"/>
                <a:gd name="T60" fmla="*/ 599 w 1198"/>
                <a:gd name="T61" fmla="*/ 150 h 1069"/>
                <a:gd name="T62" fmla="*/ 601 w 1198"/>
                <a:gd name="T63" fmla="*/ 100 h 1069"/>
                <a:gd name="T64" fmla="*/ 623 w 1198"/>
                <a:gd name="T65" fmla="*/ 53 h 1069"/>
                <a:gd name="T66" fmla="*/ 661 w 1198"/>
                <a:gd name="T67" fmla="*/ 19 h 1069"/>
                <a:gd name="T68" fmla="*/ 710 w 1198"/>
                <a:gd name="T69" fmla="*/ 1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98" h="1069">
                  <a:moveTo>
                    <a:pt x="736" y="0"/>
                  </a:moveTo>
                  <a:lnTo>
                    <a:pt x="761" y="3"/>
                  </a:lnTo>
                  <a:lnTo>
                    <a:pt x="784" y="11"/>
                  </a:lnTo>
                  <a:lnTo>
                    <a:pt x="807" y="25"/>
                  </a:lnTo>
                  <a:lnTo>
                    <a:pt x="826" y="41"/>
                  </a:lnTo>
                  <a:lnTo>
                    <a:pt x="842" y="63"/>
                  </a:lnTo>
                  <a:lnTo>
                    <a:pt x="1179" y="619"/>
                  </a:lnTo>
                  <a:lnTo>
                    <a:pt x="1190" y="643"/>
                  </a:lnTo>
                  <a:lnTo>
                    <a:pt x="1197" y="668"/>
                  </a:lnTo>
                  <a:lnTo>
                    <a:pt x="1198" y="693"/>
                  </a:lnTo>
                  <a:lnTo>
                    <a:pt x="1194" y="719"/>
                  </a:lnTo>
                  <a:lnTo>
                    <a:pt x="1186" y="744"/>
                  </a:lnTo>
                  <a:lnTo>
                    <a:pt x="1172" y="765"/>
                  </a:lnTo>
                  <a:lnTo>
                    <a:pt x="1155" y="785"/>
                  </a:lnTo>
                  <a:lnTo>
                    <a:pt x="1134" y="800"/>
                  </a:lnTo>
                  <a:lnTo>
                    <a:pt x="1111" y="812"/>
                  </a:lnTo>
                  <a:lnTo>
                    <a:pt x="1086" y="818"/>
                  </a:lnTo>
                  <a:lnTo>
                    <a:pt x="1019" y="827"/>
                  </a:lnTo>
                  <a:lnTo>
                    <a:pt x="960" y="836"/>
                  </a:lnTo>
                  <a:lnTo>
                    <a:pt x="906" y="844"/>
                  </a:lnTo>
                  <a:lnTo>
                    <a:pt x="858" y="851"/>
                  </a:lnTo>
                  <a:lnTo>
                    <a:pt x="816" y="858"/>
                  </a:lnTo>
                  <a:lnTo>
                    <a:pt x="779" y="863"/>
                  </a:lnTo>
                  <a:lnTo>
                    <a:pt x="747" y="867"/>
                  </a:lnTo>
                  <a:lnTo>
                    <a:pt x="719" y="871"/>
                  </a:lnTo>
                  <a:lnTo>
                    <a:pt x="696" y="875"/>
                  </a:lnTo>
                  <a:lnTo>
                    <a:pt x="676" y="878"/>
                  </a:lnTo>
                  <a:lnTo>
                    <a:pt x="660" y="880"/>
                  </a:lnTo>
                  <a:lnTo>
                    <a:pt x="647" y="882"/>
                  </a:lnTo>
                  <a:lnTo>
                    <a:pt x="635" y="883"/>
                  </a:lnTo>
                  <a:lnTo>
                    <a:pt x="627" y="885"/>
                  </a:lnTo>
                  <a:lnTo>
                    <a:pt x="621" y="886"/>
                  </a:lnTo>
                  <a:lnTo>
                    <a:pt x="616" y="887"/>
                  </a:lnTo>
                  <a:lnTo>
                    <a:pt x="613" y="887"/>
                  </a:lnTo>
                  <a:lnTo>
                    <a:pt x="610" y="887"/>
                  </a:lnTo>
                  <a:lnTo>
                    <a:pt x="608" y="887"/>
                  </a:lnTo>
                  <a:lnTo>
                    <a:pt x="606" y="887"/>
                  </a:lnTo>
                  <a:lnTo>
                    <a:pt x="603" y="887"/>
                  </a:lnTo>
                  <a:lnTo>
                    <a:pt x="600" y="887"/>
                  </a:lnTo>
                  <a:lnTo>
                    <a:pt x="600" y="1069"/>
                  </a:lnTo>
                  <a:lnTo>
                    <a:pt x="549" y="1063"/>
                  </a:lnTo>
                  <a:lnTo>
                    <a:pt x="499" y="1050"/>
                  </a:lnTo>
                  <a:lnTo>
                    <a:pt x="451" y="1032"/>
                  </a:lnTo>
                  <a:lnTo>
                    <a:pt x="403" y="1010"/>
                  </a:lnTo>
                  <a:lnTo>
                    <a:pt x="357" y="983"/>
                  </a:lnTo>
                  <a:lnTo>
                    <a:pt x="313" y="953"/>
                  </a:lnTo>
                  <a:lnTo>
                    <a:pt x="271" y="920"/>
                  </a:lnTo>
                  <a:lnTo>
                    <a:pt x="231" y="887"/>
                  </a:lnTo>
                  <a:lnTo>
                    <a:pt x="194" y="853"/>
                  </a:lnTo>
                  <a:lnTo>
                    <a:pt x="160" y="819"/>
                  </a:lnTo>
                  <a:lnTo>
                    <a:pt x="129" y="785"/>
                  </a:lnTo>
                  <a:lnTo>
                    <a:pt x="99" y="753"/>
                  </a:lnTo>
                  <a:lnTo>
                    <a:pt x="74" y="721"/>
                  </a:lnTo>
                  <a:lnTo>
                    <a:pt x="50" y="692"/>
                  </a:lnTo>
                  <a:lnTo>
                    <a:pt x="31" y="666"/>
                  </a:lnTo>
                  <a:lnTo>
                    <a:pt x="13" y="642"/>
                  </a:lnTo>
                  <a:lnTo>
                    <a:pt x="0" y="624"/>
                  </a:lnTo>
                  <a:lnTo>
                    <a:pt x="597" y="624"/>
                  </a:lnTo>
                  <a:lnTo>
                    <a:pt x="851" y="586"/>
                  </a:lnTo>
                  <a:lnTo>
                    <a:pt x="617" y="199"/>
                  </a:lnTo>
                  <a:lnTo>
                    <a:pt x="606" y="176"/>
                  </a:lnTo>
                  <a:lnTo>
                    <a:pt x="599" y="150"/>
                  </a:lnTo>
                  <a:lnTo>
                    <a:pt x="598" y="124"/>
                  </a:lnTo>
                  <a:lnTo>
                    <a:pt x="601" y="100"/>
                  </a:lnTo>
                  <a:lnTo>
                    <a:pt x="610" y="76"/>
                  </a:lnTo>
                  <a:lnTo>
                    <a:pt x="623" y="53"/>
                  </a:lnTo>
                  <a:lnTo>
                    <a:pt x="640" y="35"/>
                  </a:lnTo>
                  <a:lnTo>
                    <a:pt x="661" y="19"/>
                  </a:lnTo>
                  <a:lnTo>
                    <a:pt x="686" y="7"/>
                  </a:lnTo>
                  <a:lnTo>
                    <a:pt x="710" y="1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93"/>
            <p:cNvSpPr>
              <a:spLocks/>
            </p:cNvSpPr>
            <p:nvPr/>
          </p:nvSpPr>
          <p:spPr bwMode="auto">
            <a:xfrm>
              <a:off x="9237663" y="2852738"/>
              <a:ext cx="42863" cy="179387"/>
            </a:xfrm>
            <a:custGeom>
              <a:avLst/>
              <a:gdLst>
                <a:gd name="T0" fmla="*/ 6 w 267"/>
                <a:gd name="T1" fmla="*/ 0 h 1132"/>
                <a:gd name="T2" fmla="*/ 56 w 267"/>
                <a:gd name="T3" fmla="*/ 56 h 1132"/>
                <a:gd name="T4" fmla="*/ 108 w 267"/>
                <a:gd name="T5" fmla="*/ 108 h 1132"/>
                <a:gd name="T6" fmla="*/ 160 w 267"/>
                <a:gd name="T7" fmla="*/ 154 h 1132"/>
                <a:gd name="T8" fmla="*/ 214 w 267"/>
                <a:gd name="T9" fmla="*/ 195 h 1132"/>
                <a:gd name="T10" fmla="*/ 267 w 267"/>
                <a:gd name="T11" fmla="*/ 231 h 1132"/>
                <a:gd name="T12" fmla="*/ 263 w 267"/>
                <a:gd name="T13" fmla="*/ 1002 h 1132"/>
                <a:gd name="T14" fmla="*/ 260 w 267"/>
                <a:gd name="T15" fmla="*/ 1028 h 1132"/>
                <a:gd name="T16" fmla="*/ 253 w 267"/>
                <a:gd name="T17" fmla="*/ 1053 h 1132"/>
                <a:gd name="T18" fmla="*/ 240 w 267"/>
                <a:gd name="T19" fmla="*/ 1074 h 1132"/>
                <a:gd name="T20" fmla="*/ 224 w 267"/>
                <a:gd name="T21" fmla="*/ 1094 h 1132"/>
                <a:gd name="T22" fmla="*/ 204 w 267"/>
                <a:gd name="T23" fmla="*/ 1110 h 1132"/>
                <a:gd name="T24" fmla="*/ 182 w 267"/>
                <a:gd name="T25" fmla="*/ 1122 h 1132"/>
                <a:gd name="T26" fmla="*/ 157 w 267"/>
                <a:gd name="T27" fmla="*/ 1130 h 1132"/>
                <a:gd name="T28" fmla="*/ 131 w 267"/>
                <a:gd name="T29" fmla="*/ 1132 h 1132"/>
                <a:gd name="T30" fmla="*/ 130 w 267"/>
                <a:gd name="T31" fmla="*/ 1132 h 1132"/>
                <a:gd name="T32" fmla="*/ 104 w 267"/>
                <a:gd name="T33" fmla="*/ 1130 h 1132"/>
                <a:gd name="T34" fmla="*/ 79 w 267"/>
                <a:gd name="T35" fmla="*/ 1122 h 1132"/>
                <a:gd name="T36" fmla="*/ 57 w 267"/>
                <a:gd name="T37" fmla="*/ 1109 h 1132"/>
                <a:gd name="T38" fmla="*/ 38 w 267"/>
                <a:gd name="T39" fmla="*/ 1093 h 1132"/>
                <a:gd name="T40" fmla="*/ 22 w 267"/>
                <a:gd name="T41" fmla="*/ 1073 h 1132"/>
                <a:gd name="T42" fmla="*/ 9 w 267"/>
                <a:gd name="T43" fmla="*/ 1052 h 1132"/>
                <a:gd name="T44" fmla="*/ 2 w 267"/>
                <a:gd name="T45" fmla="*/ 1027 h 1132"/>
                <a:gd name="T46" fmla="*/ 0 w 267"/>
                <a:gd name="T47" fmla="*/ 1000 h 1132"/>
                <a:gd name="T48" fmla="*/ 0 w 267"/>
                <a:gd name="T49" fmla="*/ 896 h 1132"/>
                <a:gd name="T50" fmla="*/ 1 w 267"/>
                <a:gd name="T51" fmla="*/ 799 h 1132"/>
                <a:gd name="T52" fmla="*/ 1 w 267"/>
                <a:gd name="T53" fmla="*/ 710 h 1132"/>
                <a:gd name="T54" fmla="*/ 1 w 267"/>
                <a:gd name="T55" fmla="*/ 628 h 1132"/>
                <a:gd name="T56" fmla="*/ 2 w 267"/>
                <a:gd name="T57" fmla="*/ 553 h 1132"/>
                <a:gd name="T58" fmla="*/ 2 w 267"/>
                <a:gd name="T59" fmla="*/ 484 h 1132"/>
                <a:gd name="T60" fmla="*/ 2 w 267"/>
                <a:gd name="T61" fmla="*/ 421 h 1132"/>
                <a:gd name="T62" fmla="*/ 3 w 267"/>
                <a:gd name="T63" fmla="*/ 365 h 1132"/>
                <a:gd name="T64" fmla="*/ 3 w 267"/>
                <a:gd name="T65" fmla="*/ 313 h 1132"/>
                <a:gd name="T66" fmla="*/ 3 w 267"/>
                <a:gd name="T67" fmla="*/ 267 h 1132"/>
                <a:gd name="T68" fmla="*/ 3 w 267"/>
                <a:gd name="T69" fmla="*/ 226 h 1132"/>
                <a:gd name="T70" fmla="*/ 4 w 267"/>
                <a:gd name="T71" fmla="*/ 190 h 1132"/>
                <a:gd name="T72" fmla="*/ 4 w 267"/>
                <a:gd name="T73" fmla="*/ 157 h 1132"/>
                <a:gd name="T74" fmla="*/ 4 w 267"/>
                <a:gd name="T75" fmla="*/ 129 h 1132"/>
                <a:gd name="T76" fmla="*/ 4 w 267"/>
                <a:gd name="T77" fmla="*/ 106 h 1132"/>
                <a:gd name="T78" fmla="*/ 4 w 267"/>
                <a:gd name="T79" fmla="*/ 85 h 1132"/>
                <a:gd name="T80" fmla="*/ 4 w 267"/>
                <a:gd name="T81" fmla="*/ 68 h 1132"/>
                <a:gd name="T82" fmla="*/ 4 w 267"/>
                <a:gd name="T83" fmla="*/ 53 h 1132"/>
                <a:gd name="T84" fmla="*/ 5 w 267"/>
                <a:gd name="T85" fmla="*/ 41 h 1132"/>
                <a:gd name="T86" fmla="*/ 5 w 267"/>
                <a:gd name="T87" fmla="*/ 32 h 1132"/>
                <a:gd name="T88" fmla="*/ 5 w 267"/>
                <a:gd name="T89" fmla="*/ 24 h 1132"/>
                <a:gd name="T90" fmla="*/ 5 w 267"/>
                <a:gd name="T91" fmla="*/ 18 h 1132"/>
                <a:gd name="T92" fmla="*/ 5 w 267"/>
                <a:gd name="T93" fmla="*/ 13 h 1132"/>
                <a:gd name="T94" fmla="*/ 5 w 267"/>
                <a:gd name="T95" fmla="*/ 10 h 1132"/>
                <a:gd name="T96" fmla="*/ 5 w 267"/>
                <a:gd name="T97" fmla="*/ 8 h 1132"/>
                <a:gd name="T98" fmla="*/ 6 w 267"/>
                <a:gd name="T99" fmla="*/ 6 h 1132"/>
                <a:gd name="T100" fmla="*/ 6 w 267"/>
                <a:gd name="T101" fmla="*/ 4 h 1132"/>
                <a:gd name="T102" fmla="*/ 6 w 267"/>
                <a:gd name="T103" fmla="*/ 2 h 1132"/>
                <a:gd name="T104" fmla="*/ 6 w 267"/>
                <a:gd name="T10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132">
                  <a:moveTo>
                    <a:pt x="6" y="0"/>
                  </a:moveTo>
                  <a:lnTo>
                    <a:pt x="56" y="56"/>
                  </a:lnTo>
                  <a:lnTo>
                    <a:pt x="108" y="108"/>
                  </a:lnTo>
                  <a:lnTo>
                    <a:pt x="160" y="154"/>
                  </a:lnTo>
                  <a:lnTo>
                    <a:pt x="214" y="195"/>
                  </a:lnTo>
                  <a:lnTo>
                    <a:pt x="267" y="231"/>
                  </a:lnTo>
                  <a:lnTo>
                    <a:pt x="263" y="1002"/>
                  </a:lnTo>
                  <a:lnTo>
                    <a:pt x="260" y="1028"/>
                  </a:lnTo>
                  <a:lnTo>
                    <a:pt x="253" y="1053"/>
                  </a:lnTo>
                  <a:lnTo>
                    <a:pt x="240" y="1074"/>
                  </a:lnTo>
                  <a:lnTo>
                    <a:pt x="224" y="1094"/>
                  </a:lnTo>
                  <a:lnTo>
                    <a:pt x="204" y="1110"/>
                  </a:lnTo>
                  <a:lnTo>
                    <a:pt x="182" y="1122"/>
                  </a:lnTo>
                  <a:lnTo>
                    <a:pt x="157" y="1130"/>
                  </a:lnTo>
                  <a:lnTo>
                    <a:pt x="131" y="1132"/>
                  </a:lnTo>
                  <a:lnTo>
                    <a:pt x="130" y="1132"/>
                  </a:lnTo>
                  <a:lnTo>
                    <a:pt x="104" y="1130"/>
                  </a:lnTo>
                  <a:lnTo>
                    <a:pt x="79" y="1122"/>
                  </a:lnTo>
                  <a:lnTo>
                    <a:pt x="57" y="1109"/>
                  </a:lnTo>
                  <a:lnTo>
                    <a:pt x="38" y="1093"/>
                  </a:lnTo>
                  <a:lnTo>
                    <a:pt x="22" y="1073"/>
                  </a:lnTo>
                  <a:lnTo>
                    <a:pt x="9" y="1052"/>
                  </a:lnTo>
                  <a:lnTo>
                    <a:pt x="2" y="1027"/>
                  </a:lnTo>
                  <a:lnTo>
                    <a:pt x="0" y="1000"/>
                  </a:lnTo>
                  <a:lnTo>
                    <a:pt x="0" y="896"/>
                  </a:lnTo>
                  <a:lnTo>
                    <a:pt x="1" y="799"/>
                  </a:lnTo>
                  <a:lnTo>
                    <a:pt x="1" y="710"/>
                  </a:lnTo>
                  <a:lnTo>
                    <a:pt x="1" y="628"/>
                  </a:lnTo>
                  <a:lnTo>
                    <a:pt x="2" y="553"/>
                  </a:lnTo>
                  <a:lnTo>
                    <a:pt x="2" y="484"/>
                  </a:lnTo>
                  <a:lnTo>
                    <a:pt x="2" y="421"/>
                  </a:lnTo>
                  <a:lnTo>
                    <a:pt x="3" y="365"/>
                  </a:lnTo>
                  <a:lnTo>
                    <a:pt x="3" y="313"/>
                  </a:lnTo>
                  <a:lnTo>
                    <a:pt x="3" y="267"/>
                  </a:lnTo>
                  <a:lnTo>
                    <a:pt x="3" y="226"/>
                  </a:lnTo>
                  <a:lnTo>
                    <a:pt x="4" y="190"/>
                  </a:lnTo>
                  <a:lnTo>
                    <a:pt x="4" y="157"/>
                  </a:lnTo>
                  <a:lnTo>
                    <a:pt x="4" y="129"/>
                  </a:lnTo>
                  <a:lnTo>
                    <a:pt x="4" y="106"/>
                  </a:lnTo>
                  <a:lnTo>
                    <a:pt x="4" y="85"/>
                  </a:lnTo>
                  <a:lnTo>
                    <a:pt x="4" y="68"/>
                  </a:lnTo>
                  <a:lnTo>
                    <a:pt x="4" y="53"/>
                  </a:lnTo>
                  <a:lnTo>
                    <a:pt x="5" y="41"/>
                  </a:lnTo>
                  <a:lnTo>
                    <a:pt x="5" y="32"/>
                  </a:lnTo>
                  <a:lnTo>
                    <a:pt x="5" y="24"/>
                  </a:lnTo>
                  <a:lnTo>
                    <a:pt x="5" y="18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5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10034397" y="2767013"/>
            <a:ext cx="533400" cy="398463"/>
            <a:chOff x="10033000" y="2767013"/>
            <a:chExt cx="533400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" name="Freeform 198"/>
            <p:cNvSpPr>
              <a:spLocks/>
            </p:cNvSpPr>
            <p:nvPr/>
          </p:nvSpPr>
          <p:spPr bwMode="auto">
            <a:xfrm>
              <a:off x="10147300" y="2767013"/>
              <a:ext cx="419100" cy="119063"/>
            </a:xfrm>
            <a:custGeom>
              <a:avLst/>
              <a:gdLst>
                <a:gd name="T0" fmla="*/ 1846 w 2642"/>
                <a:gd name="T1" fmla="*/ 1 h 750"/>
                <a:gd name="T2" fmla="*/ 2534 w 2642"/>
                <a:gd name="T3" fmla="*/ 196 h 750"/>
                <a:gd name="T4" fmla="*/ 2582 w 2642"/>
                <a:gd name="T5" fmla="*/ 219 h 750"/>
                <a:gd name="T6" fmla="*/ 2616 w 2642"/>
                <a:gd name="T7" fmla="*/ 256 h 750"/>
                <a:gd name="T8" fmla="*/ 2638 w 2642"/>
                <a:gd name="T9" fmla="*/ 303 h 750"/>
                <a:gd name="T10" fmla="*/ 2641 w 2642"/>
                <a:gd name="T11" fmla="*/ 355 h 750"/>
                <a:gd name="T12" fmla="*/ 2629 w 2642"/>
                <a:gd name="T13" fmla="*/ 402 h 750"/>
                <a:gd name="T14" fmla="*/ 2593 w 2642"/>
                <a:gd name="T15" fmla="*/ 406 h 750"/>
                <a:gd name="T16" fmla="*/ 2538 w 2642"/>
                <a:gd name="T17" fmla="*/ 383 h 750"/>
                <a:gd name="T18" fmla="*/ 1857 w 2642"/>
                <a:gd name="T19" fmla="*/ 188 h 750"/>
                <a:gd name="T20" fmla="*/ 1819 w 2642"/>
                <a:gd name="T21" fmla="*/ 178 h 750"/>
                <a:gd name="T22" fmla="*/ 1778 w 2642"/>
                <a:gd name="T23" fmla="*/ 179 h 750"/>
                <a:gd name="T24" fmla="*/ 1263 w 2642"/>
                <a:gd name="T25" fmla="*/ 373 h 750"/>
                <a:gd name="T26" fmla="*/ 1239 w 2642"/>
                <a:gd name="T27" fmla="*/ 320 h 750"/>
                <a:gd name="T28" fmla="*/ 1196 w 2642"/>
                <a:gd name="T29" fmla="*/ 269 h 750"/>
                <a:gd name="T30" fmla="*/ 1142 w 2642"/>
                <a:gd name="T31" fmla="*/ 233 h 750"/>
                <a:gd name="T32" fmla="*/ 1079 w 2642"/>
                <a:gd name="T33" fmla="*/ 214 h 750"/>
                <a:gd name="T34" fmla="*/ 1014 w 2642"/>
                <a:gd name="T35" fmla="*/ 213 h 750"/>
                <a:gd name="T36" fmla="*/ 949 w 2642"/>
                <a:gd name="T37" fmla="*/ 230 h 750"/>
                <a:gd name="T38" fmla="*/ 239 w 2642"/>
                <a:gd name="T39" fmla="*/ 256 h 750"/>
                <a:gd name="T40" fmla="*/ 994 w 2642"/>
                <a:gd name="T41" fmla="*/ 334 h 750"/>
                <a:gd name="T42" fmla="*/ 1040 w 2642"/>
                <a:gd name="T43" fmla="*/ 324 h 750"/>
                <a:gd name="T44" fmla="*/ 1085 w 2642"/>
                <a:gd name="T45" fmla="*/ 332 h 750"/>
                <a:gd name="T46" fmla="*/ 1123 w 2642"/>
                <a:gd name="T47" fmla="*/ 357 h 750"/>
                <a:gd name="T48" fmla="*/ 1150 w 2642"/>
                <a:gd name="T49" fmla="*/ 395 h 750"/>
                <a:gd name="T50" fmla="*/ 1160 w 2642"/>
                <a:gd name="T51" fmla="*/ 441 h 750"/>
                <a:gd name="T52" fmla="*/ 1152 w 2642"/>
                <a:gd name="T53" fmla="*/ 486 h 750"/>
                <a:gd name="T54" fmla="*/ 1127 w 2642"/>
                <a:gd name="T55" fmla="*/ 524 h 750"/>
                <a:gd name="T56" fmla="*/ 1089 w 2642"/>
                <a:gd name="T57" fmla="*/ 551 h 750"/>
                <a:gd name="T58" fmla="*/ 633 w 2642"/>
                <a:gd name="T59" fmla="*/ 748 h 750"/>
                <a:gd name="T60" fmla="*/ 587 w 2642"/>
                <a:gd name="T61" fmla="*/ 749 h 750"/>
                <a:gd name="T62" fmla="*/ 544 w 2642"/>
                <a:gd name="T63" fmla="*/ 732 h 750"/>
                <a:gd name="T64" fmla="*/ 126 w 2642"/>
                <a:gd name="T65" fmla="*/ 464 h 750"/>
                <a:gd name="T66" fmla="*/ 146 w 2642"/>
                <a:gd name="T67" fmla="*/ 711 h 750"/>
                <a:gd name="T68" fmla="*/ 89 w 2642"/>
                <a:gd name="T69" fmla="*/ 699 h 750"/>
                <a:gd name="T70" fmla="*/ 43 w 2642"/>
                <a:gd name="T71" fmla="*/ 667 h 750"/>
                <a:gd name="T72" fmla="*/ 11 w 2642"/>
                <a:gd name="T73" fmla="*/ 621 h 750"/>
                <a:gd name="T74" fmla="*/ 0 w 2642"/>
                <a:gd name="T75" fmla="*/ 564 h 750"/>
                <a:gd name="T76" fmla="*/ 6 w 2642"/>
                <a:gd name="T77" fmla="*/ 234 h 750"/>
                <a:gd name="T78" fmla="*/ 30 w 2642"/>
                <a:gd name="T79" fmla="*/ 181 h 750"/>
                <a:gd name="T80" fmla="*/ 70 w 2642"/>
                <a:gd name="T81" fmla="*/ 142 h 750"/>
                <a:gd name="T82" fmla="*/ 125 w 2642"/>
                <a:gd name="T83" fmla="*/ 121 h 750"/>
                <a:gd name="T84" fmla="*/ 1157 w 2642"/>
                <a:gd name="T85" fmla="*/ 156 h 750"/>
                <a:gd name="T86" fmla="*/ 1190 w 2642"/>
                <a:gd name="T87" fmla="*/ 148 h 750"/>
                <a:gd name="T88" fmla="*/ 1243 w 2642"/>
                <a:gd name="T89" fmla="*/ 136 h 750"/>
                <a:gd name="T90" fmla="*/ 1312 w 2642"/>
                <a:gd name="T91" fmla="*/ 119 h 750"/>
                <a:gd name="T92" fmla="*/ 1391 w 2642"/>
                <a:gd name="T93" fmla="*/ 100 h 750"/>
                <a:gd name="T94" fmla="*/ 1476 w 2642"/>
                <a:gd name="T95" fmla="*/ 80 h 750"/>
                <a:gd name="T96" fmla="*/ 1560 w 2642"/>
                <a:gd name="T97" fmla="*/ 60 h 750"/>
                <a:gd name="T98" fmla="*/ 1640 w 2642"/>
                <a:gd name="T99" fmla="*/ 41 h 750"/>
                <a:gd name="T100" fmla="*/ 1709 w 2642"/>
                <a:gd name="T101" fmla="*/ 25 h 750"/>
                <a:gd name="T102" fmla="*/ 1763 w 2642"/>
                <a:gd name="T103" fmla="*/ 11 h 750"/>
                <a:gd name="T104" fmla="*/ 1795 w 2642"/>
                <a:gd name="T105" fmla="*/ 4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42" h="750">
                  <a:moveTo>
                    <a:pt x="1821" y="0"/>
                  </a:moveTo>
                  <a:lnTo>
                    <a:pt x="1846" y="1"/>
                  </a:lnTo>
                  <a:lnTo>
                    <a:pt x="1872" y="6"/>
                  </a:lnTo>
                  <a:lnTo>
                    <a:pt x="2534" y="196"/>
                  </a:lnTo>
                  <a:lnTo>
                    <a:pt x="2559" y="206"/>
                  </a:lnTo>
                  <a:lnTo>
                    <a:pt x="2582" y="219"/>
                  </a:lnTo>
                  <a:lnTo>
                    <a:pt x="2601" y="236"/>
                  </a:lnTo>
                  <a:lnTo>
                    <a:pt x="2616" y="256"/>
                  </a:lnTo>
                  <a:lnTo>
                    <a:pt x="2629" y="278"/>
                  </a:lnTo>
                  <a:lnTo>
                    <a:pt x="2638" y="303"/>
                  </a:lnTo>
                  <a:lnTo>
                    <a:pt x="2642" y="328"/>
                  </a:lnTo>
                  <a:lnTo>
                    <a:pt x="2641" y="355"/>
                  </a:lnTo>
                  <a:lnTo>
                    <a:pt x="2636" y="381"/>
                  </a:lnTo>
                  <a:lnTo>
                    <a:pt x="2629" y="402"/>
                  </a:lnTo>
                  <a:lnTo>
                    <a:pt x="2618" y="421"/>
                  </a:lnTo>
                  <a:lnTo>
                    <a:pt x="2593" y="406"/>
                  </a:lnTo>
                  <a:lnTo>
                    <a:pt x="2566" y="392"/>
                  </a:lnTo>
                  <a:lnTo>
                    <a:pt x="2538" y="383"/>
                  </a:lnTo>
                  <a:lnTo>
                    <a:pt x="1876" y="193"/>
                  </a:lnTo>
                  <a:lnTo>
                    <a:pt x="1857" y="188"/>
                  </a:lnTo>
                  <a:lnTo>
                    <a:pt x="1838" y="182"/>
                  </a:lnTo>
                  <a:lnTo>
                    <a:pt x="1819" y="178"/>
                  </a:lnTo>
                  <a:lnTo>
                    <a:pt x="1799" y="177"/>
                  </a:lnTo>
                  <a:lnTo>
                    <a:pt x="1778" y="179"/>
                  </a:lnTo>
                  <a:lnTo>
                    <a:pt x="1755" y="186"/>
                  </a:lnTo>
                  <a:lnTo>
                    <a:pt x="1263" y="373"/>
                  </a:lnTo>
                  <a:lnTo>
                    <a:pt x="1254" y="350"/>
                  </a:lnTo>
                  <a:lnTo>
                    <a:pt x="1239" y="320"/>
                  </a:lnTo>
                  <a:lnTo>
                    <a:pt x="1218" y="293"/>
                  </a:lnTo>
                  <a:lnTo>
                    <a:pt x="1196" y="269"/>
                  </a:lnTo>
                  <a:lnTo>
                    <a:pt x="1169" y="250"/>
                  </a:lnTo>
                  <a:lnTo>
                    <a:pt x="1142" y="233"/>
                  </a:lnTo>
                  <a:lnTo>
                    <a:pt x="1111" y="222"/>
                  </a:lnTo>
                  <a:lnTo>
                    <a:pt x="1079" y="214"/>
                  </a:lnTo>
                  <a:lnTo>
                    <a:pt x="1047" y="211"/>
                  </a:lnTo>
                  <a:lnTo>
                    <a:pt x="1014" y="213"/>
                  </a:lnTo>
                  <a:lnTo>
                    <a:pt x="980" y="219"/>
                  </a:lnTo>
                  <a:lnTo>
                    <a:pt x="949" y="230"/>
                  </a:lnTo>
                  <a:lnTo>
                    <a:pt x="613" y="377"/>
                  </a:lnTo>
                  <a:lnTo>
                    <a:pt x="239" y="256"/>
                  </a:lnTo>
                  <a:lnTo>
                    <a:pt x="619" y="498"/>
                  </a:lnTo>
                  <a:lnTo>
                    <a:pt x="994" y="334"/>
                  </a:lnTo>
                  <a:lnTo>
                    <a:pt x="1017" y="327"/>
                  </a:lnTo>
                  <a:lnTo>
                    <a:pt x="1040" y="324"/>
                  </a:lnTo>
                  <a:lnTo>
                    <a:pt x="1063" y="326"/>
                  </a:lnTo>
                  <a:lnTo>
                    <a:pt x="1085" y="332"/>
                  </a:lnTo>
                  <a:lnTo>
                    <a:pt x="1105" y="342"/>
                  </a:lnTo>
                  <a:lnTo>
                    <a:pt x="1123" y="357"/>
                  </a:lnTo>
                  <a:lnTo>
                    <a:pt x="1139" y="374"/>
                  </a:lnTo>
                  <a:lnTo>
                    <a:pt x="1150" y="395"/>
                  </a:lnTo>
                  <a:lnTo>
                    <a:pt x="1157" y="418"/>
                  </a:lnTo>
                  <a:lnTo>
                    <a:pt x="1160" y="441"/>
                  </a:lnTo>
                  <a:lnTo>
                    <a:pt x="1158" y="464"/>
                  </a:lnTo>
                  <a:lnTo>
                    <a:pt x="1152" y="486"/>
                  </a:lnTo>
                  <a:lnTo>
                    <a:pt x="1142" y="505"/>
                  </a:lnTo>
                  <a:lnTo>
                    <a:pt x="1127" y="524"/>
                  </a:lnTo>
                  <a:lnTo>
                    <a:pt x="1110" y="539"/>
                  </a:lnTo>
                  <a:lnTo>
                    <a:pt x="1089" y="551"/>
                  </a:lnTo>
                  <a:lnTo>
                    <a:pt x="656" y="741"/>
                  </a:lnTo>
                  <a:lnTo>
                    <a:pt x="633" y="748"/>
                  </a:lnTo>
                  <a:lnTo>
                    <a:pt x="611" y="750"/>
                  </a:lnTo>
                  <a:lnTo>
                    <a:pt x="587" y="749"/>
                  </a:lnTo>
                  <a:lnTo>
                    <a:pt x="565" y="743"/>
                  </a:lnTo>
                  <a:lnTo>
                    <a:pt x="544" y="732"/>
                  </a:lnTo>
                  <a:lnTo>
                    <a:pt x="544" y="732"/>
                  </a:lnTo>
                  <a:lnTo>
                    <a:pt x="126" y="464"/>
                  </a:lnTo>
                  <a:lnTo>
                    <a:pt x="367" y="712"/>
                  </a:lnTo>
                  <a:lnTo>
                    <a:pt x="146" y="711"/>
                  </a:lnTo>
                  <a:lnTo>
                    <a:pt x="116" y="708"/>
                  </a:lnTo>
                  <a:lnTo>
                    <a:pt x="89" y="699"/>
                  </a:lnTo>
                  <a:lnTo>
                    <a:pt x="64" y="686"/>
                  </a:lnTo>
                  <a:lnTo>
                    <a:pt x="43" y="667"/>
                  </a:lnTo>
                  <a:lnTo>
                    <a:pt x="24" y="645"/>
                  </a:lnTo>
                  <a:lnTo>
                    <a:pt x="11" y="621"/>
                  </a:lnTo>
                  <a:lnTo>
                    <a:pt x="3" y="593"/>
                  </a:lnTo>
                  <a:lnTo>
                    <a:pt x="0" y="56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5" y="206"/>
                  </a:lnTo>
                  <a:lnTo>
                    <a:pt x="30" y="181"/>
                  </a:lnTo>
                  <a:lnTo>
                    <a:pt x="48" y="159"/>
                  </a:lnTo>
                  <a:lnTo>
                    <a:pt x="70" y="142"/>
                  </a:lnTo>
                  <a:lnTo>
                    <a:pt x="96" y="128"/>
                  </a:lnTo>
                  <a:lnTo>
                    <a:pt x="125" y="121"/>
                  </a:lnTo>
                  <a:lnTo>
                    <a:pt x="155" y="119"/>
                  </a:lnTo>
                  <a:lnTo>
                    <a:pt x="1157" y="156"/>
                  </a:lnTo>
                  <a:lnTo>
                    <a:pt x="1170" y="153"/>
                  </a:lnTo>
                  <a:lnTo>
                    <a:pt x="1190" y="148"/>
                  </a:lnTo>
                  <a:lnTo>
                    <a:pt x="1214" y="143"/>
                  </a:lnTo>
                  <a:lnTo>
                    <a:pt x="1243" y="136"/>
                  </a:lnTo>
                  <a:lnTo>
                    <a:pt x="1275" y="127"/>
                  </a:lnTo>
                  <a:lnTo>
                    <a:pt x="1312" y="119"/>
                  </a:lnTo>
                  <a:lnTo>
                    <a:pt x="1351" y="110"/>
                  </a:lnTo>
                  <a:lnTo>
                    <a:pt x="1391" y="100"/>
                  </a:lnTo>
                  <a:lnTo>
                    <a:pt x="1434" y="90"/>
                  </a:lnTo>
                  <a:lnTo>
                    <a:pt x="1476" y="80"/>
                  </a:lnTo>
                  <a:lnTo>
                    <a:pt x="1519" y="69"/>
                  </a:lnTo>
                  <a:lnTo>
                    <a:pt x="1560" y="60"/>
                  </a:lnTo>
                  <a:lnTo>
                    <a:pt x="1601" y="50"/>
                  </a:lnTo>
                  <a:lnTo>
                    <a:pt x="1640" y="41"/>
                  </a:lnTo>
                  <a:lnTo>
                    <a:pt x="1676" y="33"/>
                  </a:lnTo>
                  <a:lnTo>
                    <a:pt x="1709" y="25"/>
                  </a:lnTo>
                  <a:lnTo>
                    <a:pt x="1738" y="17"/>
                  </a:lnTo>
                  <a:lnTo>
                    <a:pt x="1763" y="11"/>
                  </a:lnTo>
                  <a:lnTo>
                    <a:pt x="1782" y="7"/>
                  </a:lnTo>
                  <a:lnTo>
                    <a:pt x="1795" y="4"/>
                  </a:lnTo>
                  <a:lnTo>
                    <a:pt x="18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99"/>
            <p:cNvSpPr>
              <a:spLocks/>
            </p:cNvSpPr>
            <p:nvPr/>
          </p:nvSpPr>
          <p:spPr bwMode="auto">
            <a:xfrm>
              <a:off x="10306050" y="2814638"/>
              <a:ext cx="255588" cy="77788"/>
            </a:xfrm>
            <a:custGeom>
              <a:avLst/>
              <a:gdLst>
                <a:gd name="T0" fmla="*/ 825 w 1617"/>
                <a:gd name="T1" fmla="*/ 1 h 489"/>
                <a:gd name="T2" fmla="*/ 1509 w 1617"/>
                <a:gd name="T3" fmla="*/ 195 h 489"/>
                <a:gd name="T4" fmla="*/ 1557 w 1617"/>
                <a:gd name="T5" fmla="*/ 219 h 489"/>
                <a:gd name="T6" fmla="*/ 1592 w 1617"/>
                <a:gd name="T7" fmla="*/ 257 h 489"/>
                <a:gd name="T8" fmla="*/ 1613 w 1617"/>
                <a:gd name="T9" fmla="*/ 302 h 489"/>
                <a:gd name="T10" fmla="*/ 1617 w 1617"/>
                <a:gd name="T11" fmla="*/ 354 h 489"/>
                <a:gd name="T12" fmla="*/ 1602 w 1617"/>
                <a:gd name="T13" fmla="*/ 406 h 489"/>
                <a:gd name="T14" fmla="*/ 1571 w 1617"/>
                <a:gd name="T15" fmla="*/ 448 h 489"/>
                <a:gd name="T16" fmla="*/ 1528 w 1617"/>
                <a:gd name="T17" fmla="*/ 477 h 489"/>
                <a:gd name="T18" fmla="*/ 1479 w 1617"/>
                <a:gd name="T19" fmla="*/ 489 h 489"/>
                <a:gd name="T20" fmla="*/ 1426 w 1617"/>
                <a:gd name="T21" fmla="*/ 484 h 489"/>
                <a:gd name="T22" fmla="*/ 717 w 1617"/>
                <a:gd name="T23" fmla="*/ 317 h 489"/>
                <a:gd name="T24" fmla="*/ 576 w 1617"/>
                <a:gd name="T25" fmla="*/ 340 h 489"/>
                <a:gd name="T26" fmla="*/ 458 w 1617"/>
                <a:gd name="T27" fmla="*/ 359 h 489"/>
                <a:gd name="T28" fmla="*/ 364 w 1617"/>
                <a:gd name="T29" fmla="*/ 375 h 489"/>
                <a:gd name="T30" fmla="*/ 289 w 1617"/>
                <a:gd name="T31" fmla="*/ 387 h 489"/>
                <a:gd name="T32" fmla="*/ 231 w 1617"/>
                <a:gd name="T33" fmla="*/ 396 h 489"/>
                <a:gd name="T34" fmla="*/ 191 w 1617"/>
                <a:gd name="T35" fmla="*/ 402 h 489"/>
                <a:gd name="T36" fmla="*/ 162 w 1617"/>
                <a:gd name="T37" fmla="*/ 406 h 489"/>
                <a:gd name="T38" fmla="*/ 146 w 1617"/>
                <a:gd name="T39" fmla="*/ 409 h 489"/>
                <a:gd name="T40" fmla="*/ 139 w 1617"/>
                <a:gd name="T41" fmla="*/ 410 h 489"/>
                <a:gd name="T42" fmla="*/ 136 w 1617"/>
                <a:gd name="T43" fmla="*/ 410 h 489"/>
                <a:gd name="T44" fmla="*/ 129 w 1617"/>
                <a:gd name="T45" fmla="*/ 410 h 489"/>
                <a:gd name="T46" fmla="*/ 108 w 1617"/>
                <a:gd name="T47" fmla="*/ 411 h 489"/>
                <a:gd name="T48" fmla="*/ 66 w 1617"/>
                <a:gd name="T49" fmla="*/ 411 h 489"/>
                <a:gd name="T50" fmla="*/ 0 w 1617"/>
                <a:gd name="T51" fmla="*/ 411 h 489"/>
                <a:gd name="T52" fmla="*/ 33 w 1617"/>
                <a:gd name="T53" fmla="*/ 396 h 489"/>
                <a:gd name="T54" fmla="*/ 55 w 1617"/>
                <a:gd name="T55" fmla="*/ 387 h 489"/>
                <a:gd name="T56" fmla="*/ 71 w 1617"/>
                <a:gd name="T57" fmla="*/ 380 h 489"/>
                <a:gd name="T58" fmla="*/ 90 w 1617"/>
                <a:gd name="T59" fmla="*/ 372 h 489"/>
                <a:gd name="T60" fmla="*/ 119 w 1617"/>
                <a:gd name="T61" fmla="*/ 359 h 489"/>
                <a:gd name="T62" fmla="*/ 169 w 1617"/>
                <a:gd name="T63" fmla="*/ 335 h 489"/>
                <a:gd name="T64" fmla="*/ 218 w 1617"/>
                <a:gd name="T65" fmla="*/ 293 h 489"/>
                <a:gd name="T66" fmla="*/ 254 w 1617"/>
                <a:gd name="T67" fmla="*/ 242 h 489"/>
                <a:gd name="T68" fmla="*/ 274 w 1617"/>
                <a:gd name="T69" fmla="*/ 183 h 489"/>
                <a:gd name="T70" fmla="*/ 277 w 1617"/>
                <a:gd name="T71" fmla="*/ 119 h 489"/>
                <a:gd name="T72" fmla="*/ 781 w 1617"/>
                <a:gd name="T73" fmla="*/ 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17" h="489">
                  <a:moveTo>
                    <a:pt x="802" y="0"/>
                  </a:moveTo>
                  <a:lnTo>
                    <a:pt x="825" y="1"/>
                  </a:lnTo>
                  <a:lnTo>
                    <a:pt x="847" y="6"/>
                  </a:lnTo>
                  <a:lnTo>
                    <a:pt x="1509" y="195"/>
                  </a:lnTo>
                  <a:lnTo>
                    <a:pt x="1535" y="206"/>
                  </a:lnTo>
                  <a:lnTo>
                    <a:pt x="1557" y="219"/>
                  </a:lnTo>
                  <a:lnTo>
                    <a:pt x="1576" y="236"/>
                  </a:lnTo>
                  <a:lnTo>
                    <a:pt x="1592" y="257"/>
                  </a:lnTo>
                  <a:lnTo>
                    <a:pt x="1605" y="279"/>
                  </a:lnTo>
                  <a:lnTo>
                    <a:pt x="1613" y="302"/>
                  </a:lnTo>
                  <a:lnTo>
                    <a:pt x="1617" y="328"/>
                  </a:lnTo>
                  <a:lnTo>
                    <a:pt x="1617" y="354"/>
                  </a:lnTo>
                  <a:lnTo>
                    <a:pt x="1612" y="381"/>
                  </a:lnTo>
                  <a:lnTo>
                    <a:pt x="1602" y="406"/>
                  </a:lnTo>
                  <a:lnTo>
                    <a:pt x="1589" y="429"/>
                  </a:lnTo>
                  <a:lnTo>
                    <a:pt x="1571" y="448"/>
                  </a:lnTo>
                  <a:lnTo>
                    <a:pt x="1551" y="463"/>
                  </a:lnTo>
                  <a:lnTo>
                    <a:pt x="1528" y="477"/>
                  </a:lnTo>
                  <a:lnTo>
                    <a:pt x="1505" y="485"/>
                  </a:lnTo>
                  <a:lnTo>
                    <a:pt x="1479" y="489"/>
                  </a:lnTo>
                  <a:lnTo>
                    <a:pt x="1453" y="489"/>
                  </a:lnTo>
                  <a:lnTo>
                    <a:pt x="1426" y="484"/>
                  </a:lnTo>
                  <a:lnTo>
                    <a:pt x="797" y="302"/>
                  </a:lnTo>
                  <a:lnTo>
                    <a:pt x="717" y="317"/>
                  </a:lnTo>
                  <a:lnTo>
                    <a:pt x="643" y="329"/>
                  </a:lnTo>
                  <a:lnTo>
                    <a:pt x="576" y="340"/>
                  </a:lnTo>
                  <a:lnTo>
                    <a:pt x="514" y="350"/>
                  </a:lnTo>
                  <a:lnTo>
                    <a:pt x="458" y="359"/>
                  </a:lnTo>
                  <a:lnTo>
                    <a:pt x="408" y="368"/>
                  </a:lnTo>
                  <a:lnTo>
                    <a:pt x="364" y="375"/>
                  </a:lnTo>
                  <a:lnTo>
                    <a:pt x="324" y="381"/>
                  </a:lnTo>
                  <a:lnTo>
                    <a:pt x="289" y="387"/>
                  </a:lnTo>
                  <a:lnTo>
                    <a:pt x="258" y="392"/>
                  </a:lnTo>
                  <a:lnTo>
                    <a:pt x="231" y="396"/>
                  </a:lnTo>
                  <a:lnTo>
                    <a:pt x="209" y="399"/>
                  </a:lnTo>
                  <a:lnTo>
                    <a:pt x="191" y="402"/>
                  </a:lnTo>
                  <a:lnTo>
                    <a:pt x="174" y="405"/>
                  </a:lnTo>
                  <a:lnTo>
                    <a:pt x="162" y="406"/>
                  </a:lnTo>
                  <a:lnTo>
                    <a:pt x="153" y="408"/>
                  </a:lnTo>
                  <a:lnTo>
                    <a:pt x="146" y="409"/>
                  </a:lnTo>
                  <a:lnTo>
                    <a:pt x="141" y="410"/>
                  </a:lnTo>
                  <a:lnTo>
                    <a:pt x="139" y="410"/>
                  </a:lnTo>
                  <a:lnTo>
                    <a:pt x="138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29" y="410"/>
                  </a:lnTo>
                  <a:lnTo>
                    <a:pt x="120" y="411"/>
                  </a:lnTo>
                  <a:lnTo>
                    <a:pt x="108" y="411"/>
                  </a:lnTo>
                  <a:lnTo>
                    <a:pt x="90" y="411"/>
                  </a:lnTo>
                  <a:lnTo>
                    <a:pt x="66" y="411"/>
                  </a:lnTo>
                  <a:lnTo>
                    <a:pt x="36" y="411"/>
                  </a:lnTo>
                  <a:lnTo>
                    <a:pt x="0" y="411"/>
                  </a:lnTo>
                  <a:lnTo>
                    <a:pt x="18" y="403"/>
                  </a:lnTo>
                  <a:lnTo>
                    <a:pt x="33" y="396"/>
                  </a:lnTo>
                  <a:lnTo>
                    <a:pt x="46" y="391"/>
                  </a:lnTo>
                  <a:lnTo>
                    <a:pt x="55" y="387"/>
                  </a:lnTo>
                  <a:lnTo>
                    <a:pt x="63" y="384"/>
                  </a:lnTo>
                  <a:lnTo>
                    <a:pt x="71" y="380"/>
                  </a:lnTo>
                  <a:lnTo>
                    <a:pt x="79" y="376"/>
                  </a:lnTo>
                  <a:lnTo>
                    <a:pt x="90" y="372"/>
                  </a:lnTo>
                  <a:lnTo>
                    <a:pt x="103" y="367"/>
                  </a:lnTo>
                  <a:lnTo>
                    <a:pt x="119" y="359"/>
                  </a:lnTo>
                  <a:lnTo>
                    <a:pt x="140" y="350"/>
                  </a:lnTo>
                  <a:lnTo>
                    <a:pt x="169" y="335"/>
                  </a:lnTo>
                  <a:lnTo>
                    <a:pt x="196" y="316"/>
                  </a:lnTo>
                  <a:lnTo>
                    <a:pt x="218" y="293"/>
                  </a:lnTo>
                  <a:lnTo>
                    <a:pt x="238" y="269"/>
                  </a:lnTo>
                  <a:lnTo>
                    <a:pt x="254" y="242"/>
                  </a:lnTo>
                  <a:lnTo>
                    <a:pt x="266" y="213"/>
                  </a:lnTo>
                  <a:lnTo>
                    <a:pt x="274" y="183"/>
                  </a:lnTo>
                  <a:lnTo>
                    <a:pt x="278" y="152"/>
                  </a:lnTo>
                  <a:lnTo>
                    <a:pt x="277" y="119"/>
                  </a:lnTo>
                  <a:lnTo>
                    <a:pt x="273" y="87"/>
                  </a:lnTo>
                  <a:lnTo>
                    <a:pt x="781" y="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00"/>
            <p:cNvSpPr>
              <a:spLocks/>
            </p:cNvSpPr>
            <p:nvPr/>
          </p:nvSpPr>
          <p:spPr bwMode="auto">
            <a:xfrm>
              <a:off x="10085388" y="2789238"/>
              <a:ext cx="41275" cy="76200"/>
            </a:xfrm>
            <a:custGeom>
              <a:avLst/>
              <a:gdLst>
                <a:gd name="T0" fmla="*/ 0 w 263"/>
                <a:gd name="T1" fmla="*/ 0 h 475"/>
                <a:gd name="T2" fmla="*/ 40 w 263"/>
                <a:gd name="T3" fmla="*/ 5 h 475"/>
                <a:gd name="T4" fmla="*/ 77 w 263"/>
                <a:gd name="T5" fmla="*/ 15 h 475"/>
                <a:gd name="T6" fmla="*/ 113 w 263"/>
                <a:gd name="T7" fmla="*/ 30 h 475"/>
                <a:gd name="T8" fmla="*/ 145 w 263"/>
                <a:gd name="T9" fmla="*/ 51 h 475"/>
                <a:gd name="T10" fmla="*/ 174 w 263"/>
                <a:gd name="T11" fmla="*/ 74 h 475"/>
                <a:gd name="T12" fmla="*/ 200 w 263"/>
                <a:gd name="T13" fmla="*/ 102 h 475"/>
                <a:gd name="T14" fmla="*/ 222 w 263"/>
                <a:gd name="T15" fmla="*/ 132 h 475"/>
                <a:gd name="T16" fmla="*/ 240 w 263"/>
                <a:gd name="T17" fmla="*/ 166 h 475"/>
                <a:gd name="T18" fmla="*/ 253 w 263"/>
                <a:gd name="T19" fmla="*/ 202 h 475"/>
                <a:gd name="T20" fmla="*/ 261 w 263"/>
                <a:gd name="T21" fmla="*/ 239 h 475"/>
                <a:gd name="T22" fmla="*/ 263 w 263"/>
                <a:gd name="T23" fmla="*/ 279 h 475"/>
                <a:gd name="T24" fmla="*/ 261 w 263"/>
                <a:gd name="T25" fmla="*/ 315 h 475"/>
                <a:gd name="T26" fmla="*/ 254 w 263"/>
                <a:gd name="T27" fmla="*/ 350 h 475"/>
                <a:gd name="T28" fmla="*/ 242 w 263"/>
                <a:gd name="T29" fmla="*/ 384 h 475"/>
                <a:gd name="T30" fmla="*/ 226 w 263"/>
                <a:gd name="T31" fmla="*/ 417 h 475"/>
                <a:gd name="T32" fmla="*/ 205 w 263"/>
                <a:gd name="T33" fmla="*/ 447 h 475"/>
                <a:gd name="T34" fmla="*/ 181 w 263"/>
                <a:gd name="T35" fmla="*/ 475 h 475"/>
                <a:gd name="T36" fmla="*/ 166 w 263"/>
                <a:gd name="T37" fmla="*/ 437 h 475"/>
                <a:gd name="T38" fmla="*/ 151 w 263"/>
                <a:gd name="T39" fmla="*/ 396 h 475"/>
                <a:gd name="T40" fmla="*/ 135 w 263"/>
                <a:gd name="T41" fmla="*/ 351 h 475"/>
                <a:gd name="T42" fmla="*/ 117 w 263"/>
                <a:gd name="T43" fmla="*/ 305 h 475"/>
                <a:gd name="T44" fmla="*/ 100 w 263"/>
                <a:gd name="T45" fmla="*/ 258 h 475"/>
                <a:gd name="T46" fmla="*/ 82 w 263"/>
                <a:gd name="T47" fmla="*/ 210 h 475"/>
                <a:gd name="T48" fmla="*/ 63 w 263"/>
                <a:gd name="T49" fmla="*/ 163 h 475"/>
                <a:gd name="T50" fmla="*/ 46 w 263"/>
                <a:gd name="T51" fmla="*/ 118 h 475"/>
                <a:gd name="T52" fmla="*/ 29 w 263"/>
                <a:gd name="T53" fmla="*/ 74 h 475"/>
                <a:gd name="T54" fmla="*/ 14 w 263"/>
                <a:gd name="T55" fmla="*/ 35 h 475"/>
                <a:gd name="T56" fmla="*/ 0 w 263"/>
                <a:gd name="T5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3" h="475">
                  <a:moveTo>
                    <a:pt x="0" y="0"/>
                  </a:moveTo>
                  <a:lnTo>
                    <a:pt x="40" y="5"/>
                  </a:lnTo>
                  <a:lnTo>
                    <a:pt x="77" y="15"/>
                  </a:lnTo>
                  <a:lnTo>
                    <a:pt x="113" y="30"/>
                  </a:lnTo>
                  <a:lnTo>
                    <a:pt x="145" y="51"/>
                  </a:lnTo>
                  <a:lnTo>
                    <a:pt x="174" y="74"/>
                  </a:lnTo>
                  <a:lnTo>
                    <a:pt x="200" y="102"/>
                  </a:lnTo>
                  <a:lnTo>
                    <a:pt x="222" y="132"/>
                  </a:lnTo>
                  <a:lnTo>
                    <a:pt x="240" y="166"/>
                  </a:lnTo>
                  <a:lnTo>
                    <a:pt x="253" y="202"/>
                  </a:lnTo>
                  <a:lnTo>
                    <a:pt x="261" y="239"/>
                  </a:lnTo>
                  <a:lnTo>
                    <a:pt x="263" y="279"/>
                  </a:lnTo>
                  <a:lnTo>
                    <a:pt x="261" y="315"/>
                  </a:lnTo>
                  <a:lnTo>
                    <a:pt x="254" y="350"/>
                  </a:lnTo>
                  <a:lnTo>
                    <a:pt x="242" y="384"/>
                  </a:lnTo>
                  <a:lnTo>
                    <a:pt x="226" y="417"/>
                  </a:lnTo>
                  <a:lnTo>
                    <a:pt x="205" y="447"/>
                  </a:lnTo>
                  <a:lnTo>
                    <a:pt x="181" y="475"/>
                  </a:lnTo>
                  <a:lnTo>
                    <a:pt x="166" y="437"/>
                  </a:lnTo>
                  <a:lnTo>
                    <a:pt x="151" y="396"/>
                  </a:lnTo>
                  <a:lnTo>
                    <a:pt x="135" y="351"/>
                  </a:lnTo>
                  <a:lnTo>
                    <a:pt x="117" y="305"/>
                  </a:lnTo>
                  <a:lnTo>
                    <a:pt x="100" y="258"/>
                  </a:lnTo>
                  <a:lnTo>
                    <a:pt x="82" y="210"/>
                  </a:lnTo>
                  <a:lnTo>
                    <a:pt x="63" y="163"/>
                  </a:lnTo>
                  <a:lnTo>
                    <a:pt x="46" y="118"/>
                  </a:lnTo>
                  <a:lnTo>
                    <a:pt x="29" y="74"/>
                  </a:lnTo>
                  <a:lnTo>
                    <a:pt x="14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201"/>
            <p:cNvSpPr>
              <a:spLocks/>
            </p:cNvSpPr>
            <p:nvPr/>
          </p:nvSpPr>
          <p:spPr bwMode="auto">
            <a:xfrm>
              <a:off x="10042525" y="2814638"/>
              <a:ext cx="36513" cy="60325"/>
            </a:xfrm>
            <a:custGeom>
              <a:avLst/>
              <a:gdLst>
                <a:gd name="T0" fmla="*/ 185 w 234"/>
                <a:gd name="T1" fmla="*/ 0 h 388"/>
                <a:gd name="T2" fmla="*/ 210 w 234"/>
                <a:gd name="T3" fmla="*/ 62 h 388"/>
                <a:gd name="T4" fmla="*/ 234 w 234"/>
                <a:gd name="T5" fmla="*/ 127 h 388"/>
                <a:gd name="T6" fmla="*/ 77 w 234"/>
                <a:gd name="T7" fmla="*/ 388 h 388"/>
                <a:gd name="T8" fmla="*/ 49 w 234"/>
                <a:gd name="T9" fmla="*/ 364 h 388"/>
                <a:gd name="T10" fmla="*/ 23 w 234"/>
                <a:gd name="T11" fmla="*/ 337 h 388"/>
                <a:gd name="T12" fmla="*/ 0 w 234"/>
                <a:gd name="T13" fmla="*/ 308 h 388"/>
                <a:gd name="T14" fmla="*/ 185 w 234"/>
                <a:gd name="T15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388">
                  <a:moveTo>
                    <a:pt x="185" y="0"/>
                  </a:moveTo>
                  <a:lnTo>
                    <a:pt x="210" y="62"/>
                  </a:lnTo>
                  <a:lnTo>
                    <a:pt x="234" y="127"/>
                  </a:lnTo>
                  <a:lnTo>
                    <a:pt x="77" y="388"/>
                  </a:lnTo>
                  <a:lnTo>
                    <a:pt x="49" y="364"/>
                  </a:lnTo>
                  <a:lnTo>
                    <a:pt x="23" y="337"/>
                  </a:lnTo>
                  <a:lnTo>
                    <a:pt x="0" y="308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202"/>
            <p:cNvSpPr>
              <a:spLocks/>
            </p:cNvSpPr>
            <p:nvPr/>
          </p:nvSpPr>
          <p:spPr bwMode="auto">
            <a:xfrm>
              <a:off x="10069513" y="2854325"/>
              <a:ext cx="26988" cy="31750"/>
            </a:xfrm>
            <a:custGeom>
              <a:avLst/>
              <a:gdLst>
                <a:gd name="T0" fmla="*/ 112 w 174"/>
                <a:gd name="T1" fmla="*/ 0 h 206"/>
                <a:gd name="T2" fmla="*/ 126 w 174"/>
                <a:gd name="T3" fmla="*/ 38 h 206"/>
                <a:gd name="T4" fmla="*/ 140 w 174"/>
                <a:gd name="T5" fmla="*/ 74 h 206"/>
                <a:gd name="T6" fmla="*/ 152 w 174"/>
                <a:gd name="T7" fmla="*/ 107 h 206"/>
                <a:gd name="T8" fmla="*/ 163 w 174"/>
                <a:gd name="T9" fmla="*/ 138 h 206"/>
                <a:gd name="T10" fmla="*/ 172 w 174"/>
                <a:gd name="T11" fmla="*/ 164 h 206"/>
                <a:gd name="T12" fmla="*/ 174 w 174"/>
                <a:gd name="T13" fmla="*/ 176 h 206"/>
                <a:gd name="T14" fmla="*/ 172 w 174"/>
                <a:gd name="T15" fmla="*/ 186 h 206"/>
                <a:gd name="T16" fmla="*/ 166 w 174"/>
                <a:gd name="T17" fmla="*/ 195 h 206"/>
                <a:gd name="T18" fmla="*/ 158 w 174"/>
                <a:gd name="T19" fmla="*/ 201 h 206"/>
                <a:gd name="T20" fmla="*/ 147 w 174"/>
                <a:gd name="T21" fmla="*/ 204 h 206"/>
                <a:gd name="T22" fmla="*/ 109 w 174"/>
                <a:gd name="T23" fmla="*/ 206 h 206"/>
                <a:gd name="T24" fmla="*/ 72 w 174"/>
                <a:gd name="T25" fmla="*/ 204 h 206"/>
                <a:gd name="T26" fmla="*/ 35 w 174"/>
                <a:gd name="T27" fmla="*/ 198 h 206"/>
                <a:gd name="T28" fmla="*/ 0 w 174"/>
                <a:gd name="T29" fmla="*/ 187 h 206"/>
                <a:gd name="T30" fmla="*/ 112 w 174"/>
                <a:gd name="T3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4" h="206">
                  <a:moveTo>
                    <a:pt x="112" y="0"/>
                  </a:moveTo>
                  <a:lnTo>
                    <a:pt x="126" y="38"/>
                  </a:lnTo>
                  <a:lnTo>
                    <a:pt x="140" y="74"/>
                  </a:lnTo>
                  <a:lnTo>
                    <a:pt x="152" y="107"/>
                  </a:lnTo>
                  <a:lnTo>
                    <a:pt x="163" y="138"/>
                  </a:lnTo>
                  <a:lnTo>
                    <a:pt x="172" y="164"/>
                  </a:lnTo>
                  <a:lnTo>
                    <a:pt x="174" y="176"/>
                  </a:lnTo>
                  <a:lnTo>
                    <a:pt x="172" y="186"/>
                  </a:lnTo>
                  <a:lnTo>
                    <a:pt x="166" y="195"/>
                  </a:lnTo>
                  <a:lnTo>
                    <a:pt x="158" y="201"/>
                  </a:lnTo>
                  <a:lnTo>
                    <a:pt x="147" y="204"/>
                  </a:lnTo>
                  <a:lnTo>
                    <a:pt x="109" y="206"/>
                  </a:lnTo>
                  <a:lnTo>
                    <a:pt x="72" y="204"/>
                  </a:lnTo>
                  <a:lnTo>
                    <a:pt x="35" y="198"/>
                  </a:lnTo>
                  <a:lnTo>
                    <a:pt x="0" y="187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203"/>
            <p:cNvSpPr>
              <a:spLocks/>
            </p:cNvSpPr>
            <p:nvPr/>
          </p:nvSpPr>
          <p:spPr bwMode="auto">
            <a:xfrm>
              <a:off x="10033000" y="2789238"/>
              <a:ext cx="31750" cy="55563"/>
            </a:xfrm>
            <a:custGeom>
              <a:avLst/>
              <a:gdLst>
                <a:gd name="T0" fmla="*/ 162 w 196"/>
                <a:gd name="T1" fmla="*/ 0 h 354"/>
                <a:gd name="T2" fmla="*/ 173 w 196"/>
                <a:gd name="T3" fmla="*/ 3 h 354"/>
                <a:gd name="T4" fmla="*/ 181 w 196"/>
                <a:gd name="T5" fmla="*/ 9 h 354"/>
                <a:gd name="T6" fmla="*/ 187 w 196"/>
                <a:gd name="T7" fmla="*/ 18 h 354"/>
                <a:gd name="T8" fmla="*/ 196 w 196"/>
                <a:gd name="T9" fmla="*/ 40 h 354"/>
                <a:gd name="T10" fmla="*/ 8 w 196"/>
                <a:gd name="T11" fmla="*/ 354 h 354"/>
                <a:gd name="T12" fmla="*/ 2 w 196"/>
                <a:gd name="T13" fmla="*/ 317 h 354"/>
                <a:gd name="T14" fmla="*/ 0 w 196"/>
                <a:gd name="T15" fmla="*/ 277 h 354"/>
                <a:gd name="T16" fmla="*/ 0 w 196"/>
                <a:gd name="T17" fmla="*/ 277 h 354"/>
                <a:gd name="T18" fmla="*/ 3 w 196"/>
                <a:gd name="T19" fmla="*/ 236 h 354"/>
                <a:gd name="T20" fmla="*/ 10 w 196"/>
                <a:gd name="T21" fmla="*/ 196 h 354"/>
                <a:gd name="T22" fmla="*/ 22 w 196"/>
                <a:gd name="T23" fmla="*/ 158 h 354"/>
                <a:gd name="T24" fmla="*/ 39 w 196"/>
                <a:gd name="T25" fmla="*/ 122 h 354"/>
                <a:gd name="T26" fmla="*/ 59 w 196"/>
                <a:gd name="T27" fmla="*/ 88 h 354"/>
                <a:gd name="T28" fmla="*/ 84 w 196"/>
                <a:gd name="T29" fmla="*/ 58 h 354"/>
                <a:gd name="T30" fmla="*/ 111 w 196"/>
                <a:gd name="T31" fmla="*/ 30 h 354"/>
                <a:gd name="T32" fmla="*/ 142 w 196"/>
                <a:gd name="T33" fmla="*/ 6 h 354"/>
                <a:gd name="T34" fmla="*/ 151 w 196"/>
                <a:gd name="T35" fmla="*/ 1 h 354"/>
                <a:gd name="T36" fmla="*/ 162 w 196"/>
                <a:gd name="T3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354">
                  <a:moveTo>
                    <a:pt x="162" y="0"/>
                  </a:moveTo>
                  <a:lnTo>
                    <a:pt x="173" y="3"/>
                  </a:lnTo>
                  <a:lnTo>
                    <a:pt x="181" y="9"/>
                  </a:lnTo>
                  <a:lnTo>
                    <a:pt x="187" y="18"/>
                  </a:lnTo>
                  <a:lnTo>
                    <a:pt x="196" y="40"/>
                  </a:lnTo>
                  <a:lnTo>
                    <a:pt x="8" y="354"/>
                  </a:lnTo>
                  <a:lnTo>
                    <a:pt x="2" y="317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3" y="236"/>
                  </a:lnTo>
                  <a:lnTo>
                    <a:pt x="10" y="196"/>
                  </a:lnTo>
                  <a:lnTo>
                    <a:pt x="22" y="158"/>
                  </a:lnTo>
                  <a:lnTo>
                    <a:pt x="39" y="122"/>
                  </a:lnTo>
                  <a:lnTo>
                    <a:pt x="59" y="88"/>
                  </a:lnTo>
                  <a:lnTo>
                    <a:pt x="84" y="58"/>
                  </a:lnTo>
                  <a:lnTo>
                    <a:pt x="111" y="30"/>
                  </a:lnTo>
                  <a:lnTo>
                    <a:pt x="142" y="6"/>
                  </a:lnTo>
                  <a:lnTo>
                    <a:pt x="151" y="1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204"/>
            <p:cNvSpPr>
              <a:spLocks noEditPoints="1"/>
            </p:cNvSpPr>
            <p:nvPr/>
          </p:nvSpPr>
          <p:spPr bwMode="auto">
            <a:xfrm>
              <a:off x="10045700" y="2903538"/>
              <a:ext cx="508000" cy="261938"/>
            </a:xfrm>
            <a:custGeom>
              <a:avLst/>
              <a:gdLst>
                <a:gd name="T0" fmla="*/ 1798 w 3194"/>
                <a:gd name="T1" fmla="*/ 667 h 1650"/>
                <a:gd name="T2" fmla="*/ 2677 w 3194"/>
                <a:gd name="T3" fmla="*/ 345 h 1650"/>
                <a:gd name="T4" fmla="*/ 522 w 3194"/>
                <a:gd name="T5" fmla="*/ 988 h 1650"/>
                <a:gd name="T6" fmla="*/ 522 w 3194"/>
                <a:gd name="T7" fmla="*/ 345 h 1650"/>
                <a:gd name="T8" fmla="*/ 1600 w 3194"/>
                <a:gd name="T9" fmla="*/ 594 h 1650"/>
                <a:gd name="T10" fmla="*/ 677 w 3194"/>
                <a:gd name="T11" fmla="*/ 256 h 1650"/>
                <a:gd name="T12" fmla="*/ 3066 w 3194"/>
                <a:gd name="T13" fmla="*/ 0 h 1650"/>
                <a:gd name="T14" fmla="*/ 3116 w 3194"/>
                <a:gd name="T15" fmla="*/ 10 h 1650"/>
                <a:gd name="T16" fmla="*/ 3157 w 3194"/>
                <a:gd name="T17" fmla="*/ 38 h 1650"/>
                <a:gd name="T18" fmla="*/ 3185 w 3194"/>
                <a:gd name="T19" fmla="*/ 79 h 1650"/>
                <a:gd name="T20" fmla="*/ 3194 w 3194"/>
                <a:gd name="T21" fmla="*/ 129 h 1650"/>
                <a:gd name="T22" fmla="*/ 3185 w 3194"/>
                <a:gd name="T23" fmla="*/ 178 h 1650"/>
                <a:gd name="T24" fmla="*/ 3157 w 3194"/>
                <a:gd name="T25" fmla="*/ 219 h 1650"/>
                <a:gd name="T26" fmla="*/ 3116 w 3194"/>
                <a:gd name="T27" fmla="*/ 246 h 1650"/>
                <a:gd name="T28" fmla="*/ 3066 w 3194"/>
                <a:gd name="T29" fmla="*/ 256 h 1650"/>
                <a:gd name="T30" fmla="*/ 2848 w 3194"/>
                <a:gd name="T31" fmla="*/ 1296 h 1650"/>
                <a:gd name="T32" fmla="*/ 2895 w 3194"/>
                <a:gd name="T33" fmla="*/ 1330 h 1650"/>
                <a:gd name="T34" fmla="*/ 2930 w 3194"/>
                <a:gd name="T35" fmla="*/ 1377 h 1650"/>
                <a:gd name="T36" fmla="*/ 2948 w 3194"/>
                <a:gd name="T37" fmla="*/ 1432 h 1650"/>
                <a:gd name="T38" fmla="*/ 2948 w 3194"/>
                <a:gd name="T39" fmla="*/ 1496 h 1650"/>
                <a:gd name="T40" fmla="*/ 2925 w 3194"/>
                <a:gd name="T41" fmla="*/ 1557 h 1650"/>
                <a:gd name="T42" fmla="*/ 2884 w 3194"/>
                <a:gd name="T43" fmla="*/ 1606 h 1650"/>
                <a:gd name="T44" fmla="*/ 2828 w 3194"/>
                <a:gd name="T45" fmla="*/ 1639 h 1650"/>
                <a:gd name="T46" fmla="*/ 2763 w 3194"/>
                <a:gd name="T47" fmla="*/ 1650 h 1650"/>
                <a:gd name="T48" fmla="*/ 2698 w 3194"/>
                <a:gd name="T49" fmla="*/ 1639 h 1650"/>
                <a:gd name="T50" fmla="*/ 2643 w 3194"/>
                <a:gd name="T51" fmla="*/ 1606 h 1650"/>
                <a:gd name="T52" fmla="*/ 2601 w 3194"/>
                <a:gd name="T53" fmla="*/ 1557 h 1650"/>
                <a:gd name="T54" fmla="*/ 2578 w 3194"/>
                <a:gd name="T55" fmla="*/ 1496 h 1650"/>
                <a:gd name="T56" fmla="*/ 2578 w 3194"/>
                <a:gd name="T57" fmla="*/ 1432 h 1650"/>
                <a:gd name="T58" fmla="*/ 2597 w 3194"/>
                <a:gd name="T59" fmla="*/ 1377 h 1650"/>
                <a:gd name="T60" fmla="*/ 2631 w 3194"/>
                <a:gd name="T61" fmla="*/ 1330 h 1650"/>
                <a:gd name="T62" fmla="*/ 2677 w 3194"/>
                <a:gd name="T63" fmla="*/ 1296 h 1650"/>
                <a:gd name="T64" fmla="*/ 1600 w 3194"/>
                <a:gd name="T65" fmla="*/ 739 h 1650"/>
                <a:gd name="T66" fmla="*/ 522 w 3194"/>
                <a:gd name="T67" fmla="*/ 1296 h 1650"/>
                <a:gd name="T68" fmla="*/ 568 w 3194"/>
                <a:gd name="T69" fmla="*/ 1330 h 1650"/>
                <a:gd name="T70" fmla="*/ 603 w 3194"/>
                <a:gd name="T71" fmla="*/ 1377 h 1650"/>
                <a:gd name="T72" fmla="*/ 622 w 3194"/>
                <a:gd name="T73" fmla="*/ 1432 h 1650"/>
                <a:gd name="T74" fmla="*/ 622 w 3194"/>
                <a:gd name="T75" fmla="*/ 1496 h 1650"/>
                <a:gd name="T76" fmla="*/ 599 w 3194"/>
                <a:gd name="T77" fmla="*/ 1557 h 1650"/>
                <a:gd name="T78" fmla="*/ 557 w 3194"/>
                <a:gd name="T79" fmla="*/ 1606 h 1650"/>
                <a:gd name="T80" fmla="*/ 502 w 3194"/>
                <a:gd name="T81" fmla="*/ 1639 h 1650"/>
                <a:gd name="T82" fmla="*/ 437 w 3194"/>
                <a:gd name="T83" fmla="*/ 1650 h 1650"/>
                <a:gd name="T84" fmla="*/ 371 w 3194"/>
                <a:gd name="T85" fmla="*/ 1639 h 1650"/>
                <a:gd name="T86" fmla="*/ 316 w 3194"/>
                <a:gd name="T87" fmla="*/ 1606 h 1650"/>
                <a:gd name="T88" fmla="*/ 274 w 3194"/>
                <a:gd name="T89" fmla="*/ 1557 h 1650"/>
                <a:gd name="T90" fmla="*/ 252 w 3194"/>
                <a:gd name="T91" fmla="*/ 1496 h 1650"/>
                <a:gd name="T92" fmla="*/ 252 w 3194"/>
                <a:gd name="T93" fmla="*/ 1432 h 1650"/>
                <a:gd name="T94" fmla="*/ 270 w 3194"/>
                <a:gd name="T95" fmla="*/ 1377 h 1650"/>
                <a:gd name="T96" fmla="*/ 305 w 3194"/>
                <a:gd name="T97" fmla="*/ 1330 h 1650"/>
                <a:gd name="T98" fmla="*/ 352 w 3194"/>
                <a:gd name="T99" fmla="*/ 1296 h 1650"/>
                <a:gd name="T100" fmla="*/ 128 w 3194"/>
                <a:gd name="T101" fmla="*/ 256 h 1650"/>
                <a:gd name="T102" fmla="*/ 78 w 3194"/>
                <a:gd name="T103" fmla="*/ 246 h 1650"/>
                <a:gd name="T104" fmla="*/ 37 w 3194"/>
                <a:gd name="T105" fmla="*/ 219 h 1650"/>
                <a:gd name="T106" fmla="*/ 10 w 3194"/>
                <a:gd name="T107" fmla="*/ 178 h 1650"/>
                <a:gd name="T108" fmla="*/ 0 w 3194"/>
                <a:gd name="T109" fmla="*/ 129 h 1650"/>
                <a:gd name="T110" fmla="*/ 10 w 3194"/>
                <a:gd name="T111" fmla="*/ 78 h 1650"/>
                <a:gd name="T112" fmla="*/ 37 w 3194"/>
                <a:gd name="T113" fmla="*/ 37 h 1650"/>
                <a:gd name="T114" fmla="*/ 78 w 3194"/>
                <a:gd name="T115" fmla="*/ 10 h 1650"/>
                <a:gd name="T116" fmla="*/ 128 w 3194"/>
                <a:gd name="T117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94" h="1650">
                  <a:moveTo>
                    <a:pt x="2677" y="345"/>
                  </a:moveTo>
                  <a:lnTo>
                    <a:pt x="1798" y="667"/>
                  </a:lnTo>
                  <a:lnTo>
                    <a:pt x="2677" y="988"/>
                  </a:lnTo>
                  <a:lnTo>
                    <a:pt x="2677" y="345"/>
                  </a:lnTo>
                  <a:close/>
                  <a:moveTo>
                    <a:pt x="522" y="345"/>
                  </a:moveTo>
                  <a:lnTo>
                    <a:pt x="522" y="988"/>
                  </a:lnTo>
                  <a:lnTo>
                    <a:pt x="1402" y="667"/>
                  </a:lnTo>
                  <a:lnTo>
                    <a:pt x="522" y="345"/>
                  </a:lnTo>
                  <a:close/>
                  <a:moveTo>
                    <a:pt x="677" y="256"/>
                  </a:moveTo>
                  <a:lnTo>
                    <a:pt x="1600" y="594"/>
                  </a:lnTo>
                  <a:lnTo>
                    <a:pt x="2523" y="256"/>
                  </a:lnTo>
                  <a:lnTo>
                    <a:pt x="677" y="256"/>
                  </a:lnTo>
                  <a:close/>
                  <a:moveTo>
                    <a:pt x="128" y="0"/>
                  </a:moveTo>
                  <a:lnTo>
                    <a:pt x="3066" y="0"/>
                  </a:lnTo>
                  <a:lnTo>
                    <a:pt x="3092" y="2"/>
                  </a:lnTo>
                  <a:lnTo>
                    <a:pt x="3116" y="10"/>
                  </a:lnTo>
                  <a:lnTo>
                    <a:pt x="3138" y="22"/>
                  </a:lnTo>
                  <a:lnTo>
                    <a:pt x="3157" y="38"/>
                  </a:lnTo>
                  <a:lnTo>
                    <a:pt x="3173" y="56"/>
                  </a:lnTo>
                  <a:lnTo>
                    <a:pt x="3185" y="79"/>
                  </a:lnTo>
                  <a:lnTo>
                    <a:pt x="3192" y="102"/>
                  </a:lnTo>
                  <a:lnTo>
                    <a:pt x="3194" y="129"/>
                  </a:lnTo>
                  <a:lnTo>
                    <a:pt x="3192" y="154"/>
                  </a:lnTo>
                  <a:lnTo>
                    <a:pt x="3185" y="178"/>
                  </a:lnTo>
                  <a:lnTo>
                    <a:pt x="3173" y="200"/>
                  </a:lnTo>
                  <a:lnTo>
                    <a:pt x="3157" y="219"/>
                  </a:lnTo>
                  <a:lnTo>
                    <a:pt x="3138" y="235"/>
                  </a:lnTo>
                  <a:lnTo>
                    <a:pt x="3116" y="246"/>
                  </a:lnTo>
                  <a:lnTo>
                    <a:pt x="3092" y="254"/>
                  </a:lnTo>
                  <a:lnTo>
                    <a:pt x="3066" y="256"/>
                  </a:lnTo>
                  <a:lnTo>
                    <a:pt x="2848" y="256"/>
                  </a:lnTo>
                  <a:lnTo>
                    <a:pt x="2848" y="1296"/>
                  </a:lnTo>
                  <a:lnTo>
                    <a:pt x="2873" y="1312"/>
                  </a:lnTo>
                  <a:lnTo>
                    <a:pt x="2895" y="1330"/>
                  </a:lnTo>
                  <a:lnTo>
                    <a:pt x="2914" y="1351"/>
                  </a:lnTo>
                  <a:lnTo>
                    <a:pt x="2930" y="1377"/>
                  </a:lnTo>
                  <a:lnTo>
                    <a:pt x="2941" y="1403"/>
                  </a:lnTo>
                  <a:lnTo>
                    <a:pt x="2948" y="1432"/>
                  </a:lnTo>
                  <a:lnTo>
                    <a:pt x="2951" y="1462"/>
                  </a:lnTo>
                  <a:lnTo>
                    <a:pt x="2948" y="1496"/>
                  </a:lnTo>
                  <a:lnTo>
                    <a:pt x="2939" y="1528"/>
                  </a:lnTo>
                  <a:lnTo>
                    <a:pt x="2925" y="1557"/>
                  </a:lnTo>
                  <a:lnTo>
                    <a:pt x="2906" y="1584"/>
                  </a:lnTo>
                  <a:lnTo>
                    <a:pt x="2884" y="1606"/>
                  </a:lnTo>
                  <a:lnTo>
                    <a:pt x="2858" y="1624"/>
                  </a:lnTo>
                  <a:lnTo>
                    <a:pt x="2828" y="1639"/>
                  </a:lnTo>
                  <a:lnTo>
                    <a:pt x="2797" y="1647"/>
                  </a:lnTo>
                  <a:lnTo>
                    <a:pt x="2763" y="1650"/>
                  </a:lnTo>
                  <a:lnTo>
                    <a:pt x="2729" y="1647"/>
                  </a:lnTo>
                  <a:lnTo>
                    <a:pt x="2698" y="1639"/>
                  </a:lnTo>
                  <a:lnTo>
                    <a:pt x="2668" y="1624"/>
                  </a:lnTo>
                  <a:lnTo>
                    <a:pt x="2643" y="1606"/>
                  </a:lnTo>
                  <a:lnTo>
                    <a:pt x="2619" y="1584"/>
                  </a:lnTo>
                  <a:lnTo>
                    <a:pt x="2601" y="1557"/>
                  </a:lnTo>
                  <a:lnTo>
                    <a:pt x="2587" y="1528"/>
                  </a:lnTo>
                  <a:lnTo>
                    <a:pt x="2578" y="1496"/>
                  </a:lnTo>
                  <a:lnTo>
                    <a:pt x="2575" y="1462"/>
                  </a:lnTo>
                  <a:lnTo>
                    <a:pt x="2578" y="1432"/>
                  </a:lnTo>
                  <a:lnTo>
                    <a:pt x="2585" y="1403"/>
                  </a:lnTo>
                  <a:lnTo>
                    <a:pt x="2597" y="1377"/>
                  </a:lnTo>
                  <a:lnTo>
                    <a:pt x="2612" y="1351"/>
                  </a:lnTo>
                  <a:lnTo>
                    <a:pt x="2631" y="1330"/>
                  </a:lnTo>
                  <a:lnTo>
                    <a:pt x="2653" y="1312"/>
                  </a:lnTo>
                  <a:lnTo>
                    <a:pt x="2677" y="1296"/>
                  </a:lnTo>
                  <a:lnTo>
                    <a:pt x="2677" y="1133"/>
                  </a:lnTo>
                  <a:lnTo>
                    <a:pt x="1600" y="739"/>
                  </a:lnTo>
                  <a:lnTo>
                    <a:pt x="522" y="1133"/>
                  </a:lnTo>
                  <a:lnTo>
                    <a:pt x="522" y="1296"/>
                  </a:lnTo>
                  <a:lnTo>
                    <a:pt x="547" y="1312"/>
                  </a:lnTo>
                  <a:lnTo>
                    <a:pt x="568" y="1330"/>
                  </a:lnTo>
                  <a:lnTo>
                    <a:pt x="588" y="1351"/>
                  </a:lnTo>
                  <a:lnTo>
                    <a:pt x="603" y="1377"/>
                  </a:lnTo>
                  <a:lnTo>
                    <a:pt x="614" y="1403"/>
                  </a:lnTo>
                  <a:lnTo>
                    <a:pt x="622" y="1432"/>
                  </a:lnTo>
                  <a:lnTo>
                    <a:pt x="625" y="1462"/>
                  </a:lnTo>
                  <a:lnTo>
                    <a:pt x="622" y="1496"/>
                  </a:lnTo>
                  <a:lnTo>
                    <a:pt x="612" y="1528"/>
                  </a:lnTo>
                  <a:lnTo>
                    <a:pt x="599" y="1557"/>
                  </a:lnTo>
                  <a:lnTo>
                    <a:pt x="580" y="1584"/>
                  </a:lnTo>
                  <a:lnTo>
                    <a:pt x="557" y="1606"/>
                  </a:lnTo>
                  <a:lnTo>
                    <a:pt x="532" y="1624"/>
                  </a:lnTo>
                  <a:lnTo>
                    <a:pt x="502" y="1639"/>
                  </a:lnTo>
                  <a:lnTo>
                    <a:pt x="470" y="1647"/>
                  </a:lnTo>
                  <a:lnTo>
                    <a:pt x="437" y="1650"/>
                  </a:lnTo>
                  <a:lnTo>
                    <a:pt x="403" y="1647"/>
                  </a:lnTo>
                  <a:lnTo>
                    <a:pt x="371" y="1639"/>
                  </a:lnTo>
                  <a:lnTo>
                    <a:pt x="342" y="1624"/>
                  </a:lnTo>
                  <a:lnTo>
                    <a:pt x="316" y="1606"/>
                  </a:lnTo>
                  <a:lnTo>
                    <a:pt x="293" y="1584"/>
                  </a:lnTo>
                  <a:lnTo>
                    <a:pt x="274" y="1557"/>
                  </a:lnTo>
                  <a:lnTo>
                    <a:pt x="261" y="1528"/>
                  </a:lnTo>
                  <a:lnTo>
                    <a:pt x="252" y="1496"/>
                  </a:lnTo>
                  <a:lnTo>
                    <a:pt x="249" y="1462"/>
                  </a:lnTo>
                  <a:lnTo>
                    <a:pt x="252" y="1432"/>
                  </a:lnTo>
                  <a:lnTo>
                    <a:pt x="259" y="1403"/>
                  </a:lnTo>
                  <a:lnTo>
                    <a:pt x="270" y="1377"/>
                  </a:lnTo>
                  <a:lnTo>
                    <a:pt x="286" y="1351"/>
                  </a:lnTo>
                  <a:lnTo>
                    <a:pt x="305" y="1330"/>
                  </a:lnTo>
                  <a:lnTo>
                    <a:pt x="326" y="1312"/>
                  </a:lnTo>
                  <a:lnTo>
                    <a:pt x="352" y="1296"/>
                  </a:lnTo>
                  <a:lnTo>
                    <a:pt x="352" y="256"/>
                  </a:lnTo>
                  <a:lnTo>
                    <a:pt x="128" y="256"/>
                  </a:lnTo>
                  <a:lnTo>
                    <a:pt x="102" y="254"/>
                  </a:lnTo>
                  <a:lnTo>
                    <a:pt x="78" y="246"/>
                  </a:lnTo>
                  <a:lnTo>
                    <a:pt x="56" y="235"/>
                  </a:lnTo>
                  <a:lnTo>
                    <a:pt x="37" y="219"/>
                  </a:lnTo>
                  <a:lnTo>
                    <a:pt x="21" y="200"/>
                  </a:lnTo>
                  <a:lnTo>
                    <a:pt x="10" y="178"/>
                  </a:lnTo>
                  <a:lnTo>
                    <a:pt x="3" y="154"/>
                  </a:lnTo>
                  <a:lnTo>
                    <a:pt x="0" y="129"/>
                  </a:lnTo>
                  <a:lnTo>
                    <a:pt x="3" y="102"/>
                  </a:lnTo>
                  <a:lnTo>
                    <a:pt x="10" y="78"/>
                  </a:lnTo>
                  <a:lnTo>
                    <a:pt x="22" y="56"/>
                  </a:lnTo>
                  <a:lnTo>
                    <a:pt x="37" y="37"/>
                  </a:lnTo>
                  <a:lnTo>
                    <a:pt x="57" y="22"/>
                  </a:lnTo>
                  <a:lnTo>
                    <a:pt x="78" y="10"/>
                  </a:lnTo>
                  <a:lnTo>
                    <a:pt x="103" y="2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10925055" y="2742788"/>
            <a:ext cx="623082" cy="446912"/>
            <a:chOff x="10979150" y="2774950"/>
            <a:chExt cx="533401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209"/>
            <p:cNvSpPr>
              <a:spLocks/>
            </p:cNvSpPr>
            <p:nvPr/>
          </p:nvSpPr>
          <p:spPr bwMode="auto">
            <a:xfrm>
              <a:off x="11039475" y="2774950"/>
              <a:ext cx="61913" cy="61912"/>
            </a:xfrm>
            <a:custGeom>
              <a:avLst/>
              <a:gdLst>
                <a:gd name="T0" fmla="*/ 197 w 393"/>
                <a:gd name="T1" fmla="*/ 0 h 391"/>
                <a:gd name="T2" fmla="*/ 232 w 393"/>
                <a:gd name="T3" fmla="*/ 3 h 391"/>
                <a:gd name="T4" fmla="*/ 265 w 393"/>
                <a:gd name="T5" fmla="*/ 12 h 391"/>
                <a:gd name="T6" fmla="*/ 296 w 393"/>
                <a:gd name="T7" fmla="*/ 27 h 391"/>
                <a:gd name="T8" fmla="*/ 323 w 393"/>
                <a:gd name="T9" fmla="*/ 46 h 391"/>
                <a:gd name="T10" fmla="*/ 347 w 393"/>
                <a:gd name="T11" fmla="*/ 69 h 391"/>
                <a:gd name="T12" fmla="*/ 366 w 393"/>
                <a:gd name="T13" fmla="*/ 97 h 391"/>
                <a:gd name="T14" fmla="*/ 381 w 393"/>
                <a:gd name="T15" fmla="*/ 127 h 391"/>
                <a:gd name="T16" fmla="*/ 390 w 393"/>
                <a:gd name="T17" fmla="*/ 160 h 391"/>
                <a:gd name="T18" fmla="*/ 393 w 393"/>
                <a:gd name="T19" fmla="*/ 196 h 391"/>
                <a:gd name="T20" fmla="*/ 390 w 393"/>
                <a:gd name="T21" fmla="*/ 230 h 391"/>
                <a:gd name="T22" fmla="*/ 381 w 393"/>
                <a:gd name="T23" fmla="*/ 264 h 391"/>
                <a:gd name="T24" fmla="*/ 366 w 393"/>
                <a:gd name="T25" fmla="*/ 295 h 391"/>
                <a:gd name="T26" fmla="*/ 347 w 393"/>
                <a:gd name="T27" fmla="*/ 322 h 391"/>
                <a:gd name="T28" fmla="*/ 323 w 393"/>
                <a:gd name="T29" fmla="*/ 345 h 391"/>
                <a:gd name="T30" fmla="*/ 296 w 393"/>
                <a:gd name="T31" fmla="*/ 365 h 391"/>
                <a:gd name="T32" fmla="*/ 265 w 393"/>
                <a:gd name="T33" fmla="*/ 379 h 391"/>
                <a:gd name="T34" fmla="*/ 232 w 393"/>
                <a:gd name="T35" fmla="*/ 388 h 391"/>
                <a:gd name="T36" fmla="*/ 197 w 393"/>
                <a:gd name="T37" fmla="*/ 391 h 391"/>
                <a:gd name="T38" fmla="*/ 161 w 393"/>
                <a:gd name="T39" fmla="*/ 388 h 391"/>
                <a:gd name="T40" fmla="*/ 127 w 393"/>
                <a:gd name="T41" fmla="*/ 379 h 391"/>
                <a:gd name="T42" fmla="*/ 97 w 393"/>
                <a:gd name="T43" fmla="*/ 365 h 391"/>
                <a:gd name="T44" fmla="*/ 70 w 393"/>
                <a:gd name="T45" fmla="*/ 345 h 391"/>
                <a:gd name="T46" fmla="*/ 46 w 393"/>
                <a:gd name="T47" fmla="*/ 322 h 391"/>
                <a:gd name="T48" fmla="*/ 26 w 393"/>
                <a:gd name="T49" fmla="*/ 295 h 391"/>
                <a:gd name="T50" fmla="*/ 12 w 393"/>
                <a:gd name="T51" fmla="*/ 264 h 391"/>
                <a:gd name="T52" fmla="*/ 3 w 393"/>
                <a:gd name="T53" fmla="*/ 230 h 391"/>
                <a:gd name="T54" fmla="*/ 0 w 393"/>
                <a:gd name="T55" fmla="*/ 196 h 391"/>
                <a:gd name="T56" fmla="*/ 3 w 393"/>
                <a:gd name="T57" fmla="*/ 160 h 391"/>
                <a:gd name="T58" fmla="*/ 12 w 393"/>
                <a:gd name="T59" fmla="*/ 127 h 391"/>
                <a:gd name="T60" fmla="*/ 26 w 393"/>
                <a:gd name="T61" fmla="*/ 97 h 391"/>
                <a:gd name="T62" fmla="*/ 46 w 393"/>
                <a:gd name="T63" fmla="*/ 69 h 391"/>
                <a:gd name="T64" fmla="*/ 70 w 393"/>
                <a:gd name="T65" fmla="*/ 46 h 391"/>
                <a:gd name="T66" fmla="*/ 97 w 393"/>
                <a:gd name="T67" fmla="*/ 27 h 391"/>
                <a:gd name="T68" fmla="*/ 127 w 393"/>
                <a:gd name="T69" fmla="*/ 12 h 391"/>
                <a:gd name="T70" fmla="*/ 161 w 393"/>
                <a:gd name="T71" fmla="*/ 3 h 391"/>
                <a:gd name="T72" fmla="*/ 197 w 393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3" h="391">
                  <a:moveTo>
                    <a:pt x="197" y="0"/>
                  </a:moveTo>
                  <a:lnTo>
                    <a:pt x="232" y="3"/>
                  </a:lnTo>
                  <a:lnTo>
                    <a:pt x="265" y="12"/>
                  </a:lnTo>
                  <a:lnTo>
                    <a:pt x="296" y="27"/>
                  </a:lnTo>
                  <a:lnTo>
                    <a:pt x="323" y="46"/>
                  </a:lnTo>
                  <a:lnTo>
                    <a:pt x="347" y="69"/>
                  </a:lnTo>
                  <a:lnTo>
                    <a:pt x="366" y="97"/>
                  </a:lnTo>
                  <a:lnTo>
                    <a:pt x="381" y="127"/>
                  </a:lnTo>
                  <a:lnTo>
                    <a:pt x="390" y="160"/>
                  </a:lnTo>
                  <a:lnTo>
                    <a:pt x="393" y="196"/>
                  </a:lnTo>
                  <a:lnTo>
                    <a:pt x="390" y="230"/>
                  </a:lnTo>
                  <a:lnTo>
                    <a:pt x="381" y="264"/>
                  </a:lnTo>
                  <a:lnTo>
                    <a:pt x="366" y="295"/>
                  </a:lnTo>
                  <a:lnTo>
                    <a:pt x="347" y="322"/>
                  </a:lnTo>
                  <a:lnTo>
                    <a:pt x="323" y="345"/>
                  </a:lnTo>
                  <a:lnTo>
                    <a:pt x="296" y="365"/>
                  </a:lnTo>
                  <a:lnTo>
                    <a:pt x="265" y="379"/>
                  </a:lnTo>
                  <a:lnTo>
                    <a:pt x="232" y="388"/>
                  </a:lnTo>
                  <a:lnTo>
                    <a:pt x="197" y="391"/>
                  </a:lnTo>
                  <a:lnTo>
                    <a:pt x="161" y="388"/>
                  </a:lnTo>
                  <a:lnTo>
                    <a:pt x="127" y="379"/>
                  </a:lnTo>
                  <a:lnTo>
                    <a:pt x="97" y="365"/>
                  </a:lnTo>
                  <a:lnTo>
                    <a:pt x="70" y="345"/>
                  </a:lnTo>
                  <a:lnTo>
                    <a:pt x="46" y="322"/>
                  </a:lnTo>
                  <a:lnTo>
                    <a:pt x="26" y="295"/>
                  </a:lnTo>
                  <a:lnTo>
                    <a:pt x="12" y="264"/>
                  </a:lnTo>
                  <a:lnTo>
                    <a:pt x="3" y="230"/>
                  </a:lnTo>
                  <a:lnTo>
                    <a:pt x="0" y="196"/>
                  </a:lnTo>
                  <a:lnTo>
                    <a:pt x="3" y="160"/>
                  </a:lnTo>
                  <a:lnTo>
                    <a:pt x="12" y="127"/>
                  </a:lnTo>
                  <a:lnTo>
                    <a:pt x="26" y="97"/>
                  </a:lnTo>
                  <a:lnTo>
                    <a:pt x="46" y="69"/>
                  </a:lnTo>
                  <a:lnTo>
                    <a:pt x="70" y="46"/>
                  </a:lnTo>
                  <a:lnTo>
                    <a:pt x="97" y="27"/>
                  </a:lnTo>
                  <a:lnTo>
                    <a:pt x="127" y="12"/>
                  </a:lnTo>
                  <a:lnTo>
                    <a:pt x="161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10"/>
            <p:cNvSpPr>
              <a:spLocks/>
            </p:cNvSpPr>
            <p:nvPr/>
          </p:nvSpPr>
          <p:spPr bwMode="auto">
            <a:xfrm>
              <a:off x="11168063" y="3084513"/>
              <a:ext cx="306388" cy="73025"/>
            </a:xfrm>
            <a:custGeom>
              <a:avLst/>
              <a:gdLst>
                <a:gd name="T0" fmla="*/ 764 w 1932"/>
                <a:gd name="T1" fmla="*/ 14 h 461"/>
                <a:gd name="T2" fmla="*/ 830 w 1932"/>
                <a:gd name="T3" fmla="*/ 24 h 461"/>
                <a:gd name="T4" fmla="*/ 1199 w 1932"/>
                <a:gd name="T5" fmla="*/ 103 h 461"/>
                <a:gd name="T6" fmla="*/ 1846 w 1932"/>
                <a:gd name="T7" fmla="*/ 106 h 461"/>
                <a:gd name="T8" fmla="*/ 1890 w 1932"/>
                <a:gd name="T9" fmla="*/ 128 h 461"/>
                <a:gd name="T10" fmla="*/ 1920 w 1932"/>
                <a:gd name="T11" fmla="*/ 165 h 461"/>
                <a:gd name="T12" fmla="*/ 1932 w 1932"/>
                <a:gd name="T13" fmla="*/ 214 h 461"/>
                <a:gd name="T14" fmla="*/ 1920 w 1932"/>
                <a:gd name="T15" fmla="*/ 263 h 461"/>
                <a:gd name="T16" fmla="*/ 1890 w 1932"/>
                <a:gd name="T17" fmla="*/ 301 h 461"/>
                <a:gd name="T18" fmla="*/ 1845 w 1932"/>
                <a:gd name="T19" fmla="*/ 322 h 461"/>
                <a:gd name="T20" fmla="*/ 1643 w 1932"/>
                <a:gd name="T21" fmla="*/ 325 h 461"/>
                <a:gd name="T22" fmla="*/ 1647 w 1932"/>
                <a:gd name="T23" fmla="*/ 355 h 461"/>
                <a:gd name="T24" fmla="*/ 1636 w 1932"/>
                <a:gd name="T25" fmla="*/ 402 h 461"/>
                <a:gd name="T26" fmla="*/ 1607 w 1932"/>
                <a:gd name="T27" fmla="*/ 437 h 461"/>
                <a:gd name="T28" fmla="*/ 1565 w 1932"/>
                <a:gd name="T29" fmla="*/ 458 h 461"/>
                <a:gd name="T30" fmla="*/ 1517 w 1932"/>
                <a:gd name="T31" fmla="*/ 458 h 461"/>
                <a:gd name="T32" fmla="*/ 1475 w 1932"/>
                <a:gd name="T33" fmla="*/ 437 h 461"/>
                <a:gd name="T34" fmla="*/ 1446 w 1932"/>
                <a:gd name="T35" fmla="*/ 402 h 461"/>
                <a:gd name="T36" fmla="*/ 1436 w 1932"/>
                <a:gd name="T37" fmla="*/ 355 h 461"/>
                <a:gd name="T38" fmla="*/ 1440 w 1932"/>
                <a:gd name="T39" fmla="*/ 325 h 461"/>
                <a:gd name="T40" fmla="*/ 494 w 1932"/>
                <a:gd name="T41" fmla="*/ 340 h 461"/>
                <a:gd name="T42" fmla="*/ 493 w 1932"/>
                <a:gd name="T43" fmla="*/ 379 h 461"/>
                <a:gd name="T44" fmla="*/ 473 w 1932"/>
                <a:gd name="T45" fmla="*/ 421 h 461"/>
                <a:gd name="T46" fmla="*/ 437 w 1932"/>
                <a:gd name="T47" fmla="*/ 450 h 461"/>
                <a:gd name="T48" fmla="*/ 390 w 1932"/>
                <a:gd name="T49" fmla="*/ 461 h 461"/>
                <a:gd name="T50" fmla="*/ 343 w 1932"/>
                <a:gd name="T51" fmla="*/ 450 h 461"/>
                <a:gd name="T52" fmla="*/ 307 w 1932"/>
                <a:gd name="T53" fmla="*/ 421 h 461"/>
                <a:gd name="T54" fmla="*/ 287 w 1932"/>
                <a:gd name="T55" fmla="*/ 379 h 461"/>
                <a:gd name="T56" fmla="*/ 286 w 1932"/>
                <a:gd name="T57" fmla="*/ 340 h 461"/>
                <a:gd name="T58" fmla="*/ 111 w 1932"/>
                <a:gd name="T59" fmla="*/ 325 h 461"/>
                <a:gd name="T60" fmla="*/ 62 w 1932"/>
                <a:gd name="T61" fmla="*/ 314 h 461"/>
                <a:gd name="T62" fmla="*/ 24 w 1932"/>
                <a:gd name="T63" fmla="*/ 284 h 461"/>
                <a:gd name="T64" fmla="*/ 3 w 1932"/>
                <a:gd name="T65" fmla="*/ 240 h 461"/>
                <a:gd name="T66" fmla="*/ 3 w 1932"/>
                <a:gd name="T67" fmla="*/ 189 h 461"/>
                <a:gd name="T68" fmla="*/ 24 w 1932"/>
                <a:gd name="T69" fmla="*/ 145 h 461"/>
                <a:gd name="T70" fmla="*/ 62 w 1932"/>
                <a:gd name="T71" fmla="*/ 114 h 461"/>
                <a:gd name="T72" fmla="*/ 111 w 1932"/>
                <a:gd name="T73" fmla="*/ 103 h 461"/>
                <a:gd name="T74" fmla="*/ 732 w 1932"/>
                <a:gd name="T7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2" h="461">
                  <a:moveTo>
                    <a:pt x="732" y="0"/>
                  </a:moveTo>
                  <a:lnTo>
                    <a:pt x="764" y="14"/>
                  </a:lnTo>
                  <a:lnTo>
                    <a:pt x="796" y="22"/>
                  </a:lnTo>
                  <a:lnTo>
                    <a:pt x="830" y="24"/>
                  </a:lnTo>
                  <a:lnTo>
                    <a:pt x="1199" y="24"/>
                  </a:lnTo>
                  <a:lnTo>
                    <a:pt x="1199" y="103"/>
                  </a:lnTo>
                  <a:lnTo>
                    <a:pt x="1819" y="103"/>
                  </a:lnTo>
                  <a:lnTo>
                    <a:pt x="1846" y="106"/>
                  </a:lnTo>
                  <a:lnTo>
                    <a:pt x="1869" y="114"/>
                  </a:lnTo>
                  <a:lnTo>
                    <a:pt x="1890" y="128"/>
                  </a:lnTo>
                  <a:lnTo>
                    <a:pt x="1907" y="145"/>
                  </a:lnTo>
                  <a:lnTo>
                    <a:pt x="1920" y="165"/>
                  </a:lnTo>
                  <a:lnTo>
                    <a:pt x="1929" y="189"/>
                  </a:lnTo>
                  <a:lnTo>
                    <a:pt x="1932" y="214"/>
                  </a:lnTo>
                  <a:lnTo>
                    <a:pt x="1929" y="240"/>
                  </a:lnTo>
                  <a:lnTo>
                    <a:pt x="1920" y="263"/>
                  </a:lnTo>
                  <a:lnTo>
                    <a:pt x="1907" y="284"/>
                  </a:lnTo>
                  <a:lnTo>
                    <a:pt x="1890" y="301"/>
                  </a:lnTo>
                  <a:lnTo>
                    <a:pt x="1869" y="314"/>
                  </a:lnTo>
                  <a:lnTo>
                    <a:pt x="1845" y="322"/>
                  </a:lnTo>
                  <a:lnTo>
                    <a:pt x="1819" y="325"/>
                  </a:lnTo>
                  <a:lnTo>
                    <a:pt x="1643" y="325"/>
                  </a:lnTo>
                  <a:lnTo>
                    <a:pt x="1646" y="340"/>
                  </a:lnTo>
                  <a:lnTo>
                    <a:pt x="1647" y="355"/>
                  </a:lnTo>
                  <a:lnTo>
                    <a:pt x="1644" y="379"/>
                  </a:lnTo>
                  <a:lnTo>
                    <a:pt x="1636" y="402"/>
                  </a:lnTo>
                  <a:lnTo>
                    <a:pt x="1623" y="421"/>
                  </a:lnTo>
                  <a:lnTo>
                    <a:pt x="1607" y="437"/>
                  </a:lnTo>
                  <a:lnTo>
                    <a:pt x="1588" y="450"/>
                  </a:lnTo>
                  <a:lnTo>
                    <a:pt x="1565" y="458"/>
                  </a:lnTo>
                  <a:lnTo>
                    <a:pt x="1541" y="461"/>
                  </a:lnTo>
                  <a:lnTo>
                    <a:pt x="1517" y="458"/>
                  </a:lnTo>
                  <a:lnTo>
                    <a:pt x="1495" y="450"/>
                  </a:lnTo>
                  <a:lnTo>
                    <a:pt x="1475" y="437"/>
                  </a:lnTo>
                  <a:lnTo>
                    <a:pt x="1459" y="421"/>
                  </a:lnTo>
                  <a:lnTo>
                    <a:pt x="1446" y="402"/>
                  </a:lnTo>
                  <a:lnTo>
                    <a:pt x="1439" y="379"/>
                  </a:lnTo>
                  <a:lnTo>
                    <a:pt x="1436" y="355"/>
                  </a:lnTo>
                  <a:lnTo>
                    <a:pt x="1437" y="340"/>
                  </a:lnTo>
                  <a:lnTo>
                    <a:pt x="1440" y="325"/>
                  </a:lnTo>
                  <a:lnTo>
                    <a:pt x="491" y="325"/>
                  </a:lnTo>
                  <a:lnTo>
                    <a:pt x="494" y="340"/>
                  </a:lnTo>
                  <a:lnTo>
                    <a:pt x="495" y="355"/>
                  </a:lnTo>
                  <a:lnTo>
                    <a:pt x="493" y="379"/>
                  </a:lnTo>
                  <a:lnTo>
                    <a:pt x="485" y="402"/>
                  </a:lnTo>
                  <a:lnTo>
                    <a:pt x="473" y="421"/>
                  </a:lnTo>
                  <a:lnTo>
                    <a:pt x="456" y="437"/>
                  </a:lnTo>
                  <a:lnTo>
                    <a:pt x="437" y="450"/>
                  </a:lnTo>
                  <a:lnTo>
                    <a:pt x="414" y="458"/>
                  </a:lnTo>
                  <a:lnTo>
                    <a:pt x="390" y="461"/>
                  </a:lnTo>
                  <a:lnTo>
                    <a:pt x="365" y="458"/>
                  </a:lnTo>
                  <a:lnTo>
                    <a:pt x="343" y="450"/>
                  </a:lnTo>
                  <a:lnTo>
                    <a:pt x="323" y="437"/>
                  </a:lnTo>
                  <a:lnTo>
                    <a:pt x="307" y="421"/>
                  </a:lnTo>
                  <a:lnTo>
                    <a:pt x="295" y="402"/>
                  </a:lnTo>
                  <a:lnTo>
                    <a:pt x="287" y="379"/>
                  </a:lnTo>
                  <a:lnTo>
                    <a:pt x="284" y="355"/>
                  </a:lnTo>
                  <a:lnTo>
                    <a:pt x="286" y="340"/>
                  </a:lnTo>
                  <a:lnTo>
                    <a:pt x="289" y="325"/>
                  </a:lnTo>
                  <a:lnTo>
                    <a:pt x="111" y="325"/>
                  </a:lnTo>
                  <a:lnTo>
                    <a:pt x="85" y="322"/>
                  </a:lnTo>
                  <a:lnTo>
                    <a:pt x="62" y="314"/>
                  </a:lnTo>
                  <a:lnTo>
                    <a:pt x="42" y="301"/>
                  </a:lnTo>
                  <a:lnTo>
                    <a:pt x="24" y="284"/>
                  </a:lnTo>
                  <a:lnTo>
                    <a:pt x="11" y="263"/>
                  </a:lnTo>
                  <a:lnTo>
                    <a:pt x="3" y="240"/>
                  </a:lnTo>
                  <a:lnTo>
                    <a:pt x="0" y="214"/>
                  </a:lnTo>
                  <a:lnTo>
                    <a:pt x="3" y="189"/>
                  </a:lnTo>
                  <a:lnTo>
                    <a:pt x="11" y="165"/>
                  </a:lnTo>
                  <a:lnTo>
                    <a:pt x="24" y="145"/>
                  </a:lnTo>
                  <a:lnTo>
                    <a:pt x="42" y="128"/>
                  </a:lnTo>
                  <a:lnTo>
                    <a:pt x="62" y="114"/>
                  </a:lnTo>
                  <a:lnTo>
                    <a:pt x="85" y="106"/>
                  </a:lnTo>
                  <a:lnTo>
                    <a:pt x="111" y="103"/>
                  </a:lnTo>
                  <a:lnTo>
                    <a:pt x="732" y="103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11"/>
            <p:cNvSpPr>
              <a:spLocks/>
            </p:cNvSpPr>
            <p:nvPr/>
          </p:nvSpPr>
          <p:spPr bwMode="auto">
            <a:xfrm>
              <a:off x="11471275" y="2987675"/>
              <a:ext cx="20638" cy="33337"/>
            </a:xfrm>
            <a:custGeom>
              <a:avLst/>
              <a:gdLst>
                <a:gd name="T0" fmla="*/ 0 w 127"/>
                <a:gd name="T1" fmla="*/ 0 h 210"/>
                <a:gd name="T2" fmla="*/ 22 w 127"/>
                <a:gd name="T3" fmla="*/ 0 h 210"/>
                <a:gd name="T4" fmla="*/ 46 w 127"/>
                <a:gd name="T5" fmla="*/ 3 h 210"/>
                <a:gd name="T6" fmla="*/ 69 w 127"/>
                <a:gd name="T7" fmla="*/ 10 h 210"/>
                <a:gd name="T8" fmla="*/ 88 w 127"/>
                <a:gd name="T9" fmla="*/ 22 h 210"/>
                <a:gd name="T10" fmla="*/ 105 w 127"/>
                <a:gd name="T11" fmla="*/ 39 h 210"/>
                <a:gd name="T12" fmla="*/ 117 w 127"/>
                <a:gd name="T13" fmla="*/ 59 h 210"/>
                <a:gd name="T14" fmla="*/ 125 w 127"/>
                <a:gd name="T15" fmla="*/ 81 h 210"/>
                <a:gd name="T16" fmla="*/ 127 w 127"/>
                <a:gd name="T17" fmla="*/ 105 h 210"/>
                <a:gd name="T18" fmla="*/ 125 w 127"/>
                <a:gd name="T19" fmla="*/ 129 h 210"/>
                <a:gd name="T20" fmla="*/ 117 w 127"/>
                <a:gd name="T21" fmla="*/ 151 h 210"/>
                <a:gd name="T22" fmla="*/ 105 w 127"/>
                <a:gd name="T23" fmla="*/ 171 h 210"/>
                <a:gd name="T24" fmla="*/ 88 w 127"/>
                <a:gd name="T25" fmla="*/ 188 h 210"/>
                <a:gd name="T26" fmla="*/ 69 w 127"/>
                <a:gd name="T27" fmla="*/ 200 h 210"/>
                <a:gd name="T28" fmla="*/ 46 w 127"/>
                <a:gd name="T29" fmla="*/ 208 h 210"/>
                <a:gd name="T30" fmla="*/ 22 w 127"/>
                <a:gd name="T31" fmla="*/ 210 h 210"/>
                <a:gd name="T32" fmla="*/ 0 w 127"/>
                <a:gd name="T33" fmla="*/ 210 h 210"/>
                <a:gd name="T34" fmla="*/ 0 w 127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210">
                  <a:moveTo>
                    <a:pt x="0" y="0"/>
                  </a:moveTo>
                  <a:lnTo>
                    <a:pt x="22" y="0"/>
                  </a:lnTo>
                  <a:lnTo>
                    <a:pt x="46" y="3"/>
                  </a:lnTo>
                  <a:lnTo>
                    <a:pt x="69" y="10"/>
                  </a:lnTo>
                  <a:lnTo>
                    <a:pt x="88" y="22"/>
                  </a:lnTo>
                  <a:lnTo>
                    <a:pt x="105" y="39"/>
                  </a:lnTo>
                  <a:lnTo>
                    <a:pt x="117" y="59"/>
                  </a:lnTo>
                  <a:lnTo>
                    <a:pt x="125" y="81"/>
                  </a:lnTo>
                  <a:lnTo>
                    <a:pt x="127" y="105"/>
                  </a:lnTo>
                  <a:lnTo>
                    <a:pt x="125" y="129"/>
                  </a:lnTo>
                  <a:lnTo>
                    <a:pt x="117" y="151"/>
                  </a:lnTo>
                  <a:lnTo>
                    <a:pt x="105" y="171"/>
                  </a:lnTo>
                  <a:lnTo>
                    <a:pt x="88" y="188"/>
                  </a:lnTo>
                  <a:lnTo>
                    <a:pt x="69" y="200"/>
                  </a:lnTo>
                  <a:lnTo>
                    <a:pt x="46" y="208"/>
                  </a:lnTo>
                  <a:lnTo>
                    <a:pt x="22" y="210"/>
                  </a:lnTo>
                  <a:lnTo>
                    <a:pt x="0" y="2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12"/>
            <p:cNvSpPr>
              <a:spLocks/>
            </p:cNvSpPr>
            <p:nvPr/>
          </p:nvSpPr>
          <p:spPr bwMode="auto">
            <a:xfrm>
              <a:off x="11196638" y="2894013"/>
              <a:ext cx="146050" cy="111125"/>
            </a:xfrm>
            <a:custGeom>
              <a:avLst/>
              <a:gdLst>
                <a:gd name="T0" fmla="*/ 835 w 914"/>
                <a:gd name="T1" fmla="*/ 0 h 701"/>
                <a:gd name="T2" fmla="*/ 853 w 914"/>
                <a:gd name="T3" fmla="*/ 4 h 701"/>
                <a:gd name="T4" fmla="*/ 872 w 914"/>
                <a:gd name="T5" fmla="*/ 11 h 701"/>
                <a:gd name="T6" fmla="*/ 888 w 914"/>
                <a:gd name="T7" fmla="*/ 24 h 701"/>
                <a:gd name="T8" fmla="*/ 900 w 914"/>
                <a:gd name="T9" fmla="*/ 40 h 701"/>
                <a:gd name="T10" fmla="*/ 909 w 914"/>
                <a:gd name="T11" fmla="*/ 57 h 701"/>
                <a:gd name="T12" fmla="*/ 913 w 914"/>
                <a:gd name="T13" fmla="*/ 75 h 701"/>
                <a:gd name="T14" fmla="*/ 914 w 914"/>
                <a:gd name="T15" fmla="*/ 95 h 701"/>
                <a:gd name="T16" fmla="*/ 910 w 914"/>
                <a:gd name="T17" fmla="*/ 114 h 701"/>
                <a:gd name="T18" fmla="*/ 902 w 914"/>
                <a:gd name="T19" fmla="*/ 132 h 701"/>
                <a:gd name="T20" fmla="*/ 890 w 914"/>
                <a:gd name="T21" fmla="*/ 148 h 701"/>
                <a:gd name="T22" fmla="*/ 648 w 914"/>
                <a:gd name="T23" fmla="*/ 402 h 701"/>
                <a:gd name="T24" fmla="*/ 631 w 914"/>
                <a:gd name="T25" fmla="*/ 415 h 701"/>
                <a:gd name="T26" fmla="*/ 611 w 914"/>
                <a:gd name="T27" fmla="*/ 424 h 701"/>
                <a:gd name="T28" fmla="*/ 591 w 914"/>
                <a:gd name="T29" fmla="*/ 428 h 701"/>
                <a:gd name="T30" fmla="*/ 569 w 914"/>
                <a:gd name="T31" fmla="*/ 427 h 701"/>
                <a:gd name="T32" fmla="*/ 235 w 914"/>
                <a:gd name="T33" fmla="*/ 368 h 701"/>
                <a:gd name="T34" fmla="*/ 439 w 914"/>
                <a:gd name="T35" fmla="*/ 464 h 701"/>
                <a:gd name="T36" fmla="*/ 437 w 914"/>
                <a:gd name="T37" fmla="*/ 701 h 701"/>
                <a:gd name="T38" fmla="*/ 59 w 914"/>
                <a:gd name="T39" fmla="*/ 452 h 701"/>
                <a:gd name="T40" fmla="*/ 39 w 914"/>
                <a:gd name="T41" fmla="*/ 437 h 701"/>
                <a:gd name="T42" fmla="*/ 24 w 914"/>
                <a:gd name="T43" fmla="*/ 419 h 701"/>
                <a:gd name="T44" fmla="*/ 12 w 914"/>
                <a:gd name="T45" fmla="*/ 398 h 701"/>
                <a:gd name="T46" fmla="*/ 5 w 914"/>
                <a:gd name="T47" fmla="*/ 376 h 701"/>
                <a:gd name="T48" fmla="*/ 0 w 914"/>
                <a:gd name="T49" fmla="*/ 353 h 701"/>
                <a:gd name="T50" fmla="*/ 0 w 914"/>
                <a:gd name="T51" fmla="*/ 329 h 701"/>
                <a:gd name="T52" fmla="*/ 6 w 914"/>
                <a:gd name="T53" fmla="*/ 307 h 701"/>
                <a:gd name="T54" fmla="*/ 15 w 914"/>
                <a:gd name="T55" fmla="*/ 284 h 701"/>
                <a:gd name="T56" fmla="*/ 28 w 914"/>
                <a:gd name="T57" fmla="*/ 263 h 701"/>
                <a:gd name="T58" fmla="*/ 165 w 914"/>
                <a:gd name="T59" fmla="*/ 88 h 701"/>
                <a:gd name="T60" fmla="*/ 183 w 914"/>
                <a:gd name="T61" fmla="*/ 68 h 701"/>
                <a:gd name="T62" fmla="*/ 205 w 914"/>
                <a:gd name="T63" fmla="*/ 54 h 701"/>
                <a:gd name="T64" fmla="*/ 227 w 914"/>
                <a:gd name="T65" fmla="*/ 44 h 701"/>
                <a:gd name="T66" fmla="*/ 252 w 914"/>
                <a:gd name="T67" fmla="*/ 39 h 701"/>
                <a:gd name="T68" fmla="*/ 277 w 914"/>
                <a:gd name="T69" fmla="*/ 38 h 701"/>
                <a:gd name="T70" fmla="*/ 302 w 914"/>
                <a:gd name="T71" fmla="*/ 42 h 701"/>
                <a:gd name="T72" fmla="*/ 326 w 914"/>
                <a:gd name="T73" fmla="*/ 51 h 701"/>
                <a:gd name="T74" fmla="*/ 349 w 914"/>
                <a:gd name="T75" fmla="*/ 65 h 701"/>
                <a:gd name="T76" fmla="*/ 491 w 914"/>
                <a:gd name="T77" fmla="*/ 175 h 701"/>
                <a:gd name="T78" fmla="*/ 266 w 914"/>
                <a:gd name="T79" fmla="*/ 195 h 701"/>
                <a:gd name="T80" fmla="*/ 553 w 914"/>
                <a:gd name="T81" fmla="*/ 246 h 701"/>
                <a:gd name="T82" fmla="*/ 763 w 914"/>
                <a:gd name="T83" fmla="*/ 27 h 701"/>
                <a:gd name="T84" fmla="*/ 779 w 914"/>
                <a:gd name="T85" fmla="*/ 13 h 701"/>
                <a:gd name="T86" fmla="*/ 796 w 914"/>
                <a:gd name="T87" fmla="*/ 5 h 701"/>
                <a:gd name="T88" fmla="*/ 815 w 914"/>
                <a:gd name="T89" fmla="*/ 0 h 701"/>
                <a:gd name="T90" fmla="*/ 835 w 914"/>
                <a:gd name="T9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4" h="701">
                  <a:moveTo>
                    <a:pt x="835" y="0"/>
                  </a:moveTo>
                  <a:lnTo>
                    <a:pt x="853" y="4"/>
                  </a:lnTo>
                  <a:lnTo>
                    <a:pt x="872" y="11"/>
                  </a:lnTo>
                  <a:lnTo>
                    <a:pt x="888" y="24"/>
                  </a:lnTo>
                  <a:lnTo>
                    <a:pt x="900" y="40"/>
                  </a:lnTo>
                  <a:lnTo>
                    <a:pt x="909" y="57"/>
                  </a:lnTo>
                  <a:lnTo>
                    <a:pt x="913" y="75"/>
                  </a:lnTo>
                  <a:lnTo>
                    <a:pt x="914" y="95"/>
                  </a:lnTo>
                  <a:lnTo>
                    <a:pt x="910" y="114"/>
                  </a:lnTo>
                  <a:lnTo>
                    <a:pt x="902" y="132"/>
                  </a:lnTo>
                  <a:lnTo>
                    <a:pt x="890" y="148"/>
                  </a:lnTo>
                  <a:lnTo>
                    <a:pt x="648" y="402"/>
                  </a:lnTo>
                  <a:lnTo>
                    <a:pt x="631" y="415"/>
                  </a:lnTo>
                  <a:lnTo>
                    <a:pt x="611" y="424"/>
                  </a:lnTo>
                  <a:lnTo>
                    <a:pt x="591" y="428"/>
                  </a:lnTo>
                  <a:lnTo>
                    <a:pt x="569" y="427"/>
                  </a:lnTo>
                  <a:lnTo>
                    <a:pt x="235" y="368"/>
                  </a:lnTo>
                  <a:lnTo>
                    <a:pt x="439" y="464"/>
                  </a:lnTo>
                  <a:lnTo>
                    <a:pt x="437" y="701"/>
                  </a:lnTo>
                  <a:lnTo>
                    <a:pt x="59" y="452"/>
                  </a:lnTo>
                  <a:lnTo>
                    <a:pt x="39" y="437"/>
                  </a:lnTo>
                  <a:lnTo>
                    <a:pt x="24" y="419"/>
                  </a:lnTo>
                  <a:lnTo>
                    <a:pt x="12" y="398"/>
                  </a:lnTo>
                  <a:lnTo>
                    <a:pt x="5" y="376"/>
                  </a:lnTo>
                  <a:lnTo>
                    <a:pt x="0" y="353"/>
                  </a:lnTo>
                  <a:lnTo>
                    <a:pt x="0" y="329"/>
                  </a:lnTo>
                  <a:lnTo>
                    <a:pt x="6" y="307"/>
                  </a:lnTo>
                  <a:lnTo>
                    <a:pt x="15" y="284"/>
                  </a:lnTo>
                  <a:lnTo>
                    <a:pt x="28" y="263"/>
                  </a:lnTo>
                  <a:lnTo>
                    <a:pt x="165" y="88"/>
                  </a:lnTo>
                  <a:lnTo>
                    <a:pt x="183" y="68"/>
                  </a:lnTo>
                  <a:lnTo>
                    <a:pt x="205" y="54"/>
                  </a:lnTo>
                  <a:lnTo>
                    <a:pt x="227" y="44"/>
                  </a:lnTo>
                  <a:lnTo>
                    <a:pt x="252" y="39"/>
                  </a:lnTo>
                  <a:lnTo>
                    <a:pt x="277" y="38"/>
                  </a:lnTo>
                  <a:lnTo>
                    <a:pt x="302" y="42"/>
                  </a:lnTo>
                  <a:lnTo>
                    <a:pt x="326" y="51"/>
                  </a:lnTo>
                  <a:lnTo>
                    <a:pt x="349" y="65"/>
                  </a:lnTo>
                  <a:lnTo>
                    <a:pt x="491" y="175"/>
                  </a:lnTo>
                  <a:lnTo>
                    <a:pt x="266" y="195"/>
                  </a:lnTo>
                  <a:lnTo>
                    <a:pt x="553" y="246"/>
                  </a:lnTo>
                  <a:lnTo>
                    <a:pt x="763" y="27"/>
                  </a:lnTo>
                  <a:lnTo>
                    <a:pt x="779" y="13"/>
                  </a:lnTo>
                  <a:lnTo>
                    <a:pt x="796" y="5"/>
                  </a:lnTo>
                  <a:lnTo>
                    <a:pt x="815" y="0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13"/>
            <p:cNvSpPr>
              <a:spLocks/>
            </p:cNvSpPr>
            <p:nvPr/>
          </p:nvSpPr>
          <p:spPr bwMode="auto">
            <a:xfrm>
              <a:off x="11144250" y="2863850"/>
              <a:ext cx="61913" cy="60325"/>
            </a:xfrm>
            <a:custGeom>
              <a:avLst/>
              <a:gdLst>
                <a:gd name="T0" fmla="*/ 194 w 388"/>
                <a:gd name="T1" fmla="*/ 0 h 386"/>
                <a:gd name="T2" fmla="*/ 228 w 388"/>
                <a:gd name="T3" fmla="*/ 3 h 386"/>
                <a:gd name="T4" fmla="*/ 261 w 388"/>
                <a:gd name="T5" fmla="*/ 11 h 386"/>
                <a:gd name="T6" fmla="*/ 292 w 388"/>
                <a:gd name="T7" fmla="*/ 25 h 386"/>
                <a:gd name="T8" fmla="*/ 318 w 388"/>
                <a:gd name="T9" fmla="*/ 44 h 386"/>
                <a:gd name="T10" fmla="*/ 342 w 388"/>
                <a:gd name="T11" fmla="*/ 68 h 386"/>
                <a:gd name="T12" fmla="*/ 361 w 388"/>
                <a:gd name="T13" fmla="*/ 95 h 386"/>
                <a:gd name="T14" fmla="*/ 375 w 388"/>
                <a:gd name="T15" fmla="*/ 125 h 386"/>
                <a:gd name="T16" fmla="*/ 385 w 388"/>
                <a:gd name="T17" fmla="*/ 157 h 386"/>
                <a:gd name="T18" fmla="*/ 388 w 388"/>
                <a:gd name="T19" fmla="*/ 192 h 386"/>
                <a:gd name="T20" fmla="*/ 385 w 388"/>
                <a:gd name="T21" fmla="*/ 228 h 386"/>
                <a:gd name="T22" fmla="*/ 375 w 388"/>
                <a:gd name="T23" fmla="*/ 260 h 386"/>
                <a:gd name="T24" fmla="*/ 361 w 388"/>
                <a:gd name="T25" fmla="*/ 290 h 386"/>
                <a:gd name="T26" fmla="*/ 342 w 388"/>
                <a:gd name="T27" fmla="*/ 317 h 386"/>
                <a:gd name="T28" fmla="*/ 318 w 388"/>
                <a:gd name="T29" fmla="*/ 341 h 386"/>
                <a:gd name="T30" fmla="*/ 292 w 388"/>
                <a:gd name="T31" fmla="*/ 359 h 386"/>
                <a:gd name="T32" fmla="*/ 261 w 388"/>
                <a:gd name="T33" fmla="*/ 374 h 386"/>
                <a:gd name="T34" fmla="*/ 228 w 388"/>
                <a:gd name="T35" fmla="*/ 383 h 386"/>
                <a:gd name="T36" fmla="*/ 194 w 388"/>
                <a:gd name="T37" fmla="*/ 386 h 386"/>
                <a:gd name="T38" fmla="*/ 159 w 388"/>
                <a:gd name="T39" fmla="*/ 383 h 386"/>
                <a:gd name="T40" fmla="*/ 126 w 388"/>
                <a:gd name="T41" fmla="*/ 374 h 386"/>
                <a:gd name="T42" fmla="*/ 96 w 388"/>
                <a:gd name="T43" fmla="*/ 359 h 386"/>
                <a:gd name="T44" fmla="*/ 69 w 388"/>
                <a:gd name="T45" fmla="*/ 341 h 386"/>
                <a:gd name="T46" fmla="*/ 46 w 388"/>
                <a:gd name="T47" fmla="*/ 317 h 386"/>
                <a:gd name="T48" fmla="*/ 26 w 388"/>
                <a:gd name="T49" fmla="*/ 290 h 386"/>
                <a:gd name="T50" fmla="*/ 12 w 388"/>
                <a:gd name="T51" fmla="*/ 260 h 386"/>
                <a:gd name="T52" fmla="*/ 3 w 388"/>
                <a:gd name="T53" fmla="*/ 228 h 386"/>
                <a:gd name="T54" fmla="*/ 0 w 388"/>
                <a:gd name="T55" fmla="*/ 192 h 386"/>
                <a:gd name="T56" fmla="*/ 3 w 388"/>
                <a:gd name="T57" fmla="*/ 157 h 386"/>
                <a:gd name="T58" fmla="*/ 12 w 388"/>
                <a:gd name="T59" fmla="*/ 125 h 386"/>
                <a:gd name="T60" fmla="*/ 26 w 388"/>
                <a:gd name="T61" fmla="*/ 95 h 386"/>
                <a:gd name="T62" fmla="*/ 46 w 388"/>
                <a:gd name="T63" fmla="*/ 68 h 386"/>
                <a:gd name="T64" fmla="*/ 69 w 388"/>
                <a:gd name="T65" fmla="*/ 44 h 386"/>
                <a:gd name="T66" fmla="*/ 96 w 388"/>
                <a:gd name="T67" fmla="*/ 25 h 386"/>
                <a:gd name="T68" fmla="*/ 126 w 388"/>
                <a:gd name="T69" fmla="*/ 11 h 386"/>
                <a:gd name="T70" fmla="*/ 159 w 388"/>
                <a:gd name="T71" fmla="*/ 3 h 386"/>
                <a:gd name="T72" fmla="*/ 194 w 388"/>
                <a:gd name="T7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8" h="386">
                  <a:moveTo>
                    <a:pt x="194" y="0"/>
                  </a:moveTo>
                  <a:lnTo>
                    <a:pt x="228" y="3"/>
                  </a:lnTo>
                  <a:lnTo>
                    <a:pt x="261" y="11"/>
                  </a:lnTo>
                  <a:lnTo>
                    <a:pt x="292" y="25"/>
                  </a:lnTo>
                  <a:lnTo>
                    <a:pt x="318" y="44"/>
                  </a:lnTo>
                  <a:lnTo>
                    <a:pt x="342" y="68"/>
                  </a:lnTo>
                  <a:lnTo>
                    <a:pt x="361" y="95"/>
                  </a:lnTo>
                  <a:lnTo>
                    <a:pt x="375" y="125"/>
                  </a:lnTo>
                  <a:lnTo>
                    <a:pt x="385" y="157"/>
                  </a:lnTo>
                  <a:lnTo>
                    <a:pt x="388" y="192"/>
                  </a:lnTo>
                  <a:lnTo>
                    <a:pt x="385" y="228"/>
                  </a:lnTo>
                  <a:lnTo>
                    <a:pt x="375" y="260"/>
                  </a:lnTo>
                  <a:lnTo>
                    <a:pt x="361" y="290"/>
                  </a:lnTo>
                  <a:lnTo>
                    <a:pt x="342" y="317"/>
                  </a:lnTo>
                  <a:lnTo>
                    <a:pt x="318" y="341"/>
                  </a:lnTo>
                  <a:lnTo>
                    <a:pt x="292" y="359"/>
                  </a:lnTo>
                  <a:lnTo>
                    <a:pt x="261" y="374"/>
                  </a:lnTo>
                  <a:lnTo>
                    <a:pt x="228" y="383"/>
                  </a:lnTo>
                  <a:lnTo>
                    <a:pt x="194" y="386"/>
                  </a:lnTo>
                  <a:lnTo>
                    <a:pt x="159" y="383"/>
                  </a:lnTo>
                  <a:lnTo>
                    <a:pt x="126" y="374"/>
                  </a:lnTo>
                  <a:lnTo>
                    <a:pt x="96" y="359"/>
                  </a:lnTo>
                  <a:lnTo>
                    <a:pt x="69" y="341"/>
                  </a:lnTo>
                  <a:lnTo>
                    <a:pt x="46" y="317"/>
                  </a:lnTo>
                  <a:lnTo>
                    <a:pt x="26" y="290"/>
                  </a:lnTo>
                  <a:lnTo>
                    <a:pt x="12" y="260"/>
                  </a:lnTo>
                  <a:lnTo>
                    <a:pt x="3" y="228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2" y="125"/>
                  </a:lnTo>
                  <a:lnTo>
                    <a:pt x="26" y="95"/>
                  </a:lnTo>
                  <a:lnTo>
                    <a:pt x="46" y="68"/>
                  </a:lnTo>
                  <a:lnTo>
                    <a:pt x="69" y="44"/>
                  </a:lnTo>
                  <a:lnTo>
                    <a:pt x="96" y="25"/>
                  </a:lnTo>
                  <a:lnTo>
                    <a:pt x="126" y="11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214"/>
            <p:cNvSpPr>
              <a:spLocks/>
            </p:cNvSpPr>
            <p:nvPr/>
          </p:nvSpPr>
          <p:spPr bwMode="auto">
            <a:xfrm>
              <a:off x="10979150" y="2847975"/>
              <a:ext cx="287338" cy="309562"/>
            </a:xfrm>
            <a:custGeom>
              <a:avLst/>
              <a:gdLst>
                <a:gd name="T0" fmla="*/ 575 w 1807"/>
                <a:gd name="T1" fmla="*/ 26 h 1949"/>
                <a:gd name="T2" fmla="*/ 644 w 1807"/>
                <a:gd name="T3" fmla="*/ 71 h 1949"/>
                <a:gd name="T4" fmla="*/ 677 w 1807"/>
                <a:gd name="T5" fmla="*/ 146 h 1949"/>
                <a:gd name="T6" fmla="*/ 608 w 1807"/>
                <a:gd name="T7" fmla="*/ 362 h 1949"/>
                <a:gd name="T8" fmla="*/ 836 w 1807"/>
                <a:gd name="T9" fmla="*/ 583 h 1949"/>
                <a:gd name="T10" fmla="*/ 875 w 1807"/>
                <a:gd name="T11" fmla="*/ 535 h 1949"/>
                <a:gd name="T12" fmla="*/ 933 w 1807"/>
                <a:gd name="T13" fmla="*/ 523 h 1949"/>
                <a:gd name="T14" fmla="*/ 1807 w 1807"/>
                <a:gd name="T15" fmla="*/ 1085 h 1949"/>
                <a:gd name="T16" fmla="*/ 1806 w 1807"/>
                <a:gd name="T17" fmla="*/ 1203 h 1949"/>
                <a:gd name="T18" fmla="*/ 1804 w 1807"/>
                <a:gd name="T19" fmla="*/ 1266 h 1949"/>
                <a:gd name="T20" fmla="*/ 1804 w 1807"/>
                <a:gd name="T21" fmla="*/ 1293 h 1949"/>
                <a:gd name="T22" fmla="*/ 1804 w 1807"/>
                <a:gd name="T23" fmla="*/ 1299 h 1949"/>
                <a:gd name="T24" fmla="*/ 1798 w 1807"/>
                <a:gd name="T25" fmla="*/ 1298 h 1949"/>
                <a:gd name="T26" fmla="*/ 1754 w 1807"/>
                <a:gd name="T27" fmla="*/ 1268 h 1949"/>
                <a:gd name="T28" fmla="*/ 1679 w 1807"/>
                <a:gd name="T29" fmla="*/ 1218 h 1949"/>
                <a:gd name="T30" fmla="*/ 1580 w 1807"/>
                <a:gd name="T31" fmla="*/ 1154 h 1949"/>
                <a:gd name="T32" fmla="*/ 1466 w 1807"/>
                <a:gd name="T33" fmla="*/ 1080 h 1949"/>
                <a:gd name="T34" fmla="*/ 1346 w 1807"/>
                <a:gd name="T35" fmla="*/ 1000 h 1949"/>
                <a:gd name="T36" fmla="*/ 1230 w 1807"/>
                <a:gd name="T37" fmla="*/ 924 h 1949"/>
                <a:gd name="T38" fmla="*/ 1122 w 1807"/>
                <a:gd name="T39" fmla="*/ 854 h 1949"/>
                <a:gd name="T40" fmla="*/ 1036 w 1807"/>
                <a:gd name="T41" fmla="*/ 796 h 1949"/>
                <a:gd name="T42" fmla="*/ 976 w 1807"/>
                <a:gd name="T43" fmla="*/ 758 h 1949"/>
                <a:gd name="T44" fmla="*/ 952 w 1807"/>
                <a:gd name="T45" fmla="*/ 756 h 1949"/>
                <a:gd name="T46" fmla="*/ 905 w 1807"/>
                <a:gd name="T47" fmla="*/ 798 h 1949"/>
                <a:gd name="T48" fmla="*/ 843 w 1807"/>
                <a:gd name="T49" fmla="*/ 802 h 1949"/>
                <a:gd name="T50" fmla="*/ 437 w 1807"/>
                <a:gd name="T51" fmla="*/ 577 h 1949"/>
                <a:gd name="T52" fmla="*/ 407 w 1807"/>
                <a:gd name="T53" fmla="*/ 535 h 1949"/>
                <a:gd name="T54" fmla="*/ 332 w 1807"/>
                <a:gd name="T55" fmla="*/ 579 h 1949"/>
                <a:gd name="T56" fmla="*/ 355 w 1807"/>
                <a:gd name="T57" fmla="*/ 621 h 1949"/>
                <a:gd name="T58" fmla="*/ 389 w 1807"/>
                <a:gd name="T59" fmla="*/ 647 h 1949"/>
                <a:gd name="T60" fmla="*/ 628 w 1807"/>
                <a:gd name="T61" fmla="*/ 778 h 1949"/>
                <a:gd name="T62" fmla="*/ 733 w 1807"/>
                <a:gd name="T63" fmla="*/ 1225 h 1949"/>
                <a:gd name="T64" fmla="*/ 737 w 1807"/>
                <a:gd name="T65" fmla="*/ 1288 h 1949"/>
                <a:gd name="T66" fmla="*/ 598 w 1807"/>
                <a:gd name="T67" fmla="*/ 1900 h 1949"/>
                <a:gd name="T68" fmla="*/ 547 w 1807"/>
                <a:gd name="T69" fmla="*/ 1941 h 1949"/>
                <a:gd name="T70" fmla="*/ 481 w 1807"/>
                <a:gd name="T71" fmla="*/ 1946 h 1949"/>
                <a:gd name="T72" fmla="*/ 422 w 1807"/>
                <a:gd name="T73" fmla="*/ 1914 h 1949"/>
                <a:gd name="T74" fmla="*/ 392 w 1807"/>
                <a:gd name="T75" fmla="*/ 1856 h 1949"/>
                <a:gd name="T76" fmla="*/ 507 w 1807"/>
                <a:gd name="T77" fmla="*/ 1273 h 1949"/>
                <a:gd name="T78" fmla="*/ 381 w 1807"/>
                <a:gd name="T79" fmla="*/ 1259 h 1949"/>
                <a:gd name="T80" fmla="*/ 225 w 1807"/>
                <a:gd name="T81" fmla="*/ 1864 h 1949"/>
                <a:gd name="T82" fmla="*/ 189 w 1807"/>
                <a:gd name="T83" fmla="*/ 1921 h 1949"/>
                <a:gd name="T84" fmla="*/ 130 w 1807"/>
                <a:gd name="T85" fmla="*/ 1948 h 1949"/>
                <a:gd name="T86" fmla="*/ 62 w 1807"/>
                <a:gd name="T87" fmla="*/ 1937 h 1949"/>
                <a:gd name="T88" fmla="*/ 15 w 1807"/>
                <a:gd name="T89" fmla="*/ 1891 h 1949"/>
                <a:gd name="T90" fmla="*/ 0 w 1807"/>
                <a:gd name="T91" fmla="*/ 1827 h 1949"/>
                <a:gd name="T92" fmla="*/ 89 w 1807"/>
                <a:gd name="T93" fmla="*/ 868 h 1949"/>
                <a:gd name="T94" fmla="*/ 141 w 1807"/>
                <a:gd name="T95" fmla="*/ 103 h 1949"/>
                <a:gd name="T96" fmla="*/ 186 w 1807"/>
                <a:gd name="T97" fmla="*/ 33 h 1949"/>
                <a:gd name="T98" fmla="*/ 262 w 1807"/>
                <a:gd name="T99" fmla="*/ 1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7" h="1949">
                  <a:moveTo>
                    <a:pt x="291" y="0"/>
                  </a:moveTo>
                  <a:lnTo>
                    <a:pt x="546" y="21"/>
                  </a:lnTo>
                  <a:lnTo>
                    <a:pt x="575" y="26"/>
                  </a:lnTo>
                  <a:lnTo>
                    <a:pt x="601" y="36"/>
                  </a:lnTo>
                  <a:lnTo>
                    <a:pt x="625" y="52"/>
                  </a:lnTo>
                  <a:lnTo>
                    <a:pt x="644" y="71"/>
                  </a:lnTo>
                  <a:lnTo>
                    <a:pt x="660" y="93"/>
                  </a:lnTo>
                  <a:lnTo>
                    <a:pt x="671" y="119"/>
                  </a:lnTo>
                  <a:lnTo>
                    <a:pt x="677" y="146"/>
                  </a:lnTo>
                  <a:lnTo>
                    <a:pt x="678" y="176"/>
                  </a:lnTo>
                  <a:lnTo>
                    <a:pt x="660" y="392"/>
                  </a:lnTo>
                  <a:lnTo>
                    <a:pt x="608" y="362"/>
                  </a:lnTo>
                  <a:lnTo>
                    <a:pt x="496" y="199"/>
                  </a:lnTo>
                  <a:lnTo>
                    <a:pt x="576" y="439"/>
                  </a:lnTo>
                  <a:lnTo>
                    <a:pt x="836" y="583"/>
                  </a:lnTo>
                  <a:lnTo>
                    <a:pt x="846" y="563"/>
                  </a:lnTo>
                  <a:lnTo>
                    <a:pt x="859" y="547"/>
                  </a:lnTo>
                  <a:lnTo>
                    <a:pt x="875" y="535"/>
                  </a:lnTo>
                  <a:lnTo>
                    <a:pt x="894" y="526"/>
                  </a:lnTo>
                  <a:lnTo>
                    <a:pt x="913" y="522"/>
                  </a:lnTo>
                  <a:lnTo>
                    <a:pt x="933" y="523"/>
                  </a:lnTo>
                  <a:lnTo>
                    <a:pt x="954" y="528"/>
                  </a:lnTo>
                  <a:lnTo>
                    <a:pt x="972" y="538"/>
                  </a:lnTo>
                  <a:lnTo>
                    <a:pt x="1807" y="1085"/>
                  </a:lnTo>
                  <a:lnTo>
                    <a:pt x="1807" y="1132"/>
                  </a:lnTo>
                  <a:lnTo>
                    <a:pt x="1806" y="1170"/>
                  </a:lnTo>
                  <a:lnTo>
                    <a:pt x="1806" y="1203"/>
                  </a:lnTo>
                  <a:lnTo>
                    <a:pt x="1806" y="1230"/>
                  </a:lnTo>
                  <a:lnTo>
                    <a:pt x="1804" y="1250"/>
                  </a:lnTo>
                  <a:lnTo>
                    <a:pt x="1804" y="1266"/>
                  </a:lnTo>
                  <a:lnTo>
                    <a:pt x="1804" y="1278"/>
                  </a:lnTo>
                  <a:lnTo>
                    <a:pt x="1804" y="1287"/>
                  </a:lnTo>
                  <a:lnTo>
                    <a:pt x="1804" y="1293"/>
                  </a:lnTo>
                  <a:lnTo>
                    <a:pt x="1804" y="1297"/>
                  </a:lnTo>
                  <a:lnTo>
                    <a:pt x="1804" y="1298"/>
                  </a:lnTo>
                  <a:lnTo>
                    <a:pt x="1804" y="1299"/>
                  </a:lnTo>
                  <a:lnTo>
                    <a:pt x="1804" y="1300"/>
                  </a:lnTo>
                  <a:lnTo>
                    <a:pt x="1804" y="1301"/>
                  </a:lnTo>
                  <a:lnTo>
                    <a:pt x="1798" y="1298"/>
                  </a:lnTo>
                  <a:lnTo>
                    <a:pt x="1787" y="1291"/>
                  </a:lnTo>
                  <a:lnTo>
                    <a:pt x="1773" y="1280"/>
                  </a:lnTo>
                  <a:lnTo>
                    <a:pt x="1754" y="1268"/>
                  </a:lnTo>
                  <a:lnTo>
                    <a:pt x="1732" y="1254"/>
                  </a:lnTo>
                  <a:lnTo>
                    <a:pt x="1706" y="1238"/>
                  </a:lnTo>
                  <a:lnTo>
                    <a:pt x="1679" y="1218"/>
                  </a:lnTo>
                  <a:lnTo>
                    <a:pt x="1647" y="1198"/>
                  </a:lnTo>
                  <a:lnTo>
                    <a:pt x="1615" y="1177"/>
                  </a:lnTo>
                  <a:lnTo>
                    <a:pt x="1580" y="1154"/>
                  </a:lnTo>
                  <a:lnTo>
                    <a:pt x="1543" y="1130"/>
                  </a:lnTo>
                  <a:lnTo>
                    <a:pt x="1505" y="1105"/>
                  </a:lnTo>
                  <a:lnTo>
                    <a:pt x="1466" y="1080"/>
                  </a:lnTo>
                  <a:lnTo>
                    <a:pt x="1427" y="1053"/>
                  </a:lnTo>
                  <a:lnTo>
                    <a:pt x="1387" y="1027"/>
                  </a:lnTo>
                  <a:lnTo>
                    <a:pt x="1346" y="1000"/>
                  </a:lnTo>
                  <a:lnTo>
                    <a:pt x="1306" y="975"/>
                  </a:lnTo>
                  <a:lnTo>
                    <a:pt x="1267" y="949"/>
                  </a:lnTo>
                  <a:lnTo>
                    <a:pt x="1230" y="924"/>
                  </a:lnTo>
                  <a:lnTo>
                    <a:pt x="1192" y="899"/>
                  </a:lnTo>
                  <a:lnTo>
                    <a:pt x="1156" y="876"/>
                  </a:lnTo>
                  <a:lnTo>
                    <a:pt x="1122" y="854"/>
                  </a:lnTo>
                  <a:lnTo>
                    <a:pt x="1091" y="833"/>
                  </a:lnTo>
                  <a:lnTo>
                    <a:pt x="1062" y="814"/>
                  </a:lnTo>
                  <a:lnTo>
                    <a:pt x="1036" y="796"/>
                  </a:lnTo>
                  <a:lnTo>
                    <a:pt x="1013" y="782"/>
                  </a:lnTo>
                  <a:lnTo>
                    <a:pt x="993" y="769"/>
                  </a:lnTo>
                  <a:lnTo>
                    <a:pt x="976" y="758"/>
                  </a:lnTo>
                  <a:lnTo>
                    <a:pt x="965" y="751"/>
                  </a:lnTo>
                  <a:lnTo>
                    <a:pt x="957" y="746"/>
                  </a:lnTo>
                  <a:lnTo>
                    <a:pt x="952" y="756"/>
                  </a:lnTo>
                  <a:lnTo>
                    <a:pt x="940" y="774"/>
                  </a:lnTo>
                  <a:lnTo>
                    <a:pt x="923" y="787"/>
                  </a:lnTo>
                  <a:lnTo>
                    <a:pt x="905" y="798"/>
                  </a:lnTo>
                  <a:lnTo>
                    <a:pt x="884" y="804"/>
                  </a:lnTo>
                  <a:lnTo>
                    <a:pt x="864" y="805"/>
                  </a:lnTo>
                  <a:lnTo>
                    <a:pt x="843" y="802"/>
                  </a:lnTo>
                  <a:lnTo>
                    <a:pt x="822" y="792"/>
                  </a:lnTo>
                  <a:lnTo>
                    <a:pt x="451" y="587"/>
                  </a:lnTo>
                  <a:lnTo>
                    <a:pt x="437" y="577"/>
                  </a:lnTo>
                  <a:lnTo>
                    <a:pt x="425" y="565"/>
                  </a:lnTo>
                  <a:lnTo>
                    <a:pt x="415" y="550"/>
                  </a:lnTo>
                  <a:lnTo>
                    <a:pt x="407" y="535"/>
                  </a:lnTo>
                  <a:lnTo>
                    <a:pt x="315" y="260"/>
                  </a:lnTo>
                  <a:lnTo>
                    <a:pt x="330" y="560"/>
                  </a:lnTo>
                  <a:lnTo>
                    <a:pt x="332" y="579"/>
                  </a:lnTo>
                  <a:lnTo>
                    <a:pt x="338" y="596"/>
                  </a:lnTo>
                  <a:lnTo>
                    <a:pt x="345" y="609"/>
                  </a:lnTo>
                  <a:lnTo>
                    <a:pt x="355" y="621"/>
                  </a:lnTo>
                  <a:lnTo>
                    <a:pt x="366" y="630"/>
                  </a:lnTo>
                  <a:lnTo>
                    <a:pt x="378" y="640"/>
                  </a:lnTo>
                  <a:lnTo>
                    <a:pt x="389" y="647"/>
                  </a:lnTo>
                  <a:lnTo>
                    <a:pt x="401" y="653"/>
                  </a:lnTo>
                  <a:lnTo>
                    <a:pt x="412" y="659"/>
                  </a:lnTo>
                  <a:lnTo>
                    <a:pt x="628" y="778"/>
                  </a:lnTo>
                  <a:lnTo>
                    <a:pt x="618" y="909"/>
                  </a:lnTo>
                  <a:lnTo>
                    <a:pt x="617" y="909"/>
                  </a:lnTo>
                  <a:lnTo>
                    <a:pt x="733" y="1225"/>
                  </a:lnTo>
                  <a:lnTo>
                    <a:pt x="738" y="1246"/>
                  </a:lnTo>
                  <a:lnTo>
                    <a:pt x="740" y="1267"/>
                  </a:lnTo>
                  <a:lnTo>
                    <a:pt x="737" y="1288"/>
                  </a:lnTo>
                  <a:lnTo>
                    <a:pt x="617" y="1858"/>
                  </a:lnTo>
                  <a:lnTo>
                    <a:pt x="610" y="1880"/>
                  </a:lnTo>
                  <a:lnTo>
                    <a:pt x="598" y="1900"/>
                  </a:lnTo>
                  <a:lnTo>
                    <a:pt x="584" y="1916"/>
                  </a:lnTo>
                  <a:lnTo>
                    <a:pt x="567" y="1930"/>
                  </a:lnTo>
                  <a:lnTo>
                    <a:pt x="547" y="1941"/>
                  </a:lnTo>
                  <a:lnTo>
                    <a:pt x="526" y="1947"/>
                  </a:lnTo>
                  <a:lnTo>
                    <a:pt x="503" y="1949"/>
                  </a:lnTo>
                  <a:lnTo>
                    <a:pt x="481" y="1946"/>
                  </a:lnTo>
                  <a:lnTo>
                    <a:pt x="459" y="1939"/>
                  </a:lnTo>
                  <a:lnTo>
                    <a:pt x="439" y="1928"/>
                  </a:lnTo>
                  <a:lnTo>
                    <a:pt x="422" y="1914"/>
                  </a:lnTo>
                  <a:lnTo>
                    <a:pt x="408" y="1897"/>
                  </a:lnTo>
                  <a:lnTo>
                    <a:pt x="398" y="1878"/>
                  </a:lnTo>
                  <a:lnTo>
                    <a:pt x="392" y="1856"/>
                  </a:lnTo>
                  <a:lnTo>
                    <a:pt x="390" y="1834"/>
                  </a:lnTo>
                  <a:lnTo>
                    <a:pt x="392" y="1810"/>
                  </a:lnTo>
                  <a:lnTo>
                    <a:pt x="507" y="1273"/>
                  </a:lnTo>
                  <a:lnTo>
                    <a:pt x="366" y="888"/>
                  </a:lnTo>
                  <a:lnTo>
                    <a:pt x="324" y="885"/>
                  </a:lnTo>
                  <a:lnTo>
                    <a:pt x="381" y="1259"/>
                  </a:lnTo>
                  <a:lnTo>
                    <a:pt x="382" y="1284"/>
                  </a:lnTo>
                  <a:lnTo>
                    <a:pt x="378" y="1307"/>
                  </a:lnTo>
                  <a:lnTo>
                    <a:pt x="225" y="1864"/>
                  </a:lnTo>
                  <a:lnTo>
                    <a:pt x="216" y="1886"/>
                  </a:lnTo>
                  <a:lnTo>
                    <a:pt x="204" y="1905"/>
                  </a:lnTo>
                  <a:lnTo>
                    <a:pt x="189" y="1921"/>
                  </a:lnTo>
                  <a:lnTo>
                    <a:pt x="172" y="1934"/>
                  </a:lnTo>
                  <a:lnTo>
                    <a:pt x="151" y="1943"/>
                  </a:lnTo>
                  <a:lnTo>
                    <a:pt x="130" y="1948"/>
                  </a:lnTo>
                  <a:lnTo>
                    <a:pt x="107" y="1948"/>
                  </a:lnTo>
                  <a:lnTo>
                    <a:pt x="85" y="1945"/>
                  </a:lnTo>
                  <a:lnTo>
                    <a:pt x="62" y="1937"/>
                  </a:lnTo>
                  <a:lnTo>
                    <a:pt x="44" y="1924"/>
                  </a:lnTo>
                  <a:lnTo>
                    <a:pt x="28" y="1909"/>
                  </a:lnTo>
                  <a:lnTo>
                    <a:pt x="15" y="1891"/>
                  </a:lnTo>
                  <a:lnTo>
                    <a:pt x="6" y="1870"/>
                  </a:lnTo>
                  <a:lnTo>
                    <a:pt x="1" y="1849"/>
                  </a:lnTo>
                  <a:lnTo>
                    <a:pt x="0" y="1827"/>
                  </a:lnTo>
                  <a:lnTo>
                    <a:pt x="4" y="1804"/>
                  </a:lnTo>
                  <a:lnTo>
                    <a:pt x="151" y="1270"/>
                  </a:lnTo>
                  <a:lnTo>
                    <a:pt x="89" y="868"/>
                  </a:lnTo>
                  <a:lnTo>
                    <a:pt x="89" y="866"/>
                  </a:lnTo>
                  <a:lnTo>
                    <a:pt x="136" y="131"/>
                  </a:lnTo>
                  <a:lnTo>
                    <a:pt x="141" y="103"/>
                  </a:lnTo>
                  <a:lnTo>
                    <a:pt x="152" y="76"/>
                  </a:lnTo>
                  <a:lnTo>
                    <a:pt x="167" y="54"/>
                  </a:lnTo>
                  <a:lnTo>
                    <a:pt x="186" y="33"/>
                  </a:lnTo>
                  <a:lnTo>
                    <a:pt x="209" y="18"/>
                  </a:lnTo>
                  <a:lnTo>
                    <a:pt x="235" y="7"/>
                  </a:lnTo>
                  <a:lnTo>
                    <a:pt x="262" y="1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15"/>
            <p:cNvSpPr>
              <a:spLocks/>
            </p:cNvSpPr>
            <p:nvPr/>
          </p:nvSpPr>
          <p:spPr bwMode="auto">
            <a:xfrm>
              <a:off x="11463338" y="3048000"/>
              <a:ext cx="49213" cy="28575"/>
            </a:xfrm>
            <a:custGeom>
              <a:avLst/>
              <a:gdLst>
                <a:gd name="T0" fmla="*/ 55 w 317"/>
                <a:gd name="T1" fmla="*/ 0 h 182"/>
                <a:gd name="T2" fmla="*/ 226 w 317"/>
                <a:gd name="T3" fmla="*/ 0 h 182"/>
                <a:gd name="T4" fmla="*/ 246 w 317"/>
                <a:gd name="T5" fmla="*/ 3 h 182"/>
                <a:gd name="T6" fmla="*/ 266 w 317"/>
                <a:gd name="T7" fmla="*/ 9 h 182"/>
                <a:gd name="T8" fmla="*/ 283 w 317"/>
                <a:gd name="T9" fmla="*/ 20 h 182"/>
                <a:gd name="T10" fmla="*/ 297 w 317"/>
                <a:gd name="T11" fmla="*/ 35 h 182"/>
                <a:gd name="T12" fmla="*/ 308 w 317"/>
                <a:gd name="T13" fmla="*/ 51 h 182"/>
                <a:gd name="T14" fmla="*/ 315 w 317"/>
                <a:gd name="T15" fmla="*/ 70 h 182"/>
                <a:gd name="T16" fmla="*/ 317 w 317"/>
                <a:gd name="T17" fmla="*/ 92 h 182"/>
                <a:gd name="T18" fmla="*/ 315 w 317"/>
                <a:gd name="T19" fmla="*/ 112 h 182"/>
                <a:gd name="T20" fmla="*/ 308 w 317"/>
                <a:gd name="T21" fmla="*/ 131 h 182"/>
                <a:gd name="T22" fmla="*/ 297 w 317"/>
                <a:gd name="T23" fmla="*/ 149 h 182"/>
                <a:gd name="T24" fmla="*/ 283 w 317"/>
                <a:gd name="T25" fmla="*/ 162 h 182"/>
                <a:gd name="T26" fmla="*/ 266 w 317"/>
                <a:gd name="T27" fmla="*/ 173 h 182"/>
                <a:gd name="T28" fmla="*/ 246 w 317"/>
                <a:gd name="T29" fmla="*/ 180 h 182"/>
                <a:gd name="T30" fmla="*/ 226 w 317"/>
                <a:gd name="T31" fmla="*/ 182 h 182"/>
                <a:gd name="T32" fmla="*/ 0 w 317"/>
                <a:gd name="T33" fmla="*/ 182 h 182"/>
                <a:gd name="T34" fmla="*/ 19 w 317"/>
                <a:gd name="T35" fmla="*/ 158 h 182"/>
                <a:gd name="T36" fmla="*/ 34 w 317"/>
                <a:gd name="T37" fmla="*/ 131 h 182"/>
                <a:gd name="T38" fmla="*/ 45 w 317"/>
                <a:gd name="T39" fmla="*/ 103 h 182"/>
                <a:gd name="T40" fmla="*/ 52 w 317"/>
                <a:gd name="T41" fmla="*/ 72 h 182"/>
                <a:gd name="T42" fmla="*/ 55 w 317"/>
                <a:gd name="T43" fmla="*/ 40 h 182"/>
                <a:gd name="T44" fmla="*/ 55 w 317"/>
                <a:gd name="T4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7" h="182">
                  <a:moveTo>
                    <a:pt x="55" y="0"/>
                  </a:moveTo>
                  <a:lnTo>
                    <a:pt x="226" y="0"/>
                  </a:lnTo>
                  <a:lnTo>
                    <a:pt x="246" y="3"/>
                  </a:lnTo>
                  <a:lnTo>
                    <a:pt x="266" y="9"/>
                  </a:lnTo>
                  <a:lnTo>
                    <a:pt x="283" y="20"/>
                  </a:lnTo>
                  <a:lnTo>
                    <a:pt x="297" y="35"/>
                  </a:lnTo>
                  <a:lnTo>
                    <a:pt x="308" y="51"/>
                  </a:lnTo>
                  <a:lnTo>
                    <a:pt x="315" y="70"/>
                  </a:lnTo>
                  <a:lnTo>
                    <a:pt x="317" y="92"/>
                  </a:lnTo>
                  <a:lnTo>
                    <a:pt x="315" y="112"/>
                  </a:lnTo>
                  <a:lnTo>
                    <a:pt x="308" y="131"/>
                  </a:lnTo>
                  <a:lnTo>
                    <a:pt x="297" y="149"/>
                  </a:lnTo>
                  <a:lnTo>
                    <a:pt x="283" y="162"/>
                  </a:lnTo>
                  <a:lnTo>
                    <a:pt x="266" y="173"/>
                  </a:lnTo>
                  <a:lnTo>
                    <a:pt x="246" y="180"/>
                  </a:lnTo>
                  <a:lnTo>
                    <a:pt x="226" y="182"/>
                  </a:lnTo>
                  <a:lnTo>
                    <a:pt x="0" y="182"/>
                  </a:lnTo>
                  <a:lnTo>
                    <a:pt x="19" y="158"/>
                  </a:lnTo>
                  <a:lnTo>
                    <a:pt x="34" y="131"/>
                  </a:lnTo>
                  <a:lnTo>
                    <a:pt x="45" y="103"/>
                  </a:lnTo>
                  <a:lnTo>
                    <a:pt x="52" y="72"/>
                  </a:lnTo>
                  <a:lnTo>
                    <a:pt x="55" y="4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16"/>
            <p:cNvSpPr>
              <a:spLocks/>
            </p:cNvSpPr>
            <p:nvPr/>
          </p:nvSpPr>
          <p:spPr bwMode="auto">
            <a:xfrm>
              <a:off x="11282363" y="2925763"/>
              <a:ext cx="173038" cy="146050"/>
            </a:xfrm>
            <a:custGeom>
              <a:avLst/>
              <a:gdLst>
                <a:gd name="T0" fmla="*/ 423 w 1086"/>
                <a:gd name="T1" fmla="*/ 0 h 915"/>
                <a:gd name="T2" fmla="*/ 924 w 1086"/>
                <a:gd name="T3" fmla="*/ 148 h 915"/>
                <a:gd name="T4" fmla="*/ 955 w 1086"/>
                <a:gd name="T5" fmla="*/ 159 h 915"/>
                <a:gd name="T6" fmla="*/ 983 w 1086"/>
                <a:gd name="T7" fmla="*/ 175 h 915"/>
                <a:gd name="T8" fmla="*/ 1009 w 1086"/>
                <a:gd name="T9" fmla="*/ 194 h 915"/>
                <a:gd name="T10" fmla="*/ 1031 w 1086"/>
                <a:gd name="T11" fmla="*/ 217 h 915"/>
                <a:gd name="T12" fmla="*/ 1049 w 1086"/>
                <a:gd name="T13" fmla="*/ 242 h 915"/>
                <a:gd name="T14" fmla="*/ 1066 w 1086"/>
                <a:gd name="T15" fmla="*/ 270 h 915"/>
                <a:gd name="T16" fmla="*/ 1077 w 1086"/>
                <a:gd name="T17" fmla="*/ 300 h 915"/>
                <a:gd name="T18" fmla="*/ 1083 w 1086"/>
                <a:gd name="T19" fmla="*/ 332 h 915"/>
                <a:gd name="T20" fmla="*/ 1086 w 1086"/>
                <a:gd name="T21" fmla="*/ 365 h 915"/>
                <a:gd name="T22" fmla="*/ 1086 w 1086"/>
                <a:gd name="T23" fmla="*/ 806 h 915"/>
                <a:gd name="T24" fmla="*/ 1083 w 1086"/>
                <a:gd name="T25" fmla="*/ 830 h 915"/>
                <a:gd name="T26" fmla="*/ 1075 w 1086"/>
                <a:gd name="T27" fmla="*/ 854 h 915"/>
                <a:gd name="T28" fmla="*/ 1062 w 1086"/>
                <a:gd name="T29" fmla="*/ 874 h 915"/>
                <a:gd name="T30" fmla="*/ 1045 w 1086"/>
                <a:gd name="T31" fmla="*/ 890 h 915"/>
                <a:gd name="T32" fmla="*/ 1025 w 1086"/>
                <a:gd name="T33" fmla="*/ 904 h 915"/>
                <a:gd name="T34" fmla="*/ 1003 w 1086"/>
                <a:gd name="T35" fmla="*/ 912 h 915"/>
                <a:gd name="T36" fmla="*/ 977 w 1086"/>
                <a:gd name="T37" fmla="*/ 915 h 915"/>
                <a:gd name="T38" fmla="*/ 108 w 1086"/>
                <a:gd name="T39" fmla="*/ 915 h 915"/>
                <a:gd name="T40" fmla="*/ 86 w 1086"/>
                <a:gd name="T41" fmla="*/ 912 h 915"/>
                <a:gd name="T42" fmla="*/ 66 w 1086"/>
                <a:gd name="T43" fmla="*/ 906 h 915"/>
                <a:gd name="T44" fmla="*/ 48 w 1086"/>
                <a:gd name="T45" fmla="*/ 895 h 915"/>
                <a:gd name="T46" fmla="*/ 30 w 1086"/>
                <a:gd name="T47" fmla="*/ 882 h 915"/>
                <a:gd name="T48" fmla="*/ 17 w 1086"/>
                <a:gd name="T49" fmla="*/ 866 h 915"/>
                <a:gd name="T50" fmla="*/ 7 w 1086"/>
                <a:gd name="T51" fmla="*/ 847 h 915"/>
                <a:gd name="T52" fmla="*/ 1 w 1086"/>
                <a:gd name="T53" fmla="*/ 826 h 915"/>
                <a:gd name="T54" fmla="*/ 0 w 1086"/>
                <a:gd name="T55" fmla="*/ 805 h 915"/>
                <a:gd name="T56" fmla="*/ 5 w 1086"/>
                <a:gd name="T57" fmla="*/ 310 h 915"/>
                <a:gd name="T58" fmla="*/ 29 w 1086"/>
                <a:gd name="T59" fmla="*/ 319 h 915"/>
                <a:gd name="T60" fmla="*/ 53 w 1086"/>
                <a:gd name="T61" fmla="*/ 324 h 915"/>
                <a:gd name="T62" fmla="*/ 75 w 1086"/>
                <a:gd name="T63" fmla="*/ 324 h 915"/>
                <a:gd name="T64" fmla="*/ 96 w 1086"/>
                <a:gd name="T65" fmla="*/ 320 h 915"/>
                <a:gd name="T66" fmla="*/ 115 w 1086"/>
                <a:gd name="T67" fmla="*/ 313 h 915"/>
                <a:gd name="T68" fmla="*/ 132 w 1086"/>
                <a:gd name="T69" fmla="*/ 302 h 915"/>
                <a:gd name="T70" fmla="*/ 148 w 1086"/>
                <a:gd name="T71" fmla="*/ 288 h 915"/>
                <a:gd name="T72" fmla="*/ 186 w 1086"/>
                <a:gd name="T73" fmla="*/ 249 h 915"/>
                <a:gd name="T74" fmla="*/ 219 w 1086"/>
                <a:gd name="T75" fmla="*/ 214 h 915"/>
                <a:gd name="T76" fmla="*/ 250 w 1086"/>
                <a:gd name="T77" fmla="*/ 182 h 915"/>
                <a:gd name="T78" fmla="*/ 277 w 1086"/>
                <a:gd name="T79" fmla="*/ 154 h 915"/>
                <a:gd name="T80" fmla="*/ 301 w 1086"/>
                <a:gd name="T81" fmla="*/ 128 h 915"/>
                <a:gd name="T82" fmla="*/ 322 w 1086"/>
                <a:gd name="T83" fmla="*/ 106 h 915"/>
                <a:gd name="T84" fmla="*/ 341 w 1086"/>
                <a:gd name="T85" fmla="*/ 86 h 915"/>
                <a:gd name="T86" fmla="*/ 357 w 1086"/>
                <a:gd name="T87" fmla="*/ 70 h 915"/>
                <a:gd name="T88" fmla="*/ 371 w 1086"/>
                <a:gd name="T89" fmla="*/ 56 h 915"/>
                <a:gd name="T90" fmla="*/ 383 w 1086"/>
                <a:gd name="T91" fmla="*/ 44 h 915"/>
                <a:gd name="T92" fmla="*/ 392 w 1086"/>
                <a:gd name="T93" fmla="*/ 33 h 915"/>
                <a:gd name="T94" fmla="*/ 400 w 1086"/>
                <a:gd name="T95" fmla="*/ 25 h 915"/>
                <a:gd name="T96" fmla="*/ 406 w 1086"/>
                <a:gd name="T97" fmla="*/ 18 h 915"/>
                <a:gd name="T98" fmla="*/ 411 w 1086"/>
                <a:gd name="T99" fmla="*/ 13 h 915"/>
                <a:gd name="T100" fmla="*/ 415 w 1086"/>
                <a:gd name="T101" fmla="*/ 9 h 915"/>
                <a:gd name="T102" fmla="*/ 417 w 1086"/>
                <a:gd name="T103" fmla="*/ 7 h 915"/>
                <a:gd name="T104" fmla="*/ 419 w 1086"/>
                <a:gd name="T105" fmla="*/ 5 h 915"/>
                <a:gd name="T106" fmla="*/ 420 w 1086"/>
                <a:gd name="T107" fmla="*/ 3 h 915"/>
                <a:gd name="T108" fmla="*/ 421 w 1086"/>
                <a:gd name="T109" fmla="*/ 2 h 915"/>
                <a:gd name="T110" fmla="*/ 422 w 1086"/>
                <a:gd name="T111" fmla="*/ 2 h 915"/>
                <a:gd name="T112" fmla="*/ 422 w 1086"/>
                <a:gd name="T113" fmla="*/ 1 h 915"/>
                <a:gd name="T114" fmla="*/ 423 w 1086"/>
                <a:gd name="T115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86" h="915">
                  <a:moveTo>
                    <a:pt x="423" y="0"/>
                  </a:moveTo>
                  <a:lnTo>
                    <a:pt x="924" y="148"/>
                  </a:lnTo>
                  <a:lnTo>
                    <a:pt x="955" y="159"/>
                  </a:lnTo>
                  <a:lnTo>
                    <a:pt x="983" y="175"/>
                  </a:lnTo>
                  <a:lnTo>
                    <a:pt x="1009" y="194"/>
                  </a:lnTo>
                  <a:lnTo>
                    <a:pt x="1031" y="217"/>
                  </a:lnTo>
                  <a:lnTo>
                    <a:pt x="1049" y="242"/>
                  </a:lnTo>
                  <a:lnTo>
                    <a:pt x="1066" y="270"/>
                  </a:lnTo>
                  <a:lnTo>
                    <a:pt x="1077" y="300"/>
                  </a:lnTo>
                  <a:lnTo>
                    <a:pt x="1083" y="332"/>
                  </a:lnTo>
                  <a:lnTo>
                    <a:pt x="1086" y="365"/>
                  </a:lnTo>
                  <a:lnTo>
                    <a:pt x="1086" y="806"/>
                  </a:lnTo>
                  <a:lnTo>
                    <a:pt x="1083" y="830"/>
                  </a:lnTo>
                  <a:lnTo>
                    <a:pt x="1075" y="854"/>
                  </a:lnTo>
                  <a:lnTo>
                    <a:pt x="1062" y="874"/>
                  </a:lnTo>
                  <a:lnTo>
                    <a:pt x="1045" y="890"/>
                  </a:lnTo>
                  <a:lnTo>
                    <a:pt x="1025" y="904"/>
                  </a:lnTo>
                  <a:lnTo>
                    <a:pt x="1003" y="912"/>
                  </a:lnTo>
                  <a:lnTo>
                    <a:pt x="977" y="915"/>
                  </a:lnTo>
                  <a:lnTo>
                    <a:pt x="108" y="915"/>
                  </a:lnTo>
                  <a:lnTo>
                    <a:pt x="86" y="912"/>
                  </a:lnTo>
                  <a:lnTo>
                    <a:pt x="66" y="906"/>
                  </a:lnTo>
                  <a:lnTo>
                    <a:pt x="48" y="895"/>
                  </a:lnTo>
                  <a:lnTo>
                    <a:pt x="30" y="882"/>
                  </a:lnTo>
                  <a:lnTo>
                    <a:pt x="17" y="866"/>
                  </a:lnTo>
                  <a:lnTo>
                    <a:pt x="7" y="847"/>
                  </a:lnTo>
                  <a:lnTo>
                    <a:pt x="1" y="826"/>
                  </a:lnTo>
                  <a:lnTo>
                    <a:pt x="0" y="805"/>
                  </a:lnTo>
                  <a:lnTo>
                    <a:pt x="5" y="310"/>
                  </a:lnTo>
                  <a:lnTo>
                    <a:pt x="29" y="319"/>
                  </a:lnTo>
                  <a:lnTo>
                    <a:pt x="53" y="324"/>
                  </a:lnTo>
                  <a:lnTo>
                    <a:pt x="75" y="324"/>
                  </a:lnTo>
                  <a:lnTo>
                    <a:pt x="96" y="320"/>
                  </a:lnTo>
                  <a:lnTo>
                    <a:pt x="115" y="313"/>
                  </a:lnTo>
                  <a:lnTo>
                    <a:pt x="132" y="302"/>
                  </a:lnTo>
                  <a:lnTo>
                    <a:pt x="148" y="288"/>
                  </a:lnTo>
                  <a:lnTo>
                    <a:pt x="186" y="249"/>
                  </a:lnTo>
                  <a:lnTo>
                    <a:pt x="219" y="214"/>
                  </a:lnTo>
                  <a:lnTo>
                    <a:pt x="250" y="182"/>
                  </a:lnTo>
                  <a:lnTo>
                    <a:pt x="277" y="154"/>
                  </a:lnTo>
                  <a:lnTo>
                    <a:pt x="301" y="128"/>
                  </a:lnTo>
                  <a:lnTo>
                    <a:pt x="322" y="106"/>
                  </a:lnTo>
                  <a:lnTo>
                    <a:pt x="341" y="86"/>
                  </a:lnTo>
                  <a:lnTo>
                    <a:pt x="357" y="70"/>
                  </a:lnTo>
                  <a:lnTo>
                    <a:pt x="371" y="56"/>
                  </a:lnTo>
                  <a:lnTo>
                    <a:pt x="383" y="44"/>
                  </a:lnTo>
                  <a:lnTo>
                    <a:pt x="392" y="33"/>
                  </a:lnTo>
                  <a:lnTo>
                    <a:pt x="400" y="25"/>
                  </a:lnTo>
                  <a:lnTo>
                    <a:pt x="406" y="18"/>
                  </a:lnTo>
                  <a:lnTo>
                    <a:pt x="411" y="13"/>
                  </a:lnTo>
                  <a:lnTo>
                    <a:pt x="415" y="9"/>
                  </a:lnTo>
                  <a:lnTo>
                    <a:pt x="417" y="7"/>
                  </a:lnTo>
                  <a:lnTo>
                    <a:pt x="419" y="5"/>
                  </a:lnTo>
                  <a:lnTo>
                    <a:pt x="420" y="3"/>
                  </a:lnTo>
                  <a:lnTo>
                    <a:pt x="421" y="2"/>
                  </a:lnTo>
                  <a:lnTo>
                    <a:pt x="422" y="2"/>
                  </a:lnTo>
                  <a:lnTo>
                    <a:pt x="422" y="1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3" name="Group 792"/>
          <p:cNvGrpSpPr/>
          <p:nvPr/>
        </p:nvGrpSpPr>
        <p:grpSpPr>
          <a:xfrm>
            <a:off x="10924129" y="3499346"/>
            <a:ext cx="624934" cy="478436"/>
            <a:chOff x="10969625" y="3533776"/>
            <a:chExt cx="534988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8" name="Freeform 221"/>
            <p:cNvSpPr>
              <a:spLocks/>
            </p:cNvSpPr>
            <p:nvPr/>
          </p:nvSpPr>
          <p:spPr bwMode="auto">
            <a:xfrm>
              <a:off x="11344275" y="3811588"/>
              <a:ext cx="141288" cy="68263"/>
            </a:xfrm>
            <a:custGeom>
              <a:avLst/>
              <a:gdLst>
                <a:gd name="T0" fmla="*/ 540 w 885"/>
                <a:gd name="T1" fmla="*/ 0 h 431"/>
                <a:gd name="T2" fmla="*/ 773 w 885"/>
                <a:gd name="T3" fmla="*/ 90 h 431"/>
                <a:gd name="T4" fmla="*/ 799 w 885"/>
                <a:gd name="T5" fmla="*/ 102 h 431"/>
                <a:gd name="T6" fmla="*/ 822 w 885"/>
                <a:gd name="T7" fmla="*/ 118 h 431"/>
                <a:gd name="T8" fmla="*/ 842 w 885"/>
                <a:gd name="T9" fmla="*/ 138 h 431"/>
                <a:gd name="T10" fmla="*/ 858 w 885"/>
                <a:gd name="T11" fmla="*/ 159 h 431"/>
                <a:gd name="T12" fmla="*/ 871 w 885"/>
                <a:gd name="T13" fmla="*/ 184 h 431"/>
                <a:gd name="T14" fmla="*/ 879 w 885"/>
                <a:gd name="T15" fmla="*/ 209 h 431"/>
                <a:gd name="T16" fmla="*/ 884 w 885"/>
                <a:gd name="T17" fmla="*/ 236 h 431"/>
                <a:gd name="T18" fmla="*/ 885 w 885"/>
                <a:gd name="T19" fmla="*/ 263 h 431"/>
                <a:gd name="T20" fmla="*/ 882 w 885"/>
                <a:gd name="T21" fmla="*/ 291 h 431"/>
                <a:gd name="T22" fmla="*/ 874 w 885"/>
                <a:gd name="T23" fmla="*/ 319 h 431"/>
                <a:gd name="T24" fmla="*/ 861 w 885"/>
                <a:gd name="T25" fmla="*/ 344 h 431"/>
                <a:gd name="T26" fmla="*/ 845 w 885"/>
                <a:gd name="T27" fmla="*/ 368 h 431"/>
                <a:gd name="T28" fmla="*/ 826 w 885"/>
                <a:gd name="T29" fmla="*/ 387 h 431"/>
                <a:gd name="T30" fmla="*/ 804 w 885"/>
                <a:gd name="T31" fmla="*/ 403 h 431"/>
                <a:gd name="T32" fmla="*/ 780 w 885"/>
                <a:gd name="T33" fmla="*/ 417 h 431"/>
                <a:gd name="T34" fmla="*/ 755 w 885"/>
                <a:gd name="T35" fmla="*/ 426 h 431"/>
                <a:gd name="T36" fmla="*/ 727 w 885"/>
                <a:gd name="T37" fmla="*/ 430 h 431"/>
                <a:gd name="T38" fmla="*/ 700 w 885"/>
                <a:gd name="T39" fmla="*/ 431 h 431"/>
                <a:gd name="T40" fmla="*/ 672 w 885"/>
                <a:gd name="T41" fmla="*/ 428 h 431"/>
                <a:gd name="T42" fmla="*/ 644 w 885"/>
                <a:gd name="T43" fmla="*/ 420 h 431"/>
                <a:gd name="T44" fmla="*/ 0 w 885"/>
                <a:gd name="T45" fmla="*/ 170 h 431"/>
                <a:gd name="T46" fmla="*/ 93 w 885"/>
                <a:gd name="T47" fmla="*/ 79 h 431"/>
                <a:gd name="T48" fmla="*/ 125 w 885"/>
                <a:gd name="T49" fmla="*/ 92 h 431"/>
                <a:gd name="T50" fmla="*/ 157 w 885"/>
                <a:gd name="T51" fmla="*/ 100 h 431"/>
                <a:gd name="T52" fmla="*/ 190 w 885"/>
                <a:gd name="T53" fmla="*/ 103 h 431"/>
                <a:gd name="T54" fmla="*/ 224 w 885"/>
                <a:gd name="T55" fmla="*/ 101 h 431"/>
                <a:gd name="T56" fmla="*/ 256 w 885"/>
                <a:gd name="T57" fmla="*/ 93 h 431"/>
                <a:gd name="T58" fmla="*/ 540 w 885"/>
                <a:gd name="T5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5" h="431">
                  <a:moveTo>
                    <a:pt x="540" y="0"/>
                  </a:moveTo>
                  <a:lnTo>
                    <a:pt x="773" y="90"/>
                  </a:lnTo>
                  <a:lnTo>
                    <a:pt x="799" y="102"/>
                  </a:lnTo>
                  <a:lnTo>
                    <a:pt x="822" y="118"/>
                  </a:lnTo>
                  <a:lnTo>
                    <a:pt x="842" y="138"/>
                  </a:lnTo>
                  <a:lnTo>
                    <a:pt x="858" y="159"/>
                  </a:lnTo>
                  <a:lnTo>
                    <a:pt x="871" y="184"/>
                  </a:lnTo>
                  <a:lnTo>
                    <a:pt x="879" y="209"/>
                  </a:lnTo>
                  <a:lnTo>
                    <a:pt x="884" y="236"/>
                  </a:lnTo>
                  <a:lnTo>
                    <a:pt x="885" y="263"/>
                  </a:lnTo>
                  <a:lnTo>
                    <a:pt x="882" y="291"/>
                  </a:lnTo>
                  <a:lnTo>
                    <a:pt x="874" y="319"/>
                  </a:lnTo>
                  <a:lnTo>
                    <a:pt x="861" y="344"/>
                  </a:lnTo>
                  <a:lnTo>
                    <a:pt x="845" y="368"/>
                  </a:lnTo>
                  <a:lnTo>
                    <a:pt x="826" y="387"/>
                  </a:lnTo>
                  <a:lnTo>
                    <a:pt x="804" y="403"/>
                  </a:lnTo>
                  <a:lnTo>
                    <a:pt x="780" y="417"/>
                  </a:lnTo>
                  <a:lnTo>
                    <a:pt x="755" y="426"/>
                  </a:lnTo>
                  <a:lnTo>
                    <a:pt x="727" y="430"/>
                  </a:lnTo>
                  <a:lnTo>
                    <a:pt x="700" y="431"/>
                  </a:lnTo>
                  <a:lnTo>
                    <a:pt x="672" y="428"/>
                  </a:lnTo>
                  <a:lnTo>
                    <a:pt x="644" y="420"/>
                  </a:lnTo>
                  <a:lnTo>
                    <a:pt x="0" y="170"/>
                  </a:lnTo>
                  <a:lnTo>
                    <a:pt x="93" y="79"/>
                  </a:lnTo>
                  <a:lnTo>
                    <a:pt x="125" y="92"/>
                  </a:lnTo>
                  <a:lnTo>
                    <a:pt x="157" y="100"/>
                  </a:lnTo>
                  <a:lnTo>
                    <a:pt x="190" y="103"/>
                  </a:lnTo>
                  <a:lnTo>
                    <a:pt x="224" y="101"/>
                  </a:lnTo>
                  <a:lnTo>
                    <a:pt x="256" y="93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222"/>
            <p:cNvSpPr>
              <a:spLocks noEditPoints="1"/>
            </p:cNvSpPr>
            <p:nvPr/>
          </p:nvSpPr>
          <p:spPr bwMode="auto">
            <a:xfrm>
              <a:off x="11074400" y="3533776"/>
              <a:ext cx="177800" cy="374650"/>
            </a:xfrm>
            <a:custGeom>
              <a:avLst/>
              <a:gdLst>
                <a:gd name="T0" fmla="*/ 705 w 1119"/>
                <a:gd name="T1" fmla="*/ 596 h 2362"/>
                <a:gd name="T2" fmla="*/ 763 w 1119"/>
                <a:gd name="T3" fmla="*/ 556 h 2362"/>
                <a:gd name="T4" fmla="*/ 827 w 1119"/>
                <a:gd name="T5" fmla="*/ 521 h 2362"/>
                <a:gd name="T6" fmla="*/ 904 w 1119"/>
                <a:gd name="T7" fmla="*/ 528 h 2362"/>
                <a:gd name="T8" fmla="*/ 961 w 1119"/>
                <a:gd name="T9" fmla="*/ 575 h 2362"/>
                <a:gd name="T10" fmla="*/ 1002 w 1119"/>
                <a:gd name="T11" fmla="*/ 442 h 2362"/>
                <a:gd name="T12" fmla="*/ 870 w 1119"/>
                <a:gd name="T13" fmla="*/ 2 h 2362"/>
                <a:gd name="T14" fmla="*/ 903 w 1119"/>
                <a:gd name="T15" fmla="*/ 35 h 2362"/>
                <a:gd name="T16" fmla="*/ 1090 w 1119"/>
                <a:gd name="T17" fmla="*/ 385 h 2362"/>
                <a:gd name="T18" fmla="*/ 1106 w 1119"/>
                <a:gd name="T19" fmla="*/ 420 h 2362"/>
                <a:gd name="T20" fmla="*/ 1096 w 1119"/>
                <a:gd name="T21" fmla="*/ 679 h 2362"/>
                <a:gd name="T22" fmla="*/ 1054 w 1119"/>
                <a:gd name="T23" fmla="*/ 699 h 2362"/>
                <a:gd name="T24" fmla="*/ 857 w 1119"/>
                <a:gd name="T25" fmla="*/ 1291 h 2362"/>
                <a:gd name="T26" fmla="*/ 815 w 1119"/>
                <a:gd name="T27" fmla="*/ 1347 h 2362"/>
                <a:gd name="T28" fmla="*/ 929 w 1119"/>
                <a:gd name="T29" fmla="*/ 1964 h 2362"/>
                <a:gd name="T30" fmla="*/ 615 w 1119"/>
                <a:gd name="T31" fmla="*/ 1887 h 2362"/>
                <a:gd name="T32" fmla="*/ 572 w 1119"/>
                <a:gd name="T33" fmla="*/ 1830 h 2362"/>
                <a:gd name="T34" fmla="*/ 516 w 1119"/>
                <a:gd name="T35" fmla="*/ 1758 h 2362"/>
                <a:gd name="T36" fmla="*/ 456 w 1119"/>
                <a:gd name="T37" fmla="*/ 1680 h 2362"/>
                <a:gd name="T38" fmla="*/ 405 w 1119"/>
                <a:gd name="T39" fmla="*/ 1613 h 2362"/>
                <a:gd name="T40" fmla="*/ 369 w 1119"/>
                <a:gd name="T41" fmla="*/ 1567 h 2362"/>
                <a:gd name="T42" fmla="*/ 1028 w 1119"/>
                <a:gd name="T43" fmla="*/ 2113 h 2362"/>
                <a:gd name="T44" fmla="*/ 1086 w 1119"/>
                <a:gd name="T45" fmla="*/ 2159 h 2362"/>
                <a:gd name="T46" fmla="*/ 1109 w 1119"/>
                <a:gd name="T47" fmla="*/ 2230 h 2362"/>
                <a:gd name="T48" fmla="*/ 1087 w 1119"/>
                <a:gd name="T49" fmla="*/ 2304 h 2362"/>
                <a:gd name="T50" fmla="*/ 1030 w 1119"/>
                <a:gd name="T51" fmla="*/ 2351 h 2362"/>
                <a:gd name="T52" fmla="*/ 955 w 1119"/>
                <a:gd name="T53" fmla="*/ 2360 h 2362"/>
                <a:gd name="T54" fmla="*/ 897 w 1119"/>
                <a:gd name="T55" fmla="*/ 2349 h 2362"/>
                <a:gd name="T56" fmla="*/ 782 w 1119"/>
                <a:gd name="T57" fmla="*/ 2326 h 2362"/>
                <a:gd name="T58" fmla="*/ 650 w 1119"/>
                <a:gd name="T59" fmla="*/ 2302 h 2362"/>
                <a:gd name="T60" fmla="*/ 527 w 1119"/>
                <a:gd name="T61" fmla="*/ 2279 h 2362"/>
                <a:gd name="T62" fmla="*/ 434 w 1119"/>
                <a:gd name="T63" fmla="*/ 2260 h 2362"/>
                <a:gd name="T64" fmla="*/ 368 w 1119"/>
                <a:gd name="T65" fmla="*/ 2227 h 2362"/>
                <a:gd name="T66" fmla="*/ 137 w 1119"/>
                <a:gd name="T67" fmla="*/ 1686 h 2362"/>
                <a:gd name="T68" fmla="*/ 64 w 1119"/>
                <a:gd name="T69" fmla="*/ 1826 h 2362"/>
                <a:gd name="T70" fmla="*/ 14 w 1119"/>
                <a:gd name="T71" fmla="*/ 1758 h 2362"/>
                <a:gd name="T72" fmla="*/ 0 w 1119"/>
                <a:gd name="T73" fmla="*/ 1675 h 2362"/>
                <a:gd name="T74" fmla="*/ 26 w 1119"/>
                <a:gd name="T75" fmla="*/ 1594 h 2362"/>
                <a:gd name="T76" fmla="*/ 231 w 1119"/>
                <a:gd name="T77" fmla="*/ 1272 h 2362"/>
                <a:gd name="T78" fmla="*/ 305 w 1119"/>
                <a:gd name="T79" fmla="*/ 1234 h 2362"/>
                <a:gd name="T80" fmla="*/ 389 w 1119"/>
                <a:gd name="T81" fmla="*/ 1233 h 2362"/>
                <a:gd name="T82" fmla="*/ 480 w 1119"/>
                <a:gd name="T83" fmla="*/ 1277 h 2362"/>
                <a:gd name="T84" fmla="*/ 653 w 1119"/>
                <a:gd name="T85" fmla="*/ 699 h 2362"/>
                <a:gd name="T86" fmla="*/ 612 w 1119"/>
                <a:gd name="T87" fmla="*/ 678 h 2362"/>
                <a:gd name="T88" fmla="*/ 601 w 1119"/>
                <a:gd name="T89" fmla="*/ 420 h 2362"/>
                <a:gd name="T90" fmla="*/ 617 w 1119"/>
                <a:gd name="T91" fmla="*/ 385 h 2362"/>
                <a:gd name="T92" fmla="*/ 805 w 1119"/>
                <a:gd name="T93" fmla="*/ 35 h 2362"/>
                <a:gd name="T94" fmla="*/ 837 w 1119"/>
                <a:gd name="T95" fmla="*/ 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9" h="2362">
                  <a:moveTo>
                    <a:pt x="854" y="294"/>
                  </a:moveTo>
                  <a:lnTo>
                    <a:pt x="705" y="442"/>
                  </a:lnTo>
                  <a:lnTo>
                    <a:pt x="705" y="596"/>
                  </a:lnTo>
                  <a:lnTo>
                    <a:pt x="734" y="596"/>
                  </a:lnTo>
                  <a:lnTo>
                    <a:pt x="746" y="574"/>
                  </a:lnTo>
                  <a:lnTo>
                    <a:pt x="763" y="556"/>
                  </a:lnTo>
                  <a:lnTo>
                    <a:pt x="782" y="539"/>
                  </a:lnTo>
                  <a:lnTo>
                    <a:pt x="804" y="528"/>
                  </a:lnTo>
                  <a:lnTo>
                    <a:pt x="827" y="521"/>
                  </a:lnTo>
                  <a:lnTo>
                    <a:pt x="853" y="518"/>
                  </a:lnTo>
                  <a:lnTo>
                    <a:pt x="879" y="521"/>
                  </a:lnTo>
                  <a:lnTo>
                    <a:pt x="904" y="528"/>
                  </a:lnTo>
                  <a:lnTo>
                    <a:pt x="926" y="540"/>
                  </a:lnTo>
                  <a:lnTo>
                    <a:pt x="945" y="556"/>
                  </a:lnTo>
                  <a:lnTo>
                    <a:pt x="961" y="575"/>
                  </a:lnTo>
                  <a:lnTo>
                    <a:pt x="973" y="596"/>
                  </a:lnTo>
                  <a:lnTo>
                    <a:pt x="1002" y="596"/>
                  </a:lnTo>
                  <a:lnTo>
                    <a:pt x="1002" y="442"/>
                  </a:lnTo>
                  <a:lnTo>
                    <a:pt x="854" y="294"/>
                  </a:lnTo>
                  <a:close/>
                  <a:moveTo>
                    <a:pt x="854" y="0"/>
                  </a:moveTo>
                  <a:lnTo>
                    <a:pt x="870" y="2"/>
                  </a:lnTo>
                  <a:lnTo>
                    <a:pt x="884" y="10"/>
                  </a:lnTo>
                  <a:lnTo>
                    <a:pt x="895" y="21"/>
                  </a:lnTo>
                  <a:lnTo>
                    <a:pt x="903" y="35"/>
                  </a:lnTo>
                  <a:lnTo>
                    <a:pt x="906" y="52"/>
                  </a:lnTo>
                  <a:lnTo>
                    <a:pt x="906" y="200"/>
                  </a:lnTo>
                  <a:lnTo>
                    <a:pt x="1090" y="385"/>
                  </a:lnTo>
                  <a:lnTo>
                    <a:pt x="1099" y="395"/>
                  </a:lnTo>
                  <a:lnTo>
                    <a:pt x="1104" y="407"/>
                  </a:lnTo>
                  <a:lnTo>
                    <a:pt x="1106" y="420"/>
                  </a:lnTo>
                  <a:lnTo>
                    <a:pt x="1106" y="648"/>
                  </a:lnTo>
                  <a:lnTo>
                    <a:pt x="1103" y="665"/>
                  </a:lnTo>
                  <a:lnTo>
                    <a:pt x="1096" y="679"/>
                  </a:lnTo>
                  <a:lnTo>
                    <a:pt x="1084" y="689"/>
                  </a:lnTo>
                  <a:lnTo>
                    <a:pt x="1070" y="697"/>
                  </a:lnTo>
                  <a:lnTo>
                    <a:pt x="1054" y="699"/>
                  </a:lnTo>
                  <a:lnTo>
                    <a:pt x="976" y="699"/>
                  </a:lnTo>
                  <a:lnTo>
                    <a:pt x="863" y="1270"/>
                  </a:lnTo>
                  <a:lnTo>
                    <a:pt x="857" y="1291"/>
                  </a:lnTo>
                  <a:lnTo>
                    <a:pt x="846" y="1313"/>
                  </a:lnTo>
                  <a:lnTo>
                    <a:pt x="832" y="1331"/>
                  </a:lnTo>
                  <a:lnTo>
                    <a:pt x="815" y="1347"/>
                  </a:lnTo>
                  <a:lnTo>
                    <a:pt x="719" y="1421"/>
                  </a:lnTo>
                  <a:lnTo>
                    <a:pt x="1119" y="1660"/>
                  </a:lnTo>
                  <a:lnTo>
                    <a:pt x="929" y="1964"/>
                  </a:lnTo>
                  <a:lnTo>
                    <a:pt x="632" y="1908"/>
                  </a:lnTo>
                  <a:lnTo>
                    <a:pt x="625" y="1899"/>
                  </a:lnTo>
                  <a:lnTo>
                    <a:pt x="615" y="1887"/>
                  </a:lnTo>
                  <a:lnTo>
                    <a:pt x="602" y="1870"/>
                  </a:lnTo>
                  <a:lnTo>
                    <a:pt x="588" y="1851"/>
                  </a:lnTo>
                  <a:lnTo>
                    <a:pt x="572" y="1830"/>
                  </a:lnTo>
                  <a:lnTo>
                    <a:pt x="554" y="1807"/>
                  </a:lnTo>
                  <a:lnTo>
                    <a:pt x="535" y="1783"/>
                  </a:lnTo>
                  <a:lnTo>
                    <a:pt x="516" y="1758"/>
                  </a:lnTo>
                  <a:lnTo>
                    <a:pt x="496" y="1731"/>
                  </a:lnTo>
                  <a:lnTo>
                    <a:pt x="476" y="1706"/>
                  </a:lnTo>
                  <a:lnTo>
                    <a:pt x="456" y="1680"/>
                  </a:lnTo>
                  <a:lnTo>
                    <a:pt x="438" y="1657"/>
                  </a:lnTo>
                  <a:lnTo>
                    <a:pt x="421" y="1633"/>
                  </a:lnTo>
                  <a:lnTo>
                    <a:pt x="405" y="1613"/>
                  </a:lnTo>
                  <a:lnTo>
                    <a:pt x="391" y="1595"/>
                  </a:lnTo>
                  <a:lnTo>
                    <a:pt x="379" y="1579"/>
                  </a:lnTo>
                  <a:lnTo>
                    <a:pt x="369" y="1567"/>
                  </a:lnTo>
                  <a:lnTo>
                    <a:pt x="561" y="2021"/>
                  </a:lnTo>
                  <a:lnTo>
                    <a:pt x="1004" y="2105"/>
                  </a:lnTo>
                  <a:lnTo>
                    <a:pt x="1028" y="2113"/>
                  </a:lnTo>
                  <a:lnTo>
                    <a:pt x="1051" y="2124"/>
                  </a:lnTo>
                  <a:lnTo>
                    <a:pt x="1070" y="2140"/>
                  </a:lnTo>
                  <a:lnTo>
                    <a:pt x="1086" y="2159"/>
                  </a:lnTo>
                  <a:lnTo>
                    <a:pt x="1099" y="2181"/>
                  </a:lnTo>
                  <a:lnTo>
                    <a:pt x="1106" y="2204"/>
                  </a:lnTo>
                  <a:lnTo>
                    <a:pt x="1109" y="2230"/>
                  </a:lnTo>
                  <a:lnTo>
                    <a:pt x="1107" y="2256"/>
                  </a:lnTo>
                  <a:lnTo>
                    <a:pt x="1099" y="2282"/>
                  </a:lnTo>
                  <a:lnTo>
                    <a:pt x="1087" y="2304"/>
                  </a:lnTo>
                  <a:lnTo>
                    <a:pt x="1071" y="2323"/>
                  </a:lnTo>
                  <a:lnTo>
                    <a:pt x="1052" y="2340"/>
                  </a:lnTo>
                  <a:lnTo>
                    <a:pt x="1030" y="2351"/>
                  </a:lnTo>
                  <a:lnTo>
                    <a:pt x="1007" y="2359"/>
                  </a:lnTo>
                  <a:lnTo>
                    <a:pt x="981" y="2362"/>
                  </a:lnTo>
                  <a:lnTo>
                    <a:pt x="955" y="2360"/>
                  </a:lnTo>
                  <a:lnTo>
                    <a:pt x="955" y="2359"/>
                  </a:lnTo>
                  <a:lnTo>
                    <a:pt x="928" y="2355"/>
                  </a:lnTo>
                  <a:lnTo>
                    <a:pt x="897" y="2349"/>
                  </a:lnTo>
                  <a:lnTo>
                    <a:pt x="862" y="2342"/>
                  </a:lnTo>
                  <a:lnTo>
                    <a:pt x="823" y="2335"/>
                  </a:lnTo>
                  <a:lnTo>
                    <a:pt x="782" y="2326"/>
                  </a:lnTo>
                  <a:lnTo>
                    <a:pt x="738" y="2318"/>
                  </a:lnTo>
                  <a:lnTo>
                    <a:pt x="694" y="2310"/>
                  </a:lnTo>
                  <a:lnTo>
                    <a:pt x="650" y="2302"/>
                  </a:lnTo>
                  <a:lnTo>
                    <a:pt x="607" y="2294"/>
                  </a:lnTo>
                  <a:lnTo>
                    <a:pt x="566" y="2286"/>
                  </a:lnTo>
                  <a:lnTo>
                    <a:pt x="527" y="2279"/>
                  </a:lnTo>
                  <a:lnTo>
                    <a:pt x="492" y="2271"/>
                  </a:lnTo>
                  <a:lnTo>
                    <a:pt x="460" y="2265"/>
                  </a:lnTo>
                  <a:lnTo>
                    <a:pt x="434" y="2260"/>
                  </a:lnTo>
                  <a:lnTo>
                    <a:pt x="410" y="2253"/>
                  </a:lnTo>
                  <a:lnTo>
                    <a:pt x="388" y="2242"/>
                  </a:lnTo>
                  <a:lnTo>
                    <a:pt x="368" y="2227"/>
                  </a:lnTo>
                  <a:lnTo>
                    <a:pt x="351" y="2206"/>
                  </a:lnTo>
                  <a:lnTo>
                    <a:pt x="339" y="2184"/>
                  </a:lnTo>
                  <a:lnTo>
                    <a:pt x="137" y="1686"/>
                  </a:lnTo>
                  <a:lnTo>
                    <a:pt x="167" y="1891"/>
                  </a:lnTo>
                  <a:lnTo>
                    <a:pt x="88" y="1843"/>
                  </a:lnTo>
                  <a:lnTo>
                    <a:pt x="64" y="1826"/>
                  </a:lnTo>
                  <a:lnTo>
                    <a:pt x="44" y="1805"/>
                  </a:lnTo>
                  <a:lnTo>
                    <a:pt x="26" y="1782"/>
                  </a:lnTo>
                  <a:lnTo>
                    <a:pt x="14" y="1758"/>
                  </a:lnTo>
                  <a:lnTo>
                    <a:pt x="5" y="1731"/>
                  </a:lnTo>
                  <a:lnTo>
                    <a:pt x="1" y="1704"/>
                  </a:lnTo>
                  <a:lnTo>
                    <a:pt x="0" y="1675"/>
                  </a:lnTo>
                  <a:lnTo>
                    <a:pt x="4" y="1648"/>
                  </a:lnTo>
                  <a:lnTo>
                    <a:pt x="13" y="1620"/>
                  </a:lnTo>
                  <a:lnTo>
                    <a:pt x="26" y="1594"/>
                  </a:lnTo>
                  <a:lnTo>
                    <a:pt x="193" y="1317"/>
                  </a:lnTo>
                  <a:lnTo>
                    <a:pt x="210" y="1292"/>
                  </a:lnTo>
                  <a:lnTo>
                    <a:pt x="231" y="1272"/>
                  </a:lnTo>
                  <a:lnTo>
                    <a:pt x="254" y="1256"/>
                  </a:lnTo>
                  <a:lnTo>
                    <a:pt x="279" y="1243"/>
                  </a:lnTo>
                  <a:lnTo>
                    <a:pt x="305" y="1234"/>
                  </a:lnTo>
                  <a:lnTo>
                    <a:pt x="333" y="1229"/>
                  </a:lnTo>
                  <a:lnTo>
                    <a:pt x="361" y="1229"/>
                  </a:lnTo>
                  <a:lnTo>
                    <a:pt x="389" y="1233"/>
                  </a:lnTo>
                  <a:lnTo>
                    <a:pt x="416" y="1242"/>
                  </a:lnTo>
                  <a:lnTo>
                    <a:pt x="443" y="1255"/>
                  </a:lnTo>
                  <a:lnTo>
                    <a:pt x="480" y="1277"/>
                  </a:lnTo>
                  <a:lnTo>
                    <a:pt x="618" y="1171"/>
                  </a:lnTo>
                  <a:lnTo>
                    <a:pt x="711" y="699"/>
                  </a:lnTo>
                  <a:lnTo>
                    <a:pt x="653" y="699"/>
                  </a:lnTo>
                  <a:lnTo>
                    <a:pt x="637" y="697"/>
                  </a:lnTo>
                  <a:lnTo>
                    <a:pt x="623" y="689"/>
                  </a:lnTo>
                  <a:lnTo>
                    <a:pt x="612" y="678"/>
                  </a:lnTo>
                  <a:lnTo>
                    <a:pt x="604" y="665"/>
                  </a:lnTo>
                  <a:lnTo>
                    <a:pt x="601" y="648"/>
                  </a:lnTo>
                  <a:lnTo>
                    <a:pt x="601" y="420"/>
                  </a:lnTo>
                  <a:lnTo>
                    <a:pt x="603" y="407"/>
                  </a:lnTo>
                  <a:lnTo>
                    <a:pt x="608" y="395"/>
                  </a:lnTo>
                  <a:lnTo>
                    <a:pt x="617" y="385"/>
                  </a:lnTo>
                  <a:lnTo>
                    <a:pt x="801" y="200"/>
                  </a:lnTo>
                  <a:lnTo>
                    <a:pt x="801" y="52"/>
                  </a:lnTo>
                  <a:lnTo>
                    <a:pt x="805" y="35"/>
                  </a:lnTo>
                  <a:lnTo>
                    <a:pt x="812" y="21"/>
                  </a:lnTo>
                  <a:lnTo>
                    <a:pt x="823" y="10"/>
                  </a:lnTo>
                  <a:lnTo>
                    <a:pt x="837" y="2"/>
                  </a:lnTo>
                  <a:lnTo>
                    <a:pt x="8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23"/>
            <p:cNvSpPr>
              <a:spLocks noEditPoints="1"/>
            </p:cNvSpPr>
            <p:nvPr/>
          </p:nvSpPr>
          <p:spPr bwMode="auto">
            <a:xfrm>
              <a:off x="11226800" y="3702051"/>
              <a:ext cx="249238" cy="179388"/>
            </a:xfrm>
            <a:custGeom>
              <a:avLst/>
              <a:gdLst>
                <a:gd name="T0" fmla="*/ 1263 w 1570"/>
                <a:gd name="T1" fmla="*/ 104 h 1129"/>
                <a:gd name="T2" fmla="*/ 832 w 1570"/>
                <a:gd name="T3" fmla="*/ 243 h 1129"/>
                <a:gd name="T4" fmla="*/ 1346 w 1570"/>
                <a:gd name="T5" fmla="*/ 446 h 1129"/>
                <a:gd name="T6" fmla="*/ 1396 w 1570"/>
                <a:gd name="T7" fmla="*/ 421 h 1129"/>
                <a:gd name="T8" fmla="*/ 1435 w 1570"/>
                <a:gd name="T9" fmla="*/ 381 h 1129"/>
                <a:gd name="T10" fmla="*/ 1459 w 1570"/>
                <a:gd name="T11" fmla="*/ 333 h 1129"/>
                <a:gd name="T12" fmla="*/ 1467 w 1570"/>
                <a:gd name="T13" fmla="*/ 279 h 1129"/>
                <a:gd name="T14" fmla="*/ 1458 w 1570"/>
                <a:gd name="T15" fmla="*/ 223 h 1129"/>
                <a:gd name="T16" fmla="*/ 1432 w 1570"/>
                <a:gd name="T17" fmla="*/ 174 h 1129"/>
                <a:gd name="T18" fmla="*/ 1394 w 1570"/>
                <a:gd name="T19" fmla="*/ 135 h 1129"/>
                <a:gd name="T20" fmla="*/ 1345 w 1570"/>
                <a:gd name="T21" fmla="*/ 111 h 1129"/>
                <a:gd name="T22" fmla="*/ 1291 w 1570"/>
                <a:gd name="T23" fmla="*/ 102 h 1129"/>
                <a:gd name="T24" fmla="*/ 1313 w 1570"/>
                <a:gd name="T25" fmla="*/ 0 h 1129"/>
                <a:gd name="T26" fmla="*/ 1383 w 1570"/>
                <a:gd name="T27" fmla="*/ 15 h 1129"/>
                <a:gd name="T28" fmla="*/ 1448 w 1570"/>
                <a:gd name="T29" fmla="*/ 46 h 1129"/>
                <a:gd name="T30" fmla="*/ 1502 w 1570"/>
                <a:gd name="T31" fmla="*/ 94 h 1129"/>
                <a:gd name="T32" fmla="*/ 1543 w 1570"/>
                <a:gd name="T33" fmla="*/ 155 h 1129"/>
                <a:gd name="T34" fmla="*/ 1566 w 1570"/>
                <a:gd name="T35" fmla="*/ 229 h 1129"/>
                <a:gd name="T36" fmla="*/ 1570 w 1570"/>
                <a:gd name="T37" fmla="*/ 302 h 1129"/>
                <a:gd name="T38" fmla="*/ 1555 w 1570"/>
                <a:gd name="T39" fmla="*/ 372 h 1129"/>
                <a:gd name="T40" fmla="*/ 1522 w 1570"/>
                <a:gd name="T41" fmla="*/ 436 h 1129"/>
                <a:gd name="T42" fmla="*/ 1474 w 1570"/>
                <a:gd name="T43" fmla="*/ 490 h 1129"/>
                <a:gd name="T44" fmla="*/ 1413 w 1570"/>
                <a:gd name="T45" fmla="*/ 531 h 1129"/>
                <a:gd name="T46" fmla="*/ 965 w 1570"/>
                <a:gd name="T47" fmla="*/ 680 h 1129"/>
                <a:gd name="T48" fmla="*/ 923 w 1570"/>
                <a:gd name="T49" fmla="*/ 684 h 1129"/>
                <a:gd name="T50" fmla="*/ 884 w 1570"/>
                <a:gd name="T51" fmla="*/ 673 h 1129"/>
                <a:gd name="T52" fmla="*/ 851 w 1570"/>
                <a:gd name="T53" fmla="*/ 648 h 1129"/>
                <a:gd name="T54" fmla="*/ 837 w 1570"/>
                <a:gd name="T55" fmla="*/ 622 h 1129"/>
                <a:gd name="T56" fmla="*/ 752 w 1570"/>
                <a:gd name="T57" fmla="*/ 641 h 1129"/>
                <a:gd name="T58" fmla="*/ 265 w 1570"/>
                <a:gd name="T59" fmla="*/ 1092 h 1129"/>
                <a:gd name="T60" fmla="*/ 232 w 1570"/>
                <a:gd name="T61" fmla="*/ 1022 h 1129"/>
                <a:gd name="T62" fmla="*/ 189 w 1570"/>
                <a:gd name="T63" fmla="*/ 973 h 1129"/>
                <a:gd name="T64" fmla="*/ 143 w 1570"/>
                <a:gd name="T65" fmla="*/ 942 h 1129"/>
                <a:gd name="T66" fmla="*/ 94 w 1570"/>
                <a:gd name="T67" fmla="*/ 923 h 1129"/>
                <a:gd name="T68" fmla="*/ 46 w 1570"/>
                <a:gd name="T69" fmla="*/ 911 h 1129"/>
                <a:gd name="T70" fmla="*/ 0 w 1570"/>
                <a:gd name="T71" fmla="*/ 903 h 1129"/>
                <a:gd name="T72" fmla="*/ 550 w 1570"/>
                <a:gd name="T73" fmla="*/ 345 h 1129"/>
                <a:gd name="T74" fmla="*/ 600 w 1570"/>
                <a:gd name="T75" fmla="*/ 319 h 1129"/>
                <a:gd name="T76" fmla="*/ 729 w 1570"/>
                <a:gd name="T77" fmla="*/ 249 h 1129"/>
                <a:gd name="T78" fmla="*/ 737 w 1570"/>
                <a:gd name="T79" fmla="*/ 203 h 1129"/>
                <a:gd name="T80" fmla="*/ 762 w 1570"/>
                <a:gd name="T81" fmla="*/ 166 h 1129"/>
                <a:gd name="T82" fmla="*/ 799 w 1570"/>
                <a:gd name="T83" fmla="*/ 145 h 1129"/>
                <a:gd name="T84" fmla="*/ 1239 w 1570"/>
                <a:gd name="T85" fmla="*/ 4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70" h="1129">
                  <a:moveTo>
                    <a:pt x="1291" y="102"/>
                  </a:moveTo>
                  <a:lnTo>
                    <a:pt x="1263" y="104"/>
                  </a:lnTo>
                  <a:lnTo>
                    <a:pt x="1234" y="111"/>
                  </a:lnTo>
                  <a:lnTo>
                    <a:pt x="832" y="243"/>
                  </a:lnTo>
                  <a:lnTo>
                    <a:pt x="932" y="582"/>
                  </a:lnTo>
                  <a:lnTo>
                    <a:pt x="1346" y="446"/>
                  </a:lnTo>
                  <a:lnTo>
                    <a:pt x="1372" y="435"/>
                  </a:lnTo>
                  <a:lnTo>
                    <a:pt x="1396" y="421"/>
                  </a:lnTo>
                  <a:lnTo>
                    <a:pt x="1417" y="403"/>
                  </a:lnTo>
                  <a:lnTo>
                    <a:pt x="1435" y="381"/>
                  </a:lnTo>
                  <a:lnTo>
                    <a:pt x="1449" y="359"/>
                  </a:lnTo>
                  <a:lnTo>
                    <a:pt x="1459" y="333"/>
                  </a:lnTo>
                  <a:lnTo>
                    <a:pt x="1465" y="307"/>
                  </a:lnTo>
                  <a:lnTo>
                    <a:pt x="1467" y="279"/>
                  </a:lnTo>
                  <a:lnTo>
                    <a:pt x="1465" y="251"/>
                  </a:lnTo>
                  <a:lnTo>
                    <a:pt x="1458" y="223"/>
                  </a:lnTo>
                  <a:lnTo>
                    <a:pt x="1448" y="197"/>
                  </a:lnTo>
                  <a:lnTo>
                    <a:pt x="1432" y="174"/>
                  </a:lnTo>
                  <a:lnTo>
                    <a:pt x="1414" y="152"/>
                  </a:lnTo>
                  <a:lnTo>
                    <a:pt x="1394" y="135"/>
                  </a:lnTo>
                  <a:lnTo>
                    <a:pt x="1370" y="121"/>
                  </a:lnTo>
                  <a:lnTo>
                    <a:pt x="1345" y="111"/>
                  </a:lnTo>
                  <a:lnTo>
                    <a:pt x="1318" y="104"/>
                  </a:lnTo>
                  <a:lnTo>
                    <a:pt x="1291" y="102"/>
                  </a:lnTo>
                  <a:close/>
                  <a:moveTo>
                    <a:pt x="1276" y="0"/>
                  </a:moveTo>
                  <a:lnTo>
                    <a:pt x="1313" y="0"/>
                  </a:lnTo>
                  <a:lnTo>
                    <a:pt x="1349" y="5"/>
                  </a:lnTo>
                  <a:lnTo>
                    <a:pt x="1383" y="15"/>
                  </a:lnTo>
                  <a:lnTo>
                    <a:pt x="1416" y="28"/>
                  </a:lnTo>
                  <a:lnTo>
                    <a:pt x="1448" y="46"/>
                  </a:lnTo>
                  <a:lnTo>
                    <a:pt x="1475" y="69"/>
                  </a:lnTo>
                  <a:lnTo>
                    <a:pt x="1502" y="94"/>
                  </a:lnTo>
                  <a:lnTo>
                    <a:pt x="1523" y="124"/>
                  </a:lnTo>
                  <a:lnTo>
                    <a:pt x="1543" y="155"/>
                  </a:lnTo>
                  <a:lnTo>
                    <a:pt x="1557" y="191"/>
                  </a:lnTo>
                  <a:lnTo>
                    <a:pt x="1566" y="229"/>
                  </a:lnTo>
                  <a:lnTo>
                    <a:pt x="1570" y="265"/>
                  </a:lnTo>
                  <a:lnTo>
                    <a:pt x="1570" y="302"/>
                  </a:lnTo>
                  <a:lnTo>
                    <a:pt x="1565" y="337"/>
                  </a:lnTo>
                  <a:lnTo>
                    <a:pt x="1555" y="372"/>
                  </a:lnTo>
                  <a:lnTo>
                    <a:pt x="1541" y="405"/>
                  </a:lnTo>
                  <a:lnTo>
                    <a:pt x="1522" y="436"/>
                  </a:lnTo>
                  <a:lnTo>
                    <a:pt x="1501" y="465"/>
                  </a:lnTo>
                  <a:lnTo>
                    <a:pt x="1474" y="490"/>
                  </a:lnTo>
                  <a:lnTo>
                    <a:pt x="1446" y="511"/>
                  </a:lnTo>
                  <a:lnTo>
                    <a:pt x="1413" y="531"/>
                  </a:lnTo>
                  <a:lnTo>
                    <a:pt x="1377" y="545"/>
                  </a:lnTo>
                  <a:lnTo>
                    <a:pt x="965" y="680"/>
                  </a:lnTo>
                  <a:lnTo>
                    <a:pt x="944" y="684"/>
                  </a:lnTo>
                  <a:lnTo>
                    <a:pt x="923" y="684"/>
                  </a:lnTo>
                  <a:lnTo>
                    <a:pt x="903" y="681"/>
                  </a:lnTo>
                  <a:lnTo>
                    <a:pt x="884" y="673"/>
                  </a:lnTo>
                  <a:lnTo>
                    <a:pt x="867" y="662"/>
                  </a:lnTo>
                  <a:lnTo>
                    <a:pt x="851" y="648"/>
                  </a:lnTo>
                  <a:lnTo>
                    <a:pt x="840" y="631"/>
                  </a:lnTo>
                  <a:lnTo>
                    <a:pt x="837" y="622"/>
                  </a:lnTo>
                  <a:lnTo>
                    <a:pt x="834" y="614"/>
                  </a:lnTo>
                  <a:lnTo>
                    <a:pt x="752" y="641"/>
                  </a:lnTo>
                  <a:lnTo>
                    <a:pt x="273" y="1129"/>
                  </a:lnTo>
                  <a:lnTo>
                    <a:pt x="265" y="1092"/>
                  </a:lnTo>
                  <a:lnTo>
                    <a:pt x="251" y="1056"/>
                  </a:lnTo>
                  <a:lnTo>
                    <a:pt x="232" y="1022"/>
                  </a:lnTo>
                  <a:lnTo>
                    <a:pt x="211" y="996"/>
                  </a:lnTo>
                  <a:lnTo>
                    <a:pt x="189" y="973"/>
                  </a:lnTo>
                  <a:lnTo>
                    <a:pt x="166" y="956"/>
                  </a:lnTo>
                  <a:lnTo>
                    <a:pt x="143" y="942"/>
                  </a:lnTo>
                  <a:lnTo>
                    <a:pt x="118" y="931"/>
                  </a:lnTo>
                  <a:lnTo>
                    <a:pt x="94" y="923"/>
                  </a:lnTo>
                  <a:lnTo>
                    <a:pt x="70" y="916"/>
                  </a:lnTo>
                  <a:lnTo>
                    <a:pt x="46" y="911"/>
                  </a:lnTo>
                  <a:lnTo>
                    <a:pt x="22" y="907"/>
                  </a:lnTo>
                  <a:lnTo>
                    <a:pt x="0" y="903"/>
                  </a:lnTo>
                  <a:lnTo>
                    <a:pt x="529" y="363"/>
                  </a:lnTo>
                  <a:lnTo>
                    <a:pt x="550" y="345"/>
                  </a:lnTo>
                  <a:lnTo>
                    <a:pt x="574" y="329"/>
                  </a:lnTo>
                  <a:lnTo>
                    <a:pt x="600" y="319"/>
                  </a:lnTo>
                  <a:lnTo>
                    <a:pt x="734" y="275"/>
                  </a:lnTo>
                  <a:lnTo>
                    <a:pt x="729" y="249"/>
                  </a:lnTo>
                  <a:lnTo>
                    <a:pt x="730" y="224"/>
                  </a:lnTo>
                  <a:lnTo>
                    <a:pt x="737" y="203"/>
                  </a:lnTo>
                  <a:lnTo>
                    <a:pt x="747" y="184"/>
                  </a:lnTo>
                  <a:lnTo>
                    <a:pt x="762" y="166"/>
                  </a:lnTo>
                  <a:lnTo>
                    <a:pt x="780" y="154"/>
                  </a:lnTo>
                  <a:lnTo>
                    <a:pt x="799" y="145"/>
                  </a:lnTo>
                  <a:lnTo>
                    <a:pt x="1203" y="13"/>
                  </a:lnTo>
                  <a:lnTo>
                    <a:pt x="1239" y="4"/>
                  </a:lnTo>
                  <a:lnTo>
                    <a:pt x="1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24"/>
            <p:cNvSpPr>
              <a:spLocks/>
            </p:cNvSpPr>
            <p:nvPr/>
          </p:nvSpPr>
          <p:spPr bwMode="auto">
            <a:xfrm>
              <a:off x="10969625" y="3789363"/>
              <a:ext cx="534988" cy="153988"/>
            </a:xfrm>
            <a:custGeom>
              <a:avLst/>
              <a:gdLst>
                <a:gd name="T0" fmla="*/ 128 w 3367"/>
                <a:gd name="T1" fmla="*/ 0 h 970"/>
                <a:gd name="T2" fmla="*/ 152 w 3367"/>
                <a:gd name="T3" fmla="*/ 2 h 970"/>
                <a:gd name="T4" fmla="*/ 178 w 3367"/>
                <a:gd name="T5" fmla="*/ 9 h 970"/>
                <a:gd name="T6" fmla="*/ 201 w 3367"/>
                <a:gd name="T7" fmla="*/ 21 h 970"/>
                <a:gd name="T8" fmla="*/ 859 w 3367"/>
                <a:gd name="T9" fmla="*/ 446 h 970"/>
                <a:gd name="T10" fmla="*/ 880 w 3367"/>
                <a:gd name="T11" fmla="*/ 588 h 970"/>
                <a:gd name="T12" fmla="*/ 885 w 3367"/>
                <a:gd name="T13" fmla="*/ 609 h 970"/>
                <a:gd name="T14" fmla="*/ 894 w 3367"/>
                <a:gd name="T15" fmla="*/ 629 h 970"/>
                <a:gd name="T16" fmla="*/ 905 w 3367"/>
                <a:gd name="T17" fmla="*/ 651 h 970"/>
                <a:gd name="T18" fmla="*/ 920 w 3367"/>
                <a:gd name="T19" fmla="*/ 673 h 970"/>
                <a:gd name="T20" fmla="*/ 938 w 3367"/>
                <a:gd name="T21" fmla="*/ 694 h 970"/>
                <a:gd name="T22" fmla="*/ 960 w 3367"/>
                <a:gd name="T23" fmla="*/ 714 h 970"/>
                <a:gd name="T24" fmla="*/ 984 w 3367"/>
                <a:gd name="T25" fmla="*/ 732 h 970"/>
                <a:gd name="T26" fmla="*/ 1012 w 3367"/>
                <a:gd name="T27" fmla="*/ 748 h 970"/>
                <a:gd name="T28" fmla="*/ 1043 w 3367"/>
                <a:gd name="T29" fmla="*/ 760 h 970"/>
                <a:gd name="T30" fmla="*/ 1076 w 3367"/>
                <a:gd name="T31" fmla="*/ 768 h 970"/>
                <a:gd name="T32" fmla="*/ 1596 w 3367"/>
                <a:gd name="T33" fmla="*/ 868 h 970"/>
                <a:gd name="T34" fmla="*/ 1633 w 3367"/>
                <a:gd name="T35" fmla="*/ 872 h 970"/>
                <a:gd name="T36" fmla="*/ 1669 w 3367"/>
                <a:gd name="T37" fmla="*/ 871 h 970"/>
                <a:gd name="T38" fmla="*/ 1703 w 3367"/>
                <a:gd name="T39" fmla="*/ 865 h 970"/>
                <a:gd name="T40" fmla="*/ 1736 w 3367"/>
                <a:gd name="T41" fmla="*/ 855 h 970"/>
                <a:gd name="T42" fmla="*/ 1768 w 3367"/>
                <a:gd name="T43" fmla="*/ 840 h 970"/>
                <a:gd name="T44" fmla="*/ 1796 w 3367"/>
                <a:gd name="T45" fmla="*/ 821 h 970"/>
                <a:gd name="T46" fmla="*/ 1823 w 3367"/>
                <a:gd name="T47" fmla="*/ 799 h 970"/>
                <a:gd name="T48" fmla="*/ 1846 w 3367"/>
                <a:gd name="T49" fmla="*/ 772 h 970"/>
                <a:gd name="T50" fmla="*/ 1866 w 3367"/>
                <a:gd name="T51" fmla="*/ 743 h 970"/>
                <a:gd name="T52" fmla="*/ 1881 w 3367"/>
                <a:gd name="T53" fmla="*/ 710 h 970"/>
                <a:gd name="T54" fmla="*/ 3236 w 3367"/>
                <a:gd name="T55" fmla="*/ 710 h 970"/>
                <a:gd name="T56" fmla="*/ 3263 w 3367"/>
                <a:gd name="T57" fmla="*/ 713 h 970"/>
                <a:gd name="T58" fmla="*/ 3287 w 3367"/>
                <a:gd name="T59" fmla="*/ 721 h 970"/>
                <a:gd name="T60" fmla="*/ 3310 w 3367"/>
                <a:gd name="T61" fmla="*/ 733 h 970"/>
                <a:gd name="T62" fmla="*/ 3328 w 3367"/>
                <a:gd name="T63" fmla="*/ 749 h 970"/>
                <a:gd name="T64" fmla="*/ 3344 w 3367"/>
                <a:gd name="T65" fmla="*/ 767 h 970"/>
                <a:gd name="T66" fmla="*/ 3357 w 3367"/>
                <a:gd name="T67" fmla="*/ 790 h 970"/>
                <a:gd name="T68" fmla="*/ 3364 w 3367"/>
                <a:gd name="T69" fmla="*/ 814 h 970"/>
                <a:gd name="T70" fmla="*/ 3367 w 3367"/>
                <a:gd name="T71" fmla="*/ 841 h 970"/>
                <a:gd name="T72" fmla="*/ 3364 w 3367"/>
                <a:gd name="T73" fmla="*/ 866 h 970"/>
                <a:gd name="T74" fmla="*/ 3357 w 3367"/>
                <a:gd name="T75" fmla="*/ 890 h 970"/>
                <a:gd name="T76" fmla="*/ 3344 w 3367"/>
                <a:gd name="T77" fmla="*/ 913 h 970"/>
                <a:gd name="T78" fmla="*/ 3328 w 3367"/>
                <a:gd name="T79" fmla="*/ 932 h 970"/>
                <a:gd name="T80" fmla="*/ 3310 w 3367"/>
                <a:gd name="T81" fmla="*/ 947 h 970"/>
                <a:gd name="T82" fmla="*/ 3287 w 3367"/>
                <a:gd name="T83" fmla="*/ 960 h 970"/>
                <a:gd name="T84" fmla="*/ 3263 w 3367"/>
                <a:gd name="T85" fmla="*/ 967 h 970"/>
                <a:gd name="T86" fmla="*/ 3236 w 3367"/>
                <a:gd name="T87" fmla="*/ 970 h 970"/>
                <a:gd name="T88" fmla="*/ 1231 w 3367"/>
                <a:gd name="T89" fmla="*/ 970 h 970"/>
                <a:gd name="T90" fmla="*/ 1205 w 3367"/>
                <a:gd name="T91" fmla="*/ 968 h 970"/>
                <a:gd name="T92" fmla="*/ 1182 w 3367"/>
                <a:gd name="T93" fmla="*/ 961 h 970"/>
                <a:gd name="T94" fmla="*/ 1159 w 3367"/>
                <a:gd name="T95" fmla="*/ 948 h 970"/>
                <a:gd name="T96" fmla="*/ 59 w 3367"/>
                <a:gd name="T97" fmla="*/ 238 h 970"/>
                <a:gd name="T98" fmla="*/ 39 w 3367"/>
                <a:gd name="T99" fmla="*/ 222 h 970"/>
                <a:gd name="T100" fmla="*/ 22 w 3367"/>
                <a:gd name="T101" fmla="*/ 203 h 970"/>
                <a:gd name="T102" fmla="*/ 10 w 3367"/>
                <a:gd name="T103" fmla="*/ 180 h 970"/>
                <a:gd name="T104" fmla="*/ 3 w 3367"/>
                <a:gd name="T105" fmla="*/ 157 h 970"/>
                <a:gd name="T106" fmla="*/ 0 w 3367"/>
                <a:gd name="T107" fmla="*/ 132 h 970"/>
                <a:gd name="T108" fmla="*/ 2 w 3367"/>
                <a:gd name="T109" fmla="*/ 107 h 970"/>
                <a:gd name="T110" fmla="*/ 9 w 3367"/>
                <a:gd name="T111" fmla="*/ 82 h 970"/>
                <a:gd name="T112" fmla="*/ 20 w 3367"/>
                <a:gd name="T113" fmla="*/ 59 h 970"/>
                <a:gd name="T114" fmla="*/ 38 w 3367"/>
                <a:gd name="T115" fmla="*/ 39 h 970"/>
                <a:gd name="T116" fmla="*/ 57 w 3367"/>
                <a:gd name="T117" fmla="*/ 22 h 970"/>
                <a:gd name="T118" fmla="*/ 79 w 3367"/>
                <a:gd name="T119" fmla="*/ 10 h 970"/>
                <a:gd name="T120" fmla="*/ 103 w 3367"/>
                <a:gd name="T121" fmla="*/ 3 h 970"/>
                <a:gd name="T122" fmla="*/ 128 w 3367"/>
                <a:gd name="T123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7" h="970">
                  <a:moveTo>
                    <a:pt x="128" y="0"/>
                  </a:moveTo>
                  <a:lnTo>
                    <a:pt x="152" y="2"/>
                  </a:lnTo>
                  <a:lnTo>
                    <a:pt x="178" y="9"/>
                  </a:lnTo>
                  <a:lnTo>
                    <a:pt x="201" y="21"/>
                  </a:lnTo>
                  <a:lnTo>
                    <a:pt x="859" y="446"/>
                  </a:lnTo>
                  <a:lnTo>
                    <a:pt x="880" y="588"/>
                  </a:lnTo>
                  <a:lnTo>
                    <a:pt x="885" y="609"/>
                  </a:lnTo>
                  <a:lnTo>
                    <a:pt x="894" y="629"/>
                  </a:lnTo>
                  <a:lnTo>
                    <a:pt x="905" y="651"/>
                  </a:lnTo>
                  <a:lnTo>
                    <a:pt x="920" y="673"/>
                  </a:lnTo>
                  <a:lnTo>
                    <a:pt x="938" y="694"/>
                  </a:lnTo>
                  <a:lnTo>
                    <a:pt x="960" y="714"/>
                  </a:lnTo>
                  <a:lnTo>
                    <a:pt x="984" y="732"/>
                  </a:lnTo>
                  <a:lnTo>
                    <a:pt x="1012" y="748"/>
                  </a:lnTo>
                  <a:lnTo>
                    <a:pt x="1043" y="760"/>
                  </a:lnTo>
                  <a:lnTo>
                    <a:pt x="1076" y="768"/>
                  </a:lnTo>
                  <a:lnTo>
                    <a:pt x="1596" y="868"/>
                  </a:lnTo>
                  <a:lnTo>
                    <a:pt x="1633" y="872"/>
                  </a:lnTo>
                  <a:lnTo>
                    <a:pt x="1669" y="871"/>
                  </a:lnTo>
                  <a:lnTo>
                    <a:pt x="1703" y="865"/>
                  </a:lnTo>
                  <a:lnTo>
                    <a:pt x="1736" y="855"/>
                  </a:lnTo>
                  <a:lnTo>
                    <a:pt x="1768" y="840"/>
                  </a:lnTo>
                  <a:lnTo>
                    <a:pt x="1796" y="821"/>
                  </a:lnTo>
                  <a:lnTo>
                    <a:pt x="1823" y="799"/>
                  </a:lnTo>
                  <a:lnTo>
                    <a:pt x="1846" y="772"/>
                  </a:lnTo>
                  <a:lnTo>
                    <a:pt x="1866" y="743"/>
                  </a:lnTo>
                  <a:lnTo>
                    <a:pt x="1881" y="710"/>
                  </a:lnTo>
                  <a:lnTo>
                    <a:pt x="3236" y="710"/>
                  </a:lnTo>
                  <a:lnTo>
                    <a:pt x="3263" y="713"/>
                  </a:lnTo>
                  <a:lnTo>
                    <a:pt x="3287" y="721"/>
                  </a:lnTo>
                  <a:lnTo>
                    <a:pt x="3310" y="733"/>
                  </a:lnTo>
                  <a:lnTo>
                    <a:pt x="3328" y="749"/>
                  </a:lnTo>
                  <a:lnTo>
                    <a:pt x="3344" y="767"/>
                  </a:lnTo>
                  <a:lnTo>
                    <a:pt x="3357" y="790"/>
                  </a:lnTo>
                  <a:lnTo>
                    <a:pt x="3364" y="814"/>
                  </a:lnTo>
                  <a:lnTo>
                    <a:pt x="3367" y="841"/>
                  </a:lnTo>
                  <a:lnTo>
                    <a:pt x="3364" y="866"/>
                  </a:lnTo>
                  <a:lnTo>
                    <a:pt x="3357" y="890"/>
                  </a:lnTo>
                  <a:lnTo>
                    <a:pt x="3344" y="913"/>
                  </a:lnTo>
                  <a:lnTo>
                    <a:pt x="3328" y="932"/>
                  </a:lnTo>
                  <a:lnTo>
                    <a:pt x="3310" y="947"/>
                  </a:lnTo>
                  <a:lnTo>
                    <a:pt x="3287" y="960"/>
                  </a:lnTo>
                  <a:lnTo>
                    <a:pt x="3263" y="967"/>
                  </a:lnTo>
                  <a:lnTo>
                    <a:pt x="3236" y="970"/>
                  </a:lnTo>
                  <a:lnTo>
                    <a:pt x="1231" y="970"/>
                  </a:lnTo>
                  <a:lnTo>
                    <a:pt x="1205" y="968"/>
                  </a:lnTo>
                  <a:lnTo>
                    <a:pt x="1182" y="961"/>
                  </a:lnTo>
                  <a:lnTo>
                    <a:pt x="1159" y="948"/>
                  </a:lnTo>
                  <a:lnTo>
                    <a:pt x="59" y="238"/>
                  </a:lnTo>
                  <a:lnTo>
                    <a:pt x="39" y="222"/>
                  </a:lnTo>
                  <a:lnTo>
                    <a:pt x="22" y="203"/>
                  </a:lnTo>
                  <a:lnTo>
                    <a:pt x="10" y="180"/>
                  </a:lnTo>
                  <a:lnTo>
                    <a:pt x="3" y="157"/>
                  </a:lnTo>
                  <a:lnTo>
                    <a:pt x="0" y="132"/>
                  </a:lnTo>
                  <a:lnTo>
                    <a:pt x="2" y="107"/>
                  </a:lnTo>
                  <a:lnTo>
                    <a:pt x="9" y="82"/>
                  </a:lnTo>
                  <a:lnTo>
                    <a:pt x="20" y="59"/>
                  </a:lnTo>
                  <a:lnTo>
                    <a:pt x="38" y="39"/>
                  </a:lnTo>
                  <a:lnTo>
                    <a:pt x="57" y="22"/>
                  </a:lnTo>
                  <a:lnTo>
                    <a:pt x="79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25"/>
            <p:cNvSpPr>
              <a:spLocks/>
            </p:cNvSpPr>
            <p:nvPr/>
          </p:nvSpPr>
          <p:spPr bwMode="auto">
            <a:xfrm>
              <a:off x="11002963" y="3692526"/>
              <a:ext cx="84138" cy="85725"/>
            </a:xfrm>
            <a:custGeom>
              <a:avLst/>
              <a:gdLst>
                <a:gd name="T0" fmla="*/ 269 w 538"/>
                <a:gd name="T1" fmla="*/ 0 h 537"/>
                <a:gd name="T2" fmla="*/ 309 w 538"/>
                <a:gd name="T3" fmla="*/ 3 h 537"/>
                <a:gd name="T4" fmla="*/ 347 w 538"/>
                <a:gd name="T5" fmla="*/ 11 h 537"/>
                <a:gd name="T6" fmla="*/ 383 w 538"/>
                <a:gd name="T7" fmla="*/ 25 h 537"/>
                <a:gd name="T8" fmla="*/ 416 w 538"/>
                <a:gd name="T9" fmla="*/ 43 h 537"/>
                <a:gd name="T10" fmla="*/ 447 w 538"/>
                <a:gd name="T11" fmla="*/ 66 h 537"/>
                <a:gd name="T12" fmla="*/ 473 w 538"/>
                <a:gd name="T13" fmla="*/ 92 h 537"/>
                <a:gd name="T14" fmla="*/ 496 w 538"/>
                <a:gd name="T15" fmla="*/ 122 h 537"/>
                <a:gd name="T16" fmla="*/ 514 w 538"/>
                <a:gd name="T17" fmla="*/ 155 h 537"/>
                <a:gd name="T18" fmla="*/ 527 w 538"/>
                <a:gd name="T19" fmla="*/ 191 h 537"/>
                <a:gd name="T20" fmla="*/ 535 w 538"/>
                <a:gd name="T21" fmla="*/ 228 h 537"/>
                <a:gd name="T22" fmla="*/ 538 w 538"/>
                <a:gd name="T23" fmla="*/ 268 h 537"/>
                <a:gd name="T24" fmla="*/ 535 w 538"/>
                <a:gd name="T25" fmla="*/ 308 h 537"/>
                <a:gd name="T26" fmla="*/ 527 w 538"/>
                <a:gd name="T27" fmla="*/ 346 h 537"/>
                <a:gd name="T28" fmla="*/ 514 w 538"/>
                <a:gd name="T29" fmla="*/ 381 h 537"/>
                <a:gd name="T30" fmla="*/ 496 w 538"/>
                <a:gd name="T31" fmla="*/ 415 h 537"/>
                <a:gd name="T32" fmla="*/ 473 w 538"/>
                <a:gd name="T33" fmla="*/ 444 h 537"/>
                <a:gd name="T34" fmla="*/ 447 w 538"/>
                <a:gd name="T35" fmla="*/ 471 h 537"/>
                <a:gd name="T36" fmla="*/ 416 w 538"/>
                <a:gd name="T37" fmla="*/ 493 h 537"/>
                <a:gd name="T38" fmla="*/ 383 w 538"/>
                <a:gd name="T39" fmla="*/ 511 h 537"/>
                <a:gd name="T40" fmla="*/ 347 w 538"/>
                <a:gd name="T41" fmla="*/ 526 h 537"/>
                <a:gd name="T42" fmla="*/ 309 w 538"/>
                <a:gd name="T43" fmla="*/ 534 h 537"/>
                <a:gd name="T44" fmla="*/ 269 w 538"/>
                <a:gd name="T45" fmla="*/ 537 h 537"/>
                <a:gd name="T46" fmla="*/ 229 w 538"/>
                <a:gd name="T47" fmla="*/ 534 h 537"/>
                <a:gd name="T48" fmla="*/ 191 w 538"/>
                <a:gd name="T49" fmla="*/ 526 h 537"/>
                <a:gd name="T50" fmla="*/ 156 w 538"/>
                <a:gd name="T51" fmla="*/ 511 h 537"/>
                <a:gd name="T52" fmla="*/ 123 w 538"/>
                <a:gd name="T53" fmla="*/ 493 h 537"/>
                <a:gd name="T54" fmla="*/ 92 w 538"/>
                <a:gd name="T55" fmla="*/ 471 h 537"/>
                <a:gd name="T56" fmla="*/ 66 w 538"/>
                <a:gd name="T57" fmla="*/ 444 h 537"/>
                <a:gd name="T58" fmla="*/ 43 w 538"/>
                <a:gd name="T59" fmla="*/ 415 h 537"/>
                <a:gd name="T60" fmla="*/ 25 w 538"/>
                <a:gd name="T61" fmla="*/ 381 h 537"/>
                <a:gd name="T62" fmla="*/ 12 w 538"/>
                <a:gd name="T63" fmla="*/ 346 h 537"/>
                <a:gd name="T64" fmla="*/ 3 w 538"/>
                <a:gd name="T65" fmla="*/ 308 h 537"/>
                <a:gd name="T66" fmla="*/ 0 w 538"/>
                <a:gd name="T67" fmla="*/ 268 h 537"/>
                <a:gd name="T68" fmla="*/ 3 w 538"/>
                <a:gd name="T69" fmla="*/ 228 h 537"/>
                <a:gd name="T70" fmla="*/ 12 w 538"/>
                <a:gd name="T71" fmla="*/ 191 h 537"/>
                <a:gd name="T72" fmla="*/ 25 w 538"/>
                <a:gd name="T73" fmla="*/ 155 h 537"/>
                <a:gd name="T74" fmla="*/ 43 w 538"/>
                <a:gd name="T75" fmla="*/ 122 h 537"/>
                <a:gd name="T76" fmla="*/ 66 w 538"/>
                <a:gd name="T77" fmla="*/ 92 h 537"/>
                <a:gd name="T78" fmla="*/ 92 w 538"/>
                <a:gd name="T79" fmla="*/ 66 h 537"/>
                <a:gd name="T80" fmla="*/ 123 w 538"/>
                <a:gd name="T81" fmla="*/ 43 h 537"/>
                <a:gd name="T82" fmla="*/ 156 w 538"/>
                <a:gd name="T83" fmla="*/ 25 h 537"/>
                <a:gd name="T84" fmla="*/ 191 w 538"/>
                <a:gd name="T85" fmla="*/ 11 h 537"/>
                <a:gd name="T86" fmla="*/ 229 w 538"/>
                <a:gd name="T87" fmla="*/ 3 h 537"/>
                <a:gd name="T88" fmla="*/ 269 w 538"/>
                <a:gd name="T8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37">
                  <a:moveTo>
                    <a:pt x="269" y="0"/>
                  </a:moveTo>
                  <a:lnTo>
                    <a:pt x="309" y="3"/>
                  </a:lnTo>
                  <a:lnTo>
                    <a:pt x="347" y="11"/>
                  </a:lnTo>
                  <a:lnTo>
                    <a:pt x="383" y="25"/>
                  </a:lnTo>
                  <a:lnTo>
                    <a:pt x="416" y="43"/>
                  </a:lnTo>
                  <a:lnTo>
                    <a:pt x="447" y="66"/>
                  </a:lnTo>
                  <a:lnTo>
                    <a:pt x="473" y="92"/>
                  </a:lnTo>
                  <a:lnTo>
                    <a:pt x="496" y="122"/>
                  </a:lnTo>
                  <a:lnTo>
                    <a:pt x="514" y="155"/>
                  </a:lnTo>
                  <a:lnTo>
                    <a:pt x="527" y="191"/>
                  </a:lnTo>
                  <a:lnTo>
                    <a:pt x="535" y="228"/>
                  </a:lnTo>
                  <a:lnTo>
                    <a:pt x="538" y="268"/>
                  </a:lnTo>
                  <a:lnTo>
                    <a:pt x="535" y="308"/>
                  </a:lnTo>
                  <a:lnTo>
                    <a:pt x="527" y="346"/>
                  </a:lnTo>
                  <a:lnTo>
                    <a:pt x="514" y="381"/>
                  </a:lnTo>
                  <a:lnTo>
                    <a:pt x="496" y="415"/>
                  </a:lnTo>
                  <a:lnTo>
                    <a:pt x="473" y="444"/>
                  </a:lnTo>
                  <a:lnTo>
                    <a:pt x="447" y="471"/>
                  </a:lnTo>
                  <a:lnTo>
                    <a:pt x="416" y="493"/>
                  </a:lnTo>
                  <a:lnTo>
                    <a:pt x="383" y="511"/>
                  </a:lnTo>
                  <a:lnTo>
                    <a:pt x="347" y="526"/>
                  </a:lnTo>
                  <a:lnTo>
                    <a:pt x="309" y="534"/>
                  </a:lnTo>
                  <a:lnTo>
                    <a:pt x="269" y="537"/>
                  </a:lnTo>
                  <a:lnTo>
                    <a:pt x="229" y="534"/>
                  </a:lnTo>
                  <a:lnTo>
                    <a:pt x="191" y="526"/>
                  </a:lnTo>
                  <a:lnTo>
                    <a:pt x="156" y="511"/>
                  </a:lnTo>
                  <a:lnTo>
                    <a:pt x="123" y="493"/>
                  </a:lnTo>
                  <a:lnTo>
                    <a:pt x="92" y="471"/>
                  </a:lnTo>
                  <a:lnTo>
                    <a:pt x="66" y="444"/>
                  </a:lnTo>
                  <a:lnTo>
                    <a:pt x="43" y="415"/>
                  </a:lnTo>
                  <a:lnTo>
                    <a:pt x="25" y="381"/>
                  </a:lnTo>
                  <a:lnTo>
                    <a:pt x="12" y="346"/>
                  </a:lnTo>
                  <a:lnTo>
                    <a:pt x="3" y="308"/>
                  </a:lnTo>
                  <a:lnTo>
                    <a:pt x="0" y="268"/>
                  </a:lnTo>
                  <a:lnTo>
                    <a:pt x="3" y="228"/>
                  </a:lnTo>
                  <a:lnTo>
                    <a:pt x="12" y="191"/>
                  </a:lnTo>
                  <a:lnTo>
                    <a:pt x="25" y="155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3" y="43"/>
                  </a:lnTo>
                  <a:lnTo>
                    <a:pt x="156" y="25"/>
                  </a:lnTo>
                  <a:lnTo>
                    <a:pt x="191" y="11"/>
                  </a:lnTo>
                  <a:lnTo>
                    <a:pt x="229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8" name="Group 807"/>
          <p:cNvGrpSpPr/>
          <p:nvPr/>
        </p:nvGrpSpPr>
        <p:grpSpPr>
          <a:xfrm>
            <a:off x="10001217" y="3505518"/>
            <a:ext cx="599760" cy="464502"/>
            <a:chOff x="10115550" y="3530600"/>
            <a:chExt cx="534988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7" name="Freeform 230"/>
            <p:cNvSpPr>
              <a:spLocks/>
            </p:cNvSpPr>
            <p:nvPr/>
          </p:nvSpPr>
          <p:spPr bwMode="auto">
            <a:xfrm>
              <a:off x="10180638" y="3530600"/>
              <a:ext cx="66675" cy="68263"/>
            </a:xfrm>
            <a:custGeom>
              <a:avLst/>
              <a:gdLst>
                <a:gd name="T0" fmla="*/ 213 w 426"/>
                <a:gd name="T1" fmla="*/ 0 h 426"/>
                <a:gd name="T2" fmla="*/ 248 w 426"/>
                <a:gd name="T3" fmla="*/ 3 h 426"/>
                <a:gd name="T4" fmla="*/ 280 w 426"/>
                <a:gd name="T5" fmla="*/ 11 h 426"/>
                <a:gd name="T6" fmla="*/ 311 w 426"/>
                <a:gd name="T7" fmla="*/ 24 h 426"/>
                <a:gd name="T8" fmla="*/ 339 w 426"/>
                <a:gd name="T9" fmla="*/ 41 h 426"/>
                <a:gd name="T10" fmla="*/ 364 w 426"/>
                <a:gd name="T11" fmla="*/ 62 h 426"/>
                <a:gd name="T12" fmla="*/ 384 w 426"/>
                <a:gd name="T13" fmla="*/ 87 h 426"/>
                <a:gd name="T14" fmla="*/ 402 w 426"/>
                <a:gd name="T15" fmla="*/ 115 h 426"/>
                <a:gd name="T16" fmla="*/ 415 w 426"/>
                <a:gd name="T17" fmla="*/ 146 h 426"/>
                <a:gd name="T18" fmla="*/ 423 w 426"/>
                <a:gd name="T19" fmla="*/ 179 h 426"/>
                <a:gd name="T20" fmla="*/ 426 w 426"/>
                <a:gd name="T21" fmla="*/ 213 h 426"/>
                <a:gd name="T22" fmla="*/ 423 w 426"/>
                <a:gd name="T23" fmla="*/ 247 h 426"/>
                <a:gd name="T24" fmla="*/ 415 w 426"/>
                <a:gd name="T25" fmla="*/ 280 h 426"/>
                <a:gd name="T26" fmla="*/ 402 w 426"/>
                <a:gd name="T27" fmla="*/ 311 h 426"/>
                <a:gd name="T28" fmla="*/ 384 w 426"/>
                <a:gd name="T29" fmla="*/ 338 h 426"/>
                <a:gd name="T30" fmla="*/ 364 w 426"/>
                <a:gd name="T31" fmla="*/ 364 h 426"/>
                <a:gd name="T32" fmla="*/ 339 w 426"/>
                <a:gd name="T33" fmla="*/ 385 h 426"/>
                <a:gd name="T34" fmla="*/ 311 w 426"/>
                <a:gd name="T35" fmla="*/ 402 h 426"/>
                <a:gd name="T36" fmla="*/ 280 w 426"/>
                <a:gd name="T37" fmla="*/ 415 h 426"/>
                <a:gd name="T38" fmla="*/ 248 w 426"/>
                <a:gd name="T39" fmla="*/ 423 h 426"/>
                <a:gd name="T40" fmla="*/ 213 w 426"/>
                <a:gd name="T41" fmla="*/ 426 h 426"/>
                <a:gd name="T42" fmla="*/ 179 w 426"/>
                <a:gd name="T43" fmla="*/ 423 h 426"/>
                <a:gd name="T44" fmla="*/ 145 w 426"/>
                <a:gd name="T45" fmla="*/ 415 h 426"/>
                <a:gd name="T46" fmla="*/ 116 w 426"/>
                <a:gd name="T47" fmla="*/ 402 h 426"/>
                <a:gd name="T48" fmla="*/ 87 w 426"/>
                <a:gd name="T49" fmla="*/ 385 h 426"/>
                <a:gd name="T50" fmla="*/ 63 w 426"/>
                <a:gd name="T51" fmla="*/ 364 h 426"/>
                <a:gd name="T52" fmla="*/ 41 w 426"/>
                <a:gd name="T53" fmla="*/ 338 h 426"/>
                <a:gd name="T54" fmla="*/ 24 w 426"/>
                <a:gd name="T55" fmla="*/ 311 h 426"/>
                <a:gd name="T56" fmla="*/ 12 w 426"/>
                <a:gd name="T57" fmla="*/ 280 h 426"/>
                <a:gd name="T58" fmla="*/ 4 w 426"/>
                <a:gd name="T59" fmla="*/ 247 h 426"/>
                <a:gd name="T60" fmla="*/ 0 w 426"/>
                <a:gd name="T61" fmla="*/ 213 h 426"/>
                <a:gd name="T62" fmla="*/ 4 w 426"/>
                <a:gd name="T63" fmla="*/ 179 h 426"/>
                <a:gd name="T64" fmla="*/ 12 w 426"/>
                <a:gd name="T65" fmla="*/ 146 h 426"/>
                <a:gd name="T66" fmla="*/ 24 w 426"/>
                <a:gd name="T67" fmla="*/ 115 h 426"/>
                <a:gd name="T68" fmla="*/ 41 w 426"/>
                <a:gd name="T69" fmla="*/ 87 h 426"/>
                <a:gd name="T70" fmla="*/ 63 w 426"/>
                <a:gd name="T71" fmla="*/ 62 h 426"/>
                <a:gd name="T72" fmla="*/ 87 w 426"/>
                <a:gd name="T73" fmla="*/ 41 h 426"/>
                <a:gd name="T74" fmla="*/ 116 w 426"/>
                <a:gd name="T75" fmla="*/ 24 h 426"/>
                <a:gd name="T76" fmla="*/ 145 w 426"/>
                <a:gd name="T77" fmla="*/ 11 h 426"/>
                <a:gd name="T78" fmla="*/ 179 w 426"/>
                <a:gd name="T79" fmla="*/ 3 h 426"/>
                <a:gd name="T80" fmla="*/ 213 w 426"/>
                <a:gd name="T8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6" h="426">
                  <a:moveTo>
                    <a:pt x="213" y="0"/>
                  </a:moveTo>
                  <a:lnTo>
                    <a:pt x="248" y="3"/>
                  </a:lnTo>
                  <a:lnTo>
                    <a:pt x="280" y="11"/>
                  </a:lnTo>
                  <a:lnTo>
                    <a:pt x="311" y="24"/>
                  </a:lnTo>
                  <a:lnTo>
                    <a:pt x="339" y="41"/>
                  </a:lnTo>
                  <a:lnTo>
                    <a:pt x="364" y="62"/>
                  </a:lnTo>
                  <a:lnTo>
                    <a:pt x="384" y="87"/>
                  </a:lnTo>
                  <a:lnTo>
                    <a:pt x="402" y="115"/>
                  </a:lnTo>
                  <a:lnTo>
                    <a:pt x="415" y="146"/>
                  </a:lnTo>
                  <a:lnTo>
                    <a:pt x="423" y="179"/>
                  </a:lnTo>
                  <a:lnTo>
                    <a:pt x="426" y="213"/>
                  </a:lnTo>
                  <a:lnTo>
                    <a:pt x="423" y="247"/>
                  </a:lnTo>
                  <a:lnTo>
                    <a:pt x="415" y="280"/>
                  </a:lnTo>
                  <a:lnTo>
                    <a:pt x="402" y="311"/>
                  </a:lnTo>
                  <a:lnTo>
                    <a:pt x="384" y="338"/>
                  </a:lnTo>
                  <a:lnTo>
                    <a:pt x="364" y="364"/>
                  </a:lnTo>
                  <a:lnTo>
                    <a:pt x="339" y="385"/>
                  </a:lnTo>
                  <a:lnTo>
                    <a:pt x="311" y="402"/>
                  </a:lnTo>
                  <a:lnTo>
                    <a:pt x="280" y="415"/>
                  </a:lnTo>
                  <a:lnTo>
                    <a:pt x="248" y="423"/>
                  </a:lnTo>
                  <a:lnTo>
                    <a:pt x="213" y="426"/>
                  </a:lnTo>
                  <a:lnTo>
                    <a:pt x="179" y="423"/>
                  </a:lnTo>
                  <a:lnTo>
                    <a:pt x="145" y="415"/>
                  </a:lnTo>
                  <a:lnTo>
                    <a:pt x="116" y="402"/>
                  </a:lnTo>
                  <a:lnTo>
                    <a:pt x="87" y="385"/>
                  </a:lnTo>
                  <a:lnTo>
                    <a:pt x="63" y="364"/>
                  </a:lnTo>
                  <a:lnTo>
                    <a:pt x="41" y="338"/>
                  </a:lnTo>
                  <a:lnTo>
                    <a:pt x="24" y="311"/>
                  </a:lnTo>
                  <a:lnTo>
                    <a:pt x="12" y="280"/>
                  </a:lnTo>
                  <a:lnTo>
                    <a:pt x="4" y="247"/>
                  </a:lnTo>
                  <a:lnTo>
                    <a:pt x="0" y="213"/>
                  </a:lnTo>
                  <a:lnTo>
                    <a:pt x="4" y="179"/>
                  </a:lnTo>
                  <a:lnTo>
                    <a:pt x="12" y="146"/>
                  </a:lnTo>
                  <a:lnTo>
                    <a:pt x="24" y="115"/>
                  </a:lnTo>
                  <a:lnTo>
                    <a:pt x="41" y="87"/>
                  </a:lnTo>
                  <a:lnTo>
                    <a:pt x="63" y="62"/>
                  </a:lnTo>
                  <a:lnTo>
                    <a:pt x="87" y="41"/>
                  </a:lnTo>
                  <a:lnTo>
                    <a:pt x="116" y="24"/>
                  </a:lnTo>
                  <a:lnTo>
                    <a:pt x="145" y="11"/>
                  </a:lnTo>
                  <a:lnTo>
                    <a:pt x="179" y="3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31"/>
            <p:cNvSpPr>
              <a:spLocks/>
            </p:cNvSpPr>
            <p:nvPr/>
          </p:nvSpPr>
          <p:spPr bwMode="auto">
            <a:xfrm>
              <a:off x="10115550" y="3611563"/>
              <a:ext cx="188913" cy="333375"/>
            </a:xfrm>
            <a:custGeom>
              <a:avLst/>
              <a:gdLst>
                <a:gd name="T0" fmla="*/ 592 w 1194"/>
                <a:gd name="T1" fmla="*/ 22 h 2103"/>
                <a:gd name="T2" fmla="*/ 648 w 1194"/>
                <a:gd name="T3" fmla="*/ 39 h 2103"/>
                <a:gd name="T4" fmla="*/ 693 w 1194"/>
                <a:gd name="T5" fmla="*/ 72 h 2103"/>
                <a:gd name="T6" fmla="*/ 724 w 1194"/>
                <a:gd name="T7" fmla="*/ 120 h 2103"/>
                <a:gd name="T8" fmla="*/ 442 w 1194"/>
                <a:gd name="T9" fmla="*/ 126 h 2103"/>
                <a:gd name="T10" fmla="*/ 1039 w 1194"/>
                <a:gd name="T11" fmla="*/ 40 h 2103"/>
                <a:gd name="T12" fmla="*/ 1077 w 1194"/>
                <a:gd name="T13" fmla="*/ 26 h 2103"/>
                <a:gd name="T14" fmla="*/ 1117 w 1194"/>
                <a:gd name="T15" fmla="*/ 28 h 2103"/>
                <a:gd name="T16" fmla="*/ 1153 w 1194"/>
                <a:gd name="T17" fmla="*/ 46 h 2103"/>
                <a:gd name="T18" fmla="*/ 1180 w 1194"/>
                <a:gd name="T19" fmla="*/ 76 h 2103"/>
                <a:gd name="T20" fmla="*/ 1193 w 1194"/>
                <a:gd name="T21" fmla="*/ 115 h 2103"/>
                <a:gd name="T22" fmla="*/ 1191 w 1194"/>
                <a:gd name="T23" fmla="*/ 155 h 2103"/>
                <a:gd name="T24" fmla="*/ 1173 w 1194"/>
                <a:gd name="T25" fmla="*/ 191 h 2103"/>
                <a:gd name="T26" fmla="*/ 1143 w 1194"/>
                <a:gd name="T27" fmla="*/ 219 h 2103"/>
                <a:gd name="T28" fmla="*/ 663 w 1194"/>
                <a:gd name="T29" fmla="*/ 494 h 2103"/>
                <a:gd name="T30" fmla="*/ 616 w 1194"/>
                <a:gd name="T31" fmla="*/ 497 h 2103"/>
                <a:gd name="T32" fmla="*/ 572 w 1194"/>
                <a:gd name="T33" fmla="*/ 478 h 2103"/>
                <a:gd name="T34" fmla="*/ 519 w 1194"/>
                <a:gd name="T35" fmla="*/ 550 h 2103"/>
                <a:gd name="T36" fmla="*/ 555 w 1194"/>
                <a:gd name="T37" fmla="*/ 582 h 2103"/>
                <a:gd name="T38" fmla="*/ 598 w 1194"/>
                <a:gd name="T39" fmla="*/ 599 h 2103"/>
                <a:gd name="T40" fmla="*/ 645 w 1194"/>
                <a:gd name="T41" fmla="*/ 600 h 2103"/>
                <a:gd name="T42" fmla="*/ 691 w 1194"/>
                <a:gd name="T43" fmla="*/ 583 h 2103"/>
                <a:gd name="T44" fmla="*/ 670 w 1194"/>
                <a:gd name="T45" fmla="*/ 978 h 2103"/>
                <a:gd name="T46" fmla="*/ 800 w 1194"/>
                <a:gd name="T47" fmla="*/ 1339 h 2103"/>
                <a:gd name="T48" fmla="*/ 799 w 1194"/>
                <a:gd name="T49" fmla="*/ 1385 h 2103"/>
                <a:gd name="T50" fmla="*/ 661 w 1194"/>
                <a:gd name="T51" fmla="*/ 2028 h 2103"/>
                <a:gd name="T52" fmla="*/ 633 w 1194"/>
                <a:gd name="T53" fmla="*/ 2068 h 2103"/>
                <a:gd name="T54" fmla="*/ 593 w 1194"/>
                <a:gd name="T55" fmla="*/ 2094 h 2103"/>
                <a:gd name="T56" fmla="*/ 545 w 1194"/>
                <a:gd name="T57" fmla="*/ 2103 h 2103"/>
                <a:gd name="T58" fmla="*/ 497 w 1194"/>
                <a:gd name="T59" fmla="*/ 2093 h 2103"/>
                <a:gd name="T60" fmla="*/ 458 w 1194"/>
                <a:gd name="T61" fmla="*/ 2065 h 2103"/>
                <a:gd name="T62" fmla="*/ 432 w 1194"/>
                <a:gd name="T63" fmla="*/ 2025 h 2103"/>
                <a:gd name="T64" fmla="*/ 423 w 1194"/>
                <a:gd name="T65" fmla="*/ 1978 h 2103"/>
                <a:gd name="T66" fmla="*/ 548 w 1194"/>
                <a:gd name="T67" fmla="*/ 1369 h 2103"/>
                <a:gd name="T68" fmla="*/ 352 w 1194"/>
                <a:gd name="T69" fmla="*/ 961 h 2103"/>
                <a:gd name="T70" fmla="*/ 414 w 1194"/>
                <a:gd name="T71" fmla="*/ 1380 h 2103"/>
                <a:gd name="T72" fmla="*/ 244 w 1194"/>
                <a:gd name="T73" fmla="*/ 2012 h 2103"/>
                <a:gd name="T74" fmla="*/ 222 w 1194"/>
                <a:gd name="T75" fmla="*/ 2056 h 2103"/>
                <a:gd name="T76" fmla="*/ 186 w 1194"/>
                <a:gd name="T77" fmla="*/ 2086 h 2103"/>
                <a:gd name="T78" fmla="*/ 141 w 1194"/>
                <a:gd name="T79" fmla="*/ 2102 h 2103"/>
                <a:gd name="T80" fmla="*/ 91 w 1194"/>
                <a:gd name="T81" fmla="*/ 2099 h 2103"/>
                <a:gd name="T82" fmla="*/ 47 w 1194"/>
                <a:gd name="T83" fmla="*/ 2076 h 2103"/>
                <a:gd name="T84" fmla="*/ 16 w 1194"/>
                <a:gd name="T85" fmla="*/ 2040 h 2103"/>
                <a:gd name="T86" fmla="*/ 1 w 1194"/>
                <a:gd name="T87" fmla="*/ 1996 h 2103"/>
                <a:gd name="T88" fmla="*/ 4 w 1194"/>
                <a:gd name="T89" fmla="*/ 1946 h 2103"/>
                <a:gd name="T90" fmla="*/ 98 w 1194"/>
                <a:gd name="T91" fmla="*/ 940 h 2103"/>
                <a:gd name="T92" fmla="*/ 152 w 1194"/>
                <a:gd name="T93" fmla="*/ 114 h 2103"/>
                <a:gd name="T94" fmla="*/ 175 w 1194"/>
                <a:gd name="T95" fmla="*/ 66 h 2103"/>
                <a:gd name="T96" fmla="*/ 212 w 1194"/>
                <a:gd name="T97" fmla="*/ 28 h 2103"/>
                <a:gd name="T98" fmla="*/ 260 w 1194"/>
                <a:gd name="T99" fmla="*/ 5 h 2103"/>
                <a:gd name="T100" fmla="*/ 316 w 1194"/>
                <a:gd name="T101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4" h="2103">
                  <a:moveTo>
                    <a:pt x="316" y="0"/>
                  </a:moveTo>
                  <a:lnTo>
                    <a:pt x="592" y="22"/>
                  </a:lnTo>
                  <a:lnTo>
                    <a:pt x="622" y="27"/>
                  </a:lnTo>
                  <a:lnTo>
                    <a:pt x="648" y="39"/>
                  </a:lnTo>
                  <a:lnTo>
                    <a:pt x="673" y="53"/>
                  </a:lnTo>
                  <a:lnTo>
                    <a:pt x="693" y="72"/>
                  </a:lnTo>
                  <a:lnTo>
                    <a:pt x="711" y="95"/>
                  </a:lnTo>
                  <a:lnTo>
                    <a:pt x="724" y="120"/>
                  </a:lnTo>
                  <a:lnTo>
                    <a:pt x="608" y="188"/>
                  </a:lnTo>
                  <a:lnTo>
                    <a:pt x="442" y="126"/>
                  </a:lnTo>
                  <a:lnTo>
                    <a:pt x="639" y="272"/>
                  </a:lnTo>
                  <a:lnTo>
                    <a:pt x="1039" y="40"/>
                  </a:lnTo>
                  <a:lnTo>
                    <a:pt x="1058" y="31"/>
                  </a:lnTo>
                  <a:lnTo>
                    <a:pt x="1077" y="26"/>
                  </a:lnTo>
                  <a:lnTo>
                    <a:pt x="1097" y="25"/>
                  </a:lnTo>
                  <a:lnTo>
                    <a:pt x="1117" y="28"/>
                  </a:lnTo>
                  <a:lnTo>
                    <a:pt x="1136" y="36"/>
                  </a:lnTo>
                  <a:lnTo>
                    <a:pt x="1153" y="46"/>
                  </a:lnTo>
                  <a:lnTo>
                    <a:pt x="1167" y="60"/>
                  </a:lnTo>
                  <a:lnTo>
                    <a:pt x="1180" y="76"/>
                  </a:lnTo>
                  <a:lnTo>
                    <a:pt x="1189" y="96"/>
                  </a:lnTo>
                  <a:lnTo>
                    <a:pt x="1193" y="115"/>
                  </a:lnTo>
                  <a:lnTo>
                    <a:pt x="1194" y="136"/>
                  </a:lnTo>
                  <a:lnTo>
                    <a:pt x="1191" y="155"/>
                  </a:lnTo>
                  <a:lnTo>
                    <a:pt x="1184" y="174"/>
                  </a:lnTo>
                  <a:lnTo>
                    <a:pt x="1173" y="191"/>
                  </a:lnTo>
                  <a:lnTo>
                    <a:pt x="1159" y="206"/>
                  </a:lnTo>
                  <a:lnTo>
                    <a:pt x="1143" y="219"/>
                  </a:lnTo>
                  <a:lnTo>
                    <a:pt x="685" y="484"/>
                  </a:lnTo>
                  <a:lnTo>
                    <a:pt x="663" y="494"/>
                  </a:lnTo>
                  <a:lnTo>
                    <a:pt x="639" y="499"/>
                  </a:lnTo>
                  <a:lnTo>
                    <a:pt x="616" y="497"/>
                  </a:lnTo>
                  <a:lnTo>
                    <a:pt x="592" y="490"/>
                  </a:lnTo>
                  <a:lnTo>
                    <a:pt x="572" y="478"/>
                  </a:lnTo>
                  <a:lnTo>
                    <a:pt x="319" y="291"/>
                  </a:lnTo>
                  <a:lnTo>
                    <a:pt x="519" y="550"/>
                  </a:lnTo>
                  <a:lnTo>
                    <a:pt x="535" y="568"/>
                  </a:lnTo>
                  <a:lnTo>
                    <a:pt x="555" y="582"/>
                  </a:lnTo>
                  <a:lnTo>
                    <a:pt x="576" y="593"/>
                  </a:lnTo>
                  <a:lnTo>
                    <a:pt x="598" y="599"/>
                  </a:lnTo>
                  <a:lnTo>
                    <a:pt x="622" y="602"/>
                  </a:lnTo>
                  <a:lnTo>
                    <a:pt x="645" y="600"/>
                  </a:lnTo>
                  <a:lnTo>
                    <a:pt x="669" y="594"/>
                  </a:lnTo>
                  <a:lnTo>
                    <a:pt x="691" y="583"/>
                  </a:lnTo>
                  <a:lnTo>
                    <a:pt x="703" y="577"/>
                  </a:lnTo>
                  <a:lnTo>
                    <a:pt x="670" y="978"/>
                  </a:lnTo>
                  <a:lnTo>
                    <a:pt x="795" y="1317"/>
                  </a:lnTo>
                  <a:lnTo>
                    <a:pt x="800" y="1339"/>
                  </a:lnTo>
                  <a:lnTo>
                    <a:pt x="802" y="1363"/>
                  </a:lnTo>
                  <a:lnTo>
                    <a:pt x="799" y="1385"/>
                  </a:lnTo>
                  <a:lnTo>
                    <a:pt x="668" y="2005"/>
                  </a:lnTo>
                  <a:lnTo>
                    <a:pt x="661" y="2028"/>
                  </a:lnTo>
                  <a:lnTo>
                    <a:pt x="648" y="2050"/>
                  </a:lnTo>
                  <a:lnTo>
                    <a:pt x="633" y="2068"/>
                  </a:lnTo>
                  <a:lnTo>
                    <a:pt x="614" y="2083"/>
                  </a:lnTo>
                  <a:lnTo>
                    <a:pt x="593" y="2094"/>
                  </a:lnTo>
                  <a:lnTo>
                    <a:pt x="570" y="2101"/>
                  </a:lnTo>
                  <a:lnTo>
                    <a:pt x="545" y="2103"/>
                  </a:lnTo>
                  <a:lnTo>
                    <a:pt x="521" y="2101"/>
                  </a:lnTo>
                  <a:lnTo>
                    <a:pt x="497" y="2093"/>
                  </a:lnTo>
                  <a:lnTo>
                    <a:pt x="476" y="2081"/>
                  </a:lnTo>
                  <a:lnTo>
                    <a:pt x="458" y="2065"/>
                  </a:lnTo>
                  <a:lnTo>
                    <a:pt x="442" y="2047"/>
                  </a:lnTo>
                  <a:lnTo>
                    <a:pt x="432" y="2025"/>
                  </a:lnTo>
                  <a:lnTo>
                    <a:pt x="425" y="2003"/>
                  </a:lnTo>
                  <a:lnTo>
                    <a:pt x="423" y="1978"/>
                  </a:lnTo>
                  <a:lnTo>
                    <a:pt x="425" y="1954"/>
                  </a:lnTo>
                  <a:lnTo>
                    <a:pt x="548" y="1369"/>
                  </a:lnTo>
                  <a:lnTo>
                    <a:pt x="400" y="965"/>
                  </a:lnTo>
                  <a:lnTo>
                    <a:pt x="352" y="961"/>
                  </a:lnTo>
                  <a:lnTo>
                    <a:pt x="413" y="1355"/>
                  </a:lnTo>
                  <a:lnTo>
                    <a:pt x="414" y="1380"/>
                  </a:lnTo>
                  <a:lnTo>
                    <a:pt x="410" y="1406"/>
                  </a:lnTo>
                  <a:lnTo>
                    <a:pt x="244" y="2012"/>
                  </a:lnTo>
                  <a:lnTo>
                    <a:pt x="235" y="2035"/>
                  </a:lnTo>
                  <a:lnTo>
                    <a:pt x="222" y="2056"/>
                  </a:lnTo>
                  <a:lnTo>
                    <a:pt x="205" y="2073"/>
                  </a:lnTo>
                  <a:lnTo>
                    <a:pt x="186" y="2086"/>
                  </a:lnTo>
                  <a:lnTo>
                    <a:pt x="163" y="2097"/>
                  </a:lnTo>
                  <a:lnTo>
                    <a:pt x="141" y="2102"/>
                  </a:lnTo>
                  <a:lnTo>
                    <a:pt x="116" y="2103"/>
                  </a:lnTo>
                  <a:lnTo>
                    <a:pt x="91" y="2099"/>
                  </a:lnTo>
                  <a:lnTo>
                    <a:pt x="67" y="2090"/>
                  </a:lnTo>
                  <a:lnTo>
                    <a:pt x="47" y="2076"/>
                  </a:lnTo>
                  <a:lnTo>
                    <a:pt x="30" y="2060"/>
                  </a:lnTo>
                  <a:lnTo>
                    <a:pt x="16" y="2040"/>
                  </a:lnTo>
                  <a:lnTo>
                    <a:pt x="6" y="2019"/>
                  </a:lnTo>
                  <a:lnTo>
                    <a:pt x="1" y="1996"/>
                  </a:lnTo>
                  <a:lnTo>
                    <a:pt x="0" y="1971"/>
                  </a:lnTo>
                  <a:lnTo>
                    <a:pt x="4" y="1946"/>
                  </a:lnTo>
                  <a:lnTo>
                    <a:pt x="163" y="1366"/>
                  </a:lnTo>
                  <a:lnTo>
                    <a:pt x="98" y="940"/>
                  </a:lnTo>
                  <a:lnTo>
                    <a:pt x="147" y="143"/>
                  </a:lnTo>
                  <a:lnTo>
                    <a:pt x="152" y="114"/>
                  </a:lnTo>
                  <a:lnTo>
                    <a:pt x="161" y="89"/>
                  </a:lnTo>
                  <a:lnTo>
                    <a:pt x="175" y="66"/>
                  </a:lnTo>
                  <a:lnTo>
                    <a:pt x="192" y="46"/>
                  </a:lnTo>
                  <a:lnTo>
                    <a:pt x="212" y="28"/>
                  </a:lnTo>
                  <a:lnTo>
                    <a:pt x="235" y="14"/>
                  </a:lnTo>
                  <a:lnTo>
                    <a:pt x="260" y="5"/>
                  </a:lnTo>
                  <a:lnTo>
                    <a:pt x="287" y="0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32"/>
            <p:cNvSpPr>
              <a:spLocks/>
            </p:cNvSpPr>
            <p:nvPr/>
          </p:nvSpPr>
          <p:spPr bwMode="auto">
            <a:xfrm>
              <a:off x="10353675" y="3678238"/>
              <a:ext cx="287338" cy="136525"/>
            </a:xfrm>
            <a:custGeom>
              <a:avLst/>
              <a:gdLst>
                <a:gd name="T0" fmla="*/ 884 w 1812"/>
                <a:gd name="T1" fmla="*/ 4 h 860"/>
                <a:gd name="T2" fmla="*/ 919 w 1812"/>
                <a:gd name="T3" fmla="*/ 24 h 860"/>
                <a:gd name="T4" fmla="*/ 942 w 1812"/>
                <a:gd name="T5" fmla="*/ 59 h 860"/>
                <a:gd name="T6" fmla="*/ 948 w 1812"/>
                <a:gd name="T7" fmla="*/ 99 h 860"/>
                <a:gd name="T8" fmla="*/ 935 w 1812"/>
                <a:gd name="T9" fmla="*/ 137 h 860"/>
                <a:gd name="T10" fmla="*/ 671 w 1812"/>
                <a:gd name="T11" fmla="*/ 417 h 860"/>
                <a:gd name="T12" fmla="*/ 633 w 1812"/>
                <a:gd name="T13" fmla="*/ 440 h 860"/>
                <a:gd name="T14" fmla="*/ 589 w 1812"/>
                <a:gd name="T15" fmla="*/ 443 h 860"/>
                <a:gd name="T16" fmla="*/ 572 w 1812"/>
                <a:gd name="T17" fmla="*/ 537 h 860"/>
                <a:gd name="T18" fmla="*/ 614 w 1812"/>
                <a:gd name="T19" fmla="*/ 549 h 860"/>
                <a:gd name="T20" fmla="*/ 656 w 1812"/>
                <a:gd name="T21" fmla="*/ 545 h 860"/>
                <a:gd name="T22" fmla="*/ 696 w 1812"/>
                <a:gd name="T23" fmla="*/ 526 h 860"/>
                <a:gd name="T24" fmla="*/ 720 w 1812"/>
                <a:gd name="T25" fmla="*/ 504 h 860"/>
                <a:gd name="T26" fmla="*/ 729 w 1812"/>
                <a:gd name="T27" fmla="*/ 493 h 860"/>
                <a:gd name="T28" fmla="*/ 736 w 1812"/>
                <a:gd name="T29" fmla="*/ 486 h 860"/>
                <a:gd name="T30" fmla="*/ 743 w 1812"/>
                <a:gd name="T31" fmla="*/ 478 h 860"/>
                <a:gd name="T32" fmla="*/ 755 w 1812"/>
                <a:gd name="T33" fmla="*/ 467 h 860"/>
                <a:gd name="T34" fmla="*/ 774 w 1812"/>
                <a:gd name="T35" fmla="*/ 446 h 860"/>
                <a:gd name="T36" fmla="*/ 805 w 1812"/>
                <a:gd name="T37" fmla="*/ 414 h 860"/>
                <a:gd name="T38" fmla="*/ 1123 w 1812"/>
                <a:gd name="T39" fmla="*/ 335 h 860"/>
                <a:gd name="T40" fmla="*/ 1160 w 1812"/>
                <a:gd name="T41" fmla="*/ 320 h 860"/>
                <a:gd name="T42" fmla="*/ 1200 w 1812"/>
                <a:gd name="T43" fmla="*/ 319 h 860"/>
                <a:gd name="T44" fmla="*/ 1743 w 1812"/>
                <a:gd name="T45" fmla="*/ 402 h 860"/>
                <a:gd name="T46" fmla="*/ 1783 w 1812"/>
                <a:gd name="T47" fmla="*/ 429 h 860"/>
                <a:gd name="T48" fmla="*/ 1807 w 1812"/>
                <a:gd name="T49" fmla="*/ 471 h 860"/>
                <a:gd name="T50" fmla="*/ 1811 w 1812"/>
                <a:gd name="T51" fmla="*/ 520 h 860"/>
                <a:gd name="T52" fmla="*/ 1792 w 1812"/>
                <a:gd name="T53" fmla="*/ 566 h 860"/>
                <a:gd name="T54" fmla="*/ 1758 w 1812"/>
                <a:gd name="T55" fmla="*/ 599 h 860"/>
                <a:gd name="T56" fmla="*/ 1712 w 1812"/>
                <a:gd name="T57" fmla="*/ 613 h 860"/>
                <a:gd name="T58" fmla="*/ 1209 w 1812"/>
                <a:gd name="T59" fmla="*/ 541 h 860"/>
                <a:gd name="T60" fmla="*/ 1109 w 1812"/>
                <a:gd name="T61" fmla="*/ 608 h 860"/>
                <a:gd name="T62" fmla="*/ 1026 w 1812"/>
                <a:gd name="T63" fmla="*/ 662 h 860"/>
                <a:gd name="T64" fmla="*/ 958 w 1812"/>
                <a:gd name="T65" fmla="*/ 707 h 860"/>
                <a:gd name="T66" fmla="*/ 904 w 1812"/>
                <a:gd name="T67" fmla="*/ 743 h 860"/>
                <a:gd name="T68" fmla="*/ 862 w 1812"/>
                <a:gd name="T69" fmla="*/ 771 h 860"/>
                <a:gd name="T70" fmla="*/ 830 w 1812"/>
                <a:gd name="T71" fmla="*/ 792 h 860"/>
                <a:gd name="T72" fmla="*/ 807 w 1812"/>
                <a:gd name="T73" fmla="*/ 807 h 860"/>
                <a:gd name="T74" fmla="*/ 791 w 1812"/>
                <a:gd name="T75" fmla="*/ 816 h 860"/>
                <a:gd name="T76" fmla="*/ 781 w 1812"/>
                <a:gd name="T77" fmla="*/ 823 h 860"/>
                <a:gd name="T78" fmla="*/ 774 w 1812"/>
                <a:gd name="T79" fmla="*/ 827 h 860"/>
                <a:gd name="T80" fmla="*/ 770 w 1812"/>
                <a:gd name="T81" fmla="*/ 829 h 860"/>
                <a:gd name="T82" fmla="*/ 766 w 1812"/>
                <a:gd name="T83" fmla="*/ 830 h 860"/>
                <a:gd name="T84" fmla="*/ 746 w 1812"/>
                <a:gd name="T85" fmla="*/ 844 h 860"/>
                <a:gd name="T86" fmla="*/ 705 w 1812"/>
                <a:gd name="T87" fmla="*/ 859 h 860"/>
                <a:gd name="T88" fmla="*/ 662 w 1812"/>
                <a:gd name="T89" fmla="*/ 858 h 860"/>
                <a:gd name="T90" fmla="*/ 622 w 1812"/>
                <a:gd name="T91" fmla="*/ 842 h 860"/>
                <a:gd name="T92" fmla="*/ 40 w 1812"/>
                <a:gd name="T93" fmla="*/ 455 h 860"/>
                <a:gd name="T94" fmla="*/ 12 w 1812"/>
                <a:gd name="T95" fmla="*/ 414 h 860"/>
                <a:gd name="T96" fmla="*/ 0 w 1812"/>
                <a:gd name="T97" fmla="*/ 367 h 860"/>
                <a:gd name="T98" fmla="*/ 5 w 1812"/>
                <a:gd name="T99" fmla="*/ 319 h 860"/>
                <a:gd name="T100" fmla="*/ 28 w 1812"/>
                <a:gd name="T101" fmla="*/ 274 h 860"/>
                <a:gd name="T102" fmla="*/ 187 w 1812"/>
                <a:gd name="T103" fmla="*/ 73 h 860"/>
                <a:gd name="T104" fmla="*/ 227 w 1812"/>
                <a:gd name="T105" fmla="*/ 49 h 860"/>
                <a:gd name="T106" fmla="*/ 273 w 1812"/>
                <a:gd name="T107" fmla="*/ 39 h 860"/>
                <a:gd name="T108" fmla="*/ 319 w 1812"/>
                <a:gd name="T109" fmla="*/ 45 h 860"/>
                <a:gd name="T110" fmla="*/ 361 w 1812"/>
                <a:gd name="T111" fmla="*/ 67 h 860"/>
                <a:gd name="T112" fmla="*/ 275 w 1812"/>
                <a:gd name="T113" fmla="*/ 202 h 860"/>
                <a:gd name="T114" fmla="*/ 790 w 1812"/>
                <a:gd name="T115" fmla="*/ 27 h 860"/>
                <a:gd name="T116" fmla="*/ 825 w 1812"/>
                <a:gd name="T117" fmla="*/ 5 h 860"/>
                <a:gd name="T118" fmla="*/ 864 w 1812"/>
                <a:gd name="T119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2" h="860">
                  <a:moveTo>
                    <a:pt x="864" y="0"/>
                  </a:moveTo>
                  <a:lnTo>
                    <a:pt x="884" y="4"/>
                  </a:lnTo>
                  <a:lnTo>
                    <a:pt x="903" y="12"/>
                  </a:lnTo>
                  <a:lnTo>
                    <a:pt x="919" y="24"/>
                  </a:lnTo>
                  <a:lnTo>
                    <a:pt x="933" y="41"/>
                  </a:lnTo>
                  <a:lnTo>
                    <a:pt x="942" y="59"/>
                  </a:lnTo>
                  <a:lnTo>
                    <a:pt x="947" y="79"/>
                  </a:lnTo>
                  <a:lnTo>
                    <a:pt x="948" y="99"/>
                  </a:lnTo>
                  <a:lnTo>
                    <a:pt x="944" y="118"/>
                  </a:lnTo>
                  <a:lnTo>
                    <a:pt x="935" y="137"/>
                  </a:lnTo>
                  <a:lnTo>
                    <a:pt x="922" y="154"/>
                  </a:lnTo>
                  <a:lnTo>
                    <a:pt x="671" y="417"/>
                  </a:lnTo>
                  <a:lnTo>
                    <a:pt x="654" y="431"/>
                  </a:lnTo>
                  <a:lnTo>
                    <a:pt x="633" y="440"/>
                  </a:lnTo>
                  <a:lnTo>
                    <a:pt x="612" y="445"/>
                  </a:lnTo>
                  <a:lnTo>
                    <a:pt x="589" y="443"/>
                  </a:lnTo>
                  <a:lnTo>
                    <a:pt x="243" y="382"/>
                  </a:lnTo>
                  <a:lnTo>
                    <a:pt x="572" y="537"/>
                  </a:lnTo>
                  <a:lnTo>
                    <a:pt x="592" y="545"/>
                  </a:lnTo>
                  <a:lnTo>
                    <a:pt x="614" y="549"/>
                  </a:lnTo>
                  <a:lnTo>
                    <a:pt x="635" y="549"/>
                  </a:lnTo>
                  <a:lnTo>
                    <a:pt x="656" y="545"/>
                  </a:lnTo>
                  <a:lnTo>
                    <a:pt x="676" y="537"/>
                  </a:lnTo>
                  <a:lnTo>
                    <a:pt x="696" y="526"/>
                  </a:lnTo>
                  <a:lnTo>
                    <a:pt x="712" y="512"/>
                  </a:lnTo>
                  <a:lnTo>
                    <a:pt x="720" y="504"/>
                  </a:lnTo>
                  <a:lnTo>
                    <a:pt x="725" y="498"/>
                  </a:lnTo>
                  <a:lnTo>
                    <a:pt x="729" y="493"/>
                  </a:lnTo>
                  <a:lnTo>
                    <a:pt x="733" y="489"/>
                  </a:lnTo>
                  <a:lnTo>
                    <a:pt x="736" y="486"/>
                  </a:lnTo>
                  <a:lnTo>
                    <a:pt x="739" y="482"/>
                  </a:lnTo>
                  <a:lnTo>
                    <a:pt x="743" y="478"/>
                  </a:lnTo>
                  <a:lnTo>
                    <a:pt x="749" y="473"/>
                  </a:lnTo>
                  <a:lnTo>
                    <a:pt x="755" y="467"/>
                  </a:lnTo>
                  <a:lnTo>
                    <a:pt x="764" y="458"/>
                  </a:lnTo>
                  <a:lnTo>
                    <a:pt x="774" y="446"/>
                  </a:lnTo>
                  <a:lnTo>
                    <a:pt x="788" y="432"/>
                  </a:lnTo>
                  <a:lnTo>
                    <a:pt x="805" y="414"/>
                  </a:lnTo>
                  <a:lnTo>
                    <a:pt x="897" y="485"/>
                  </a:lnTo>
                  <a:lnTo>
                    <a:pt x="1123" y="335"/>
                  </a:lnTo>
                  <a:lnTo>
                    <a:pt x="1142" y="326"/>
                  </a:lnTo>
                  <a:lnTo>
                    <a:pt x="1160" y="320"/>
                  </a:lnTo>
                  <a:lnTo>
                    <a:pt x="1181" y="318"/>
                  </a:lnTo>
                  <a:lnTo>
                    <a:pt x="1200" y="319"/>
                  </a:lnTo>
                  <a:lnTo>
                    <a:pt x="1719" y="395"/>
                  </a:lnTo>
                  <a:lnTo>
                    <a:pt x="1743" y="402"/>
                  </a:lnTo>
                  <a:lnTo>
                    <a:pt x="1765" y="414"/>
                  </a:lnTo>
                  <a:lnTo>
                    <a:pt x="1783" y="429"/>
                  </a:lnTo>
                  <a:lnTo>
                    <a:pt x="1797" y="448"/>
                  </a:lnTo>
                  <a:lnTo>
                    <a:pt x="1807" y="471"/>
                  </a:lnTo>
                  <a:lnTo>
                    <a:pt x="1812" y="494"/>
                  </a:lnTo>
                  <a:lnTo>
                    <a:pt x="1811" y="520"/>
                  </a:lnTo>
                  <a:lnTo>
                    <a:pt x="1805" y="545"/>
                  </a:lnTo>
                  <a:lnTo>
                    <a:pt x="1792" y="566"/>
                  </a:lnTo>
                  <a:lnTo>
                    <a:pt x="1777" y="584"/>
                  </a:lnTo>
                  <a:lnTo>
                    <a:pt x="1758" y="599"/>
                  </a:lnTo>
                  <a:lnTo>
                    <a:pt x="1736" y="608"/>
                  </a:lnTo>
                  <a:lnTo>
                    <a:pt x="1712" y="613"/>
                  </a:lnTo>
                  <a:lnTo>
                    <a:pt x="1686" y="612"/>
                  </a:lnTo>
                  <a:lnTo>
                    <a:pt x="1209" y="541"/>
                  </a:lnTo>
                  <a:lnTo>
                    <a:pt x="1157" y="576"/>
                  </a:lnTo>
                  <a:lnTo>
                    <a:pt x="1109" y="608"/>
                  </a:lnTo>
                  <a:lnTo>
                    <a:pt x="1065" y="636"/>
                  </a:lnTo>
                  <a:lnTo>
                    <a:pt x="1026" y="662"/>
                  </a:lnTo>
                  <a:lnTo>
                    <a:pt x="991" y="687"/>
                  </a:lnTo>
                  <a:lnTo>
                    <a:pt x="958" y="707"/>
                  </a:lnTo>
                  <a:lnTo>
                    <a:pt x="929" y="726"/>
                  </a:lnTo>
                  <a:lnTo>
                    <a:pt x="904" y="743"/>
                  </a:lnTo>
                  <a:lnTo>
                    <a:pt x="881" y="758"/>
                  </a:lnTo>
                  <a:lnTo>
                    <a:pt x="862" y="771"/>
                  </a:lnTo>
                  <a:lnTo>
                    <a:pt x="845" y="783"/>
                  </a:lnTo>
                  <a:lnTo>
                    <a:pt x="830" y="792"/>
                  </a:lnTo>
                  <a:lnTo>
                    <a:pt x="818" y="800"/>
                  </a:lnTo>
                  <a:lnTo>
                    <a:pt x="807" y="807"/>
                  </a:lnTo>
                  <a:lnTo>
                    <a:pt x="799" y="812"/>
                  </a:lnTo>
                  <a:lnTo>
                    <a:pt x="791" y="816"/>
                  </a:lnTo>
                  <a:lnTo>
                    <a:pt x="785" y="820"/>
                  </a:lnTo>
                  <a:lnTo>
                    <a:pt x="781" y="823"/>
                  </a:lnTo>
                  <a:lnTo>
                    <a:pt x="777" y="826"/>
                  </a:lnTo>
                  <a:lnTo>
                    <a:pt x="774" y="827"/>
                  </a:lnTo>
                  <a:lnTo>
                    <a:pt x="772" y="828"/>
                  </a:lnTo>
                  <a:lnTo>
                    <a:pt x="770" y="829"/>
                  </a:lnTo>
                  <a:lnTo>
                    <a:pt x="768" y="829"/>
                  </a:lnTo>
                  <a:lnTo>
                    <a:pt x="766" y="830"/>
                  </a:lnTo>
                  <a:lnTo>
                    <a:pt x="764" y="831"/>
                  </a:lnTo>
                  <a:lnTo>
                    <a:pt x="746" y="844"/>
                  </a:lnTo>
                  <a:lnTo>
                    <a:pt x="726" y="853"/>
                  </a:lnTo>
                  <a:lnTo>
                    <a:pt x="705" y="859"/>
                  </a:lnTo>
                  <a:lnTo>
                    <a:pt x="683" y="860"/>
                  </a:lnTo>
                  <a:lnTo>
                    <a:pt x="662" y="858"/>
                  </a:lnTo>
                  <a:lnTo>
                    <a:pt x="641" y="852"/>
                  </a:lnTo>
                  <a:lnTo>
                    <a:pt x="622" y="842"/>
                  </a:lnTo>
                  <a:lnTo>
                    <a:pt x="60" y="471"/>
                  </a:lnTo>
                  <a:lnTo>
                    <a:pt x="40" y="455"/>
                  </a:lnTo>
                  <a:lnTo>
                    <a:pt x="24" y="435"/>
                  </a:lnTo>
                  <a:lnTo>
                    <a:pt x="12" y="414"/>
                  </a:lnTo>
                  <a:lnTo>
                    <a:pt x="4" y="391"/>
                  </a:lnTo>
                  <a:lnTo>
                    <a:pt x="0" y="367"/>
                  </a:lnTo>
                  <a:lnTo>
                    <a:pt x="0" y="343"/>
                  </a:lnTo>
                  <a:lnTo>
                    <a:pt x="5" y="319"/>
                  </a:lnTo>
                  <a:lnTo>
                    <a:pt x="14" y="295"/>
                  </a:lnTo>
                  <a:lnTo>
                    <a:pt x="28" y="274"/>
                  </a:lnTo>
                  <a:lnTo>
                    <a:pt x="171" y="91"/>
                  </a:lnTo>
                  <a:lnTo>
                    <a:pt x="187" y="73"/>
                  </a:lnTo>
                  <a:lnTo>
                    <a:pt x="206" y="59"/>
                  </a:lnTo>
                  <a:lnTo>
                    <a:pt x="227" y="49"/>
                  </a:lnTo>
                  <a:lnTo>
                    <a:pt x="249" y="42"/>
                  </a:lnTo>
                  <a:lnTo>
                    <a:pt x="273" y="39"/>
                  </a:lnTo>
                  <a:lnTo>
                    <a:pt x="295" y="40"/>
                  </a:lnTo>
                  <a:lnTo>
                    <a:pt x="319" y="45"/>
                  </a:lnTo>
                  <a:lnTo>
                    <a:pt x="340" y="54"/>
                  </a:lnTo>
                  <a:lnTo>
                    <a:pt x="361" y="67"/>
                  </a:lnTo>
                  <a:lnTo>
                    <a:pt x="508" y="182"/>
                  </a:lnTo>
                  <a:lnTo>
                    <a:pt x="275" y="202"/>
                  </a:lnTo>
                  <a:lnTo>
                    <a:pt x="573" y="255"/>
                  </a:lnTo>
                  <a:lnTo>
                    <a:pt x="790" y="27"/>
                  </a:lnTo>
                  <a:lnTo>
                    <a:pt x="807" y="14"/>
                  </a:lnTo>
                  <a:lnTo>
                    <a:pt x="825" y="5"/>
                  </a:lnTo>
                  <a:lnTo>
                    <a:pt x="845" y="0"/>
                  </a:lnTo>
                  <a:lnTo>
                    <a:pt x="8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33"/>
            <p:cNvSpPr>
              <a:spLocks/>
            </p:cNvSpPr>
            <p:nvPr/>
          </p:nvSpPr>
          <p:spPr bwMode="auto">
            <a:xfrm>
              <a:off x="10298113" y="3646488"/>
              <a:ext cx="63500" cy="63500"/>
            </a:xfrm>
            <a:custGeom>
              <a:avLst/>
              <a:gdLst>
                <a:gd name="T0" fmla="*/ 201 w 402"/>
                <a:gd name="T1" fmla="*/ 0 h 402"/>
                <a:gd name="T2" fmla="*/ 234 w 402"/>
                <a:gd name="T3" fmla="*/ 2 h 402"/>
                <a:gd name="T4" fmla="*/ 264 w 402"/>
                <a:gd name="T5" fmla="*/ 10 h 402"/>
                <a:gd name="T6" fmla="*/ 293 w 402"/>
                <a:gd name="T7" fmla="*/ 22 h 402"/>
                <a:gd name="T8" fmla="*/ 320 w 402"/>
                <a:gd name="T9" fmla="*/ 38 h 402"/>
                <a:gd name="T10" fmla="*/ 343 w 402"/>
                <a:gd name="T11" fmla="*/ 58 h 402"/>
                <a:gd name="T12" fmla="*/ 363 w 402"/>
                <a:gd name="T13" fmla="*/ 81 h 402"/>
                <a:gd name="T14" fmla="*/ 380 w 402"/>
                <a:gd name="T15" fmla="*/ 108 h 402"/>
                <a:gd name="T16" fmla="*/ 392 w 402"/>
                <a:gd name="T17" fmla="*/ 137 h 402"/>
                <a:gd name="T18" fmla="*/ 399 w 402"/>
                <a:gd name="T19" fmla="*/ 168 h 402"/>
                <a:gd name="T20" fmla="*/ 402 w 402"/>
                <a:gd name="T21" fmla="*/ 201 h 402"/>
                <a:gd name="T22" fmla="*/ 399 w 402"/>
                <a:gd name="T23" fmla="*/ 234 h 402"/>
                <a:gd name="T24" fmla="*/ 392 w 402"/>
                <a:gd name="T25" fmla="*/ 264 h 402"/>
                <a:gd name="T26" fmla="*/ 380 w 402"/>
                <a:gd name="T27" fmla="*/ 293 h 402"/>
                <a:gd name="T28" fmla="*/ 363 w 402"/>
                <a:gd name="T29" fmla="*/ 319 h 402"/>
                <a:gd name="T30" fmla="*/ 343 w 402"/>
                <a:gd name="T31" fmla="*/ 343 h 402"/>
                <a:gd name="T32" fmla="*/ 320 w 402"/>
                <a:gd name="T33" fmla="*/ 363 h 402"/>
                <a:gd name="T34" fmla="*/ 293 w 402"/>
                <a:gd name="T35" fmla="*/ 380 h 402"/>
                <a:gd name="T36" fmla="*/ 264 w 402"/>
                <a:gd name="T37" fmla="*/ 392 h 402"/>
                <a:gd name="T38" fmla="*/ 234 w 402"/>
                <a:gd name="T39" fmla="*/ 399 h 402"/>
                <a:gd name="T40" fmla="*/ 201 w 402"/>
                <a:gd name="T41" fmla="*/ 402 h 402"/>
                <a:gd name="T42" fmla="*/ 168 w 402"/>
                <a:gd name="T43" fmla="*/ 399 h 402"/>
                <a:gd name="T44" fmla="*/ 137 w 402"/>
                <a:gd name="T45" fmla="*/ 392 h 402"/>
                <a:gd name="T46" fmla="*/ 108 w 402"/>
                <a:gd name="T47" fmla="*/ 380 h 402"/>
                <a:gd name="T48" fmla="*/ 82 w 402"/>
                <a:gd name="T49" fmla="*/ 363 h 402"/>
                <a:gd name="T50" fmla="*/ 58 w 402"/>
                <a:gd name="T51" fmla="*/ 343 h 402"/>
                <a:gd name="T52" fmla="*/ 39 w 402"/>
                <a:gd name="T53" fmla="*/ 319 h 402"/>
                <a:gd name="T54" fmla="*/ 22 w 402"/>
                <a:gd name="T55" fmla="*/ 293 h 402"/>
                <a:gd name="T56" fmla="*/ 10 w 402"/>
                <a:gd name="T57" fmla="*/ 264 h 402"/>
                <a:gd name="T58" fmla="*/ 2 w 402"/>
                <a:gd name="T59" fmla="*/ 234 h 402"/>
                <a:gd name="T60" fmla="*/ 0 w 402"/>
                <a:gd name="T61" fmla="*/ 201 h 402"/>
                <a:gd name="T62" fmla="*/ 2 w 402"/>
                <a:gd name="T63" fmla="*/ 168 h 402"/>
                <a:gd name="T64" fmla="*/ 10 w 402"/>
                <a:gd name="T65" fmla="*/ 137 h 402"/>
                <a:gd name="T66" fmla="*/ 22 w 402"/>
                <a:gd name="T67" fmla="*/ 108 h 402"/>
                <a:gd name="T68" fmla="*/ 39 w 402"/>
                <a:gd name="T69" fmla="*/ 81 h 402"/>
                <a:gd name="T70" fmla="*/ 58 w 402"/>
                <a:gd name="T71" fmla="*/ 58 h 402"/>
                <a:gd name="T72" fmla="*/ 82 w 402"/>
                <a:gd name="T73" fmla="*/ 38 h 402"/>
                <a:gd name="T74" fmla="*/ 108 w 402"/>
                <a:gd name="T75" fmla="*/ 22 h 402"/>
                <a:gd name="T76" fmla="*/ 137 w 402"/>
                <a:gd name="T77" fmla="*/ 10 h 402"/>
                <a:gd name="T78" fmla="*/ 168 w 402"/>
                <a:gd name="T79" fmla="*/ 2 h 402"/>
                <a:gd name="T80" fmla="*/ 201 w 40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2" h="402">
                  <a:moveTo>
                    <a:pt x="201" y="0"/>
                  </a:moveTo>
                  <a:lnTo>
                    <a:pt x="234" y="2"/>
                  </a:lnTo>
                  <a:lnTo>
                    <a:pt x="264" y="10"/>
                  </a:lnTo>
                  <a:lnTo>
                    <a:pt x="293" y="22"/>
                  </a:lnTo>
                  <a:lnTo>
                    <a:pt x="320" y="38"/>
                  </a:lnTo>
                  <a:lnTo>
                    <a:pt x="343" y="58"/>
                  </a:lnTo>
                  <a:lnTo>
                    <a:pt x="363" y="81"/>
                  </a:lnTo>
                  <a:lnTo>
                    <a:pt x="380" y="108"/>
                  </a:lnTo>
                  <a:lnTo>
                    <a:pt x="392" y="137"/>
                  </a:lnTo>
                  <a:lnTo>
                    <a:pt x="399" y="168"/>
                  </a:lnTo>
                  <a:lnTo>
                    <a:pt x="402" y="201"/>
                  </a:lnTo>
                  <a:lnTo>
                    <a:pt x="399" y="234"/>
                  </a:lnTo>
                  <a:lnTo>
                    <a:pt x="392" y="264"/>
                  </a:lnTo>
                  <a:lnTo>
                    <a:pt x="380" y="293"/>
                  </a:lnTo>
                  <a:lnTo>
                    <a:pt x="363" y="319"/>
                  </a:lnTo>
                  <a:lnTo>
                    <a:pt x="343" y="343"/>
                  </a:lnTo>
                  <a:lnTo>
                    <a:pt x="320" y="363"/>
                  </a:lnTo>
                  <a:lnTo>
                    <a:pt x="293" y="380"/>
                  </a:lnTo>
                  <a:lnTo>
                    <a:pt x="264" y="392"/>
                  </a:lnTo>
                  <a:lnTo>
                    <a:pt x="234" y="399"/>
                  </a:lnTo>
                  <a:lnTo>
                    <a:pt x="201" y="402"/>
                  </a:lnTo>
                  <a:lnTo>
                    <a:pt x="168" y="399"/>
                  </a:lnTo>
                  <a:lnTo>
                    <a:pt x="137" y="392"/>
                  </a:lnTo>
                  <a:lnTo>
                    <a:pt x="108" y="380"/>
                  </a:lnTo>
                  <a:lnTo>
                    <a:pt x="82" y="363"/>
                  </a:lnTo>
                  <a:lnTo>
                    <a:pt x="58" y="343"/>
                  </a:lnTo>
                  <a:lnTo>
                    <a:pt x="39" y="319"/>
                  </a:lnTo>
                  <a:lnTo>
                    <a:pt x="22" y="293"/>
                  </a:lnTo>
                  <a:lnTo>
                    <a:pt x="10" y="264"/>
                  </a:lnTo>
                  <a:lnTo>
                    <a:pt x="2" y="234"/>
                  </a:lnTo>
                  <a:lnTo>
                    <a:pt x="0" y="201"/>
                  </a:lnTo>
                  <a:lnTo>
                    <a:pt x="2" y="168"/>
                  </a:lnTo>
                  <a:lnTo>
                    <a:pt x="10" y="137"/>
                  </a:lnTo>
                  <a:lnTo>
                    <a:pt x="22" y="108"/>
                  </a:lnTo>
                  <a:lnTo>
                    <a:pt x="39" y="81"/>
                  </a:lnTo>
                  <a:lnTo>
                    <a:pt x="58" y="58"/>
                  </a:lnTo>
                  <a:lnTo>
                    <a:pt x="82" y="38"/>
                  </a:lnTo>
                  <a:lnTo>
                    <a:pt x="108" y="22"/>
                  </a:lnTo>
                  <a:lnTo>
                    <a:pt x="137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34"/>
            <p:cNvSpPr>
              <a:spLocks/>
            </p:cNvSpPr>
            <p:nvPr/>
          </p:nvSpPr>
          <p:spPr bwMode="auto">
            <a:xfrm>
              <a:off x="10263188" y="3716338"/>
              <a:ext cx="387350" cy="228600"/>
            </a:xfrm>
            <a:custGeom>
              <a:avLst/>
              <a:gdLst>
                <a:gd name="T0" fmla="*/ 107 w 2433"/>
                <a:gd name="T1" fmla="*/ 0 h 1438"/>
                <a:gd name="T2" fmla="*/ 146 w 2433"/>
                <a:gd name="T3" fmla="*/ 15 h 1438"/>
                <a:gd name="T4" fmla="*/ 1805 w 2433"/>
                <a:gd name="T5" fmla="*/ 398 h 1438"/>
                <a:gd name="T6" fmla="*/ 1846 w 2433"/>
                <a:gd name="T7" fmla="*/ 383 h 1438"/>
                <a:gd name="T8" fmla="*/ 1889 w 2433"/>
                <a:gd name="T9" fmla="*/ 388 h 1438"/>
                <a:gd name="T10" fmla="*/ 2391 w 2433"/>
                <a:gd name="T11" fmla="*/ 572 h 1438"/>
                <a:gd name="T12" fmla="*/ 2420 w 2433"/>
                <a:gd name="T13" fmla="*/ 602 h 1438"/>
                <a:gd name="T14" fmla="*/ 2433 w 2433"/>
                <a:gd name="T15" fmla="*/ 642 h 1438"/>
                <a:gd name="T16" fmla="*/ 2428 w 2433"/>
                <a:gd name="T17" fmla="*/ 684 h 1438"/>
                <a:gd name="T18" fmla="*/ 2404 w 2433"/>
                <a:gd name="T19" fmla="*/ 719 h 1438"/>
                <a:gd name="T20" fmla="*/ 2370 w 2433"/>
                <a:gd name="T21" fmla="*/ 742 h 1438"/>
                <a:gd name="T22" fmla="*/ 2328 w 2433"/>
                <a:gd name="T23" fmla="*/ 746 h 1438"/>
                <a:gd name="T24" fmla="*/ 1868 w 2433"/>
                <a:gd name="T25" fmla="*/ 582 h 1438"/>
                <a:gd name="T26" fmla="*/ 2034 w 2433"/>
                <a:gd name="T27" fmla="*/ 1249 h 1438"/>
                <a:gd name="T28" fmla="*/ 2345 w 2433"/>
                <a:gd name="T29" fmla="*/ 1251 h 1438"/>
                <a:gd name="T30" fmla="*/ 2383 w 2433"/>
                <a:gd name="T31" fmla="*/ 1269 h 1438"/>
                <a:gd name="T32" fmla="*/ 2408 w 2433"/>
                <a:gd name="T33" fmla="*/ 1302 h 1438"/>
                <a:gd name="T34" fmla="*/ 2419 w 2433"/>
                <a:gd name="T35" fmla="*/ 1344 h 1438"/>
                <a:gd name="T36" fmla="*/ 2408 w 2433"/>
                <a:gd name="T37" fmla="*/ 1385 h 1438"/>
                <a:gd name="T38" fmla="*/ 2383 w 2433"/>
                <a:gd name="T39" fmla="*/ 1417 h 1438"/>
                <a:gd name="T40" fmla="*/ 2345 w 2433"/>
                <a:gd name="T41" fmla="*/ 1436 h 1438"/>
                <a:gd name="T42" fmla="*/ 1258 w 2433"/>
                <a:gd name="T43" fmla="*/ 1438 h 1438"/>
                <a:gd name="T44" fmla="*/ 1216 w 2433"/>
                <a:gd name="T45" fmla="*/ 1429 h 1438"/>
                <a:gd name="T46" fmla="*/ 1183 w 2433"/>
                <a:gd name="T47" fmla="*/ 1403 h 1438"/>
                <a:gd name="T48" fmla="*/ 1165 w 2433"/>
                <a:gd name="T49" fmla="*/ 1365 h 1438"/>
                <a:gd name="T50" fmla="*/ 1165 w 2433"/>
                <a:gd name="T51" fmla="*/ 1321 h 1438"/>
                <a:gd name="T52" fmla="*/ 1183 w 2433"/>
                <a:gd name="T53" fmla="*/ 1285 h 1438"/>
                <a:gd name="T54" fmla="*/ 1216 w 2433"/>
                <a:gd name="T55" fmla="*/ 1258 h 1438"/>
                <a:gd name="T56" fmla="*/ 1258 w 2433"/>
                <a:gd name="T57" fmla="*/ 1249 h 1438"/>
                <a:gd name="T58" fmla="*/ 1365 w 2433"/>
                <a:gd name="T59" fmla="*/ 903 h 1438"/>
                <a:gd name="T60" fmla="*/ 1289 w 2433"/>
                <a:gd name="T61" fmla="*/ 949 h 1438"/>
                <a:gd name="T62" fmla="*/ 1246 w 2433"/>
                <a:gd name="T63" fmla="*/ 953 h 1438"/>
                <a:gd name="T64" fmla="*/ 1205 w 2433"/>
                <a:gd name="T65" fmla="*/ 939 h 1438"/>
                <a:gd name="T66" fmla="*/ 26 w 2433"/>
                <a:gd name="T67" fmla="*/ 159 h 1438"/>
                <a:gd name="T68" fmla="*/ 4 w 2433"/>
                <a:gd name="T69" fmla="*/ 124 h 1438"/>
                <a:gd name="T70" fmla="*/ 0 w 2433"/>
                <a:gd name="T71" fmla="*/ 82 h 1438"/>
                <a:gd name="T72" fmla="*/ 16 w 2433"/>
                <a:gd name="T73" fmla="*/ 42 h 1438"/>
                <a:gd name="T74" fmla="*/ 46 w 2433"/>
                <a:gd name="T75" fmla="*/ 12 h 1438"/>
                <a:gd name="T76" fmla="*/ 86 w 2433"/>
                <a:gd name="T77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33" h="1438">
                  <a:moveTo>
                    <a:pt x="86" y="0"/>
                  </a:moveTo>
                  <a:lnTo>
                    <a:pt x="107" y="0"/>
                  </a:lnTo>
                  <a:lnTo>
                    <a:pt x="127" y="5"/>
                  </a:lnTo>
                  <a:lnTo>
                    <a:pt x="146" y="15"/>
                  </a:lnTo>
                  <a:lnTo>
                    <a:pt x="1259" y="747"/>
                  </a:lnTo>
                  <a:lnTo>
                    <a:pt x="1805" y="398"/>
                  </a:lnTo>
                  <a:lnTo>
                    <a:pt x="1825" y="387"/>
                  </a:lnTo>
                  <a:lnTo>
                    <a:pt x="1846" y="383"/>
                  </a:lnTo>
                  <a:lnTo>
                    <a:pt x="1867" y="383"/>
                  </a:lnTo>
                  <a:lnTo>
                    <a:pt x="1889" y="388"/>
                  </a:lnTo>
                  <a:lnTo>
                    <a:pt x="2371" y="563"/>
                  </a:lnTo>
                  <a:lnTo>
                    <a:pt x="2391" y="572"/>
                  </a:lnTo>
                  <a:lnTo>
                    <a:pt x="2406" y="586"/>
                  </a:lnTo>
                  <a:lnTo>
                    <a:pt x="2420" y="602"/>
                  </a:lnTo>
                  <a:lnTo>
                    <a:pt x="2429" y="621"/>
                  </a:lnTo>
                  <a:lnTo>
                    <a:pt x="2433" y="642"/>
                  </a:lnTo>
                  <a:lnTo>
                    <a:pt x="2433" y="662"/>
                  </a:lnTo>
                  <a:lnTo>
                    <a:pt x="2428" y="684"/>
                  </a:lnTo>
                  <a:lnTo>
                    <a:pt x="2418" y="703"/>
                  </a:lnTo>
                  <a:lnTo>
                    <a:pt x="2404" y="719"/>
                  </a:lnTo>
                  <a:lnTo>
                    <a:pt x="2388" y="733"/>
                  </a:lnTo>
                  <a:lnTo>
                    <a:pt x="2370" y="742"/>
                  </a:lnTo>
                  <a:lnTo>
                    <a:pt x="2349" y="746"/>
                  </a:lnTo>
                  <a:lnTo>
                    <a:pt x="2328" y="746"/>
                  </a:lnTo>
                  <a:lnTo>
                    <a:pt x="2306" y="741"/>
                  </a:lnTo>
                  <a:lnTo>
                    <a:pt x="1868" y="582"/>
                  </a:lnTo>
                  <a:lnTo>
                    <a:pt x="1770" y="644"/>
                  </a:lnTo>
                  <a:lnTo>
                    <a:pt x="2034" y="1249"/>
                  </a:lnTo>
                  <a:lnTo>
                    <a:pt x="2324" y="1249"/>
                  </a:lnTo>
                  <a:lnTo>
                    <a:pt x="2345" y="1251"/>
                  </a:lnTo>
                  <a:lnTo>
                    <a:pt x="2366" y="1258"/>
                  </a:lnTo>
                  <a:lnTo>
                    <a:pt x="2383" y="1269"/>
                  </a:lnTo>
                  <a:lnTo>
                    <a:pt x="2397" y="1285"/>
                  </a:lnTo>
                  <a:lnTo>
                    <a:pt x="2408" y="1302"/>
                  </a:lnTo>
                  <a:lnTo>
                    <a:pt x="2416" y="1321"/>
                  </a:lnTo>
                  <a:lnTo>
                    <a:pt x="2419" y="1344"/>
                  </a:lnTo>
                  <a:lnTo>
                    <a:pt x="2416" y="1365"/>
                  </a:lnTo>
                  <a:lnTo>
                    <a:pt x="2408" y="1385"/>
                  </a:lnTo>
                  <a:lnTo>
                    <a:pt x="2397" y="1403"/>
                  </a:lnTo>
                  <a:lnTo>
                    <a:pt x="2383" y="1417"/>
                  </a:lnTo>
                  <a:lnTo>
                    <a:pt x="2366" y="1429"/>
                  </a:lnTo>
                  <a:lnTo>
                    <a:pt x="2345" y="1436"/>
                  </a:lnTo>
                  <a:lnTo>
                    <a:pt x="2324" y="1438"/>
                  </a:lnTo>
                  <a:lnTo>
                    <a:pt x="1258" y="1438"/>
                  </a:lnTo>
                  <a:lnTo>
                    <a:pt x="1235" y="1436"/>
                  </a:lnTo>
                  <a:lnTo>
                    <a:pt x="1216" y="1429"/>
                  </a:lnTo>
                  <a:lnTo>
                    <a:pt x="1198" y="1417"/>
                  </a:lnTo>
                  <a:lnTo>
                    <a:pt x="1183" y="1403"/>
                  </a:lnTo>
                  <a:lnTo>
                    <a:pt x="1172" y="1385"/>
                  </a:lnTo>
                  <a:lnTo>
                    <a:pt x="1165" y="1365"/>
                  </a:lnTo>
                  <a:lnTo>
                    <a:pt x="1163" y="1344"/>
                  </a:lnTo>
                  <a:lnTo>
                    <a:pt x="1165" y="1321"/>
                  </a:lnTo>
                  <a:lnTo>
                    <a:pt x="1172" y="1302"/>
                  </a:lnTo>
                  <a:lnTo>
                    <a:pt x="1183" y="1285"/>
                  </a:lnTo>
                  <a:lnTo>
                    <a:pt x="1198" y="1269"/>
                  </a:lnTo>
                  <a:lnTo>
                    <a:pt x="1216" y="1258"/>
                  </a:lnTo>
                  <a:lnTo>
                    <a:pt x="1235" y="1251"/>
                  </a:lnTo>
                  <a:lnTo>
                    <a:pt x="1258" y="1249"/>
                  </a:lnTo>
                  <a:lnTo>
                    <a:pt x="1527" y="1249"/>
                  </a:lnTo>
                  <a:lnTo>
                    <a:pt x="1365" y="903"/>
                  </a:lnTo>
                  <a:lnTo>
                    <a:pt x="1309" y="939"/>
                  </a:lnTo>
                  <a:lnTo>
                    <a:pt x="1289" y="949"/>
                  </a:lnTo>
                  <a:lnTo>
                    <a:pt x="1268" y="953"/>
                  </a:lnTo>
                  <a:lnTo>
                    <a:pt x="1246" y="953"/>
                  </a:lnTo>
                  <a:lnTo>
                    <a:pt x="1226" y="948"/>
                  </a:lnTo>
                  <a:lnTo>
                    <a:pt x="1205" y="939"/>
                  </a:lnTo>
                  <a:lnTo>
                    <a:pt x="42" y="174"/>
                  </a:lnTo>
                  <a:lnTo>
                    <a:pt x="26" y="159"/>
                  </a:lnTo>
                  <a:lnTo>
                    <a:pt x="13" y="142"/>
                  </a:lnTo>
                  <a:lnTo>
                    <a:pt x="4" y="124"/>
                  </a:lnTo>
                  <a:lnTo>
                    <a:pt x="0" y="103"/>
                  </a:lnTo>
                  <a:lnTo>
                    <a:pt x="0" y="82"/>
                  </a:lnTo>
                  <a:lnTo>
                    <a:pt x="6" y="61"/>
                  </a:lnTo>
                  <a:lnTo>
                    <a:pt x="16" y="42"/>
                  </a:lnTo>
                  <a:lnTo>
                    <a:pt x="30" y="26"/>
                  </a:lnTo>
                  <a:lnTo>
                    <a:pt x="46" y="12"/>
                  </a:lnTo>
                  <a:lnTo>
                    <a:pt x="66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0" name="Group 819"/>
          <p:cNvGrpSpPr/>
          <p:nvPr/>
        </p:nvGrpSpPr>
        <p:grpSpPr>
          <a:xfrm>
            <a:off x="9154465" y="3470275"/>
            <a:ext cx="422276" cy="534988"/>
            <a:chOff x="9166225" y="3470275"/>
            <a:chExt cx="422276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2" name="Freeform 239"/>
            <p:cNvSpPr>
              <a:spLocks/>
            </p:cNvSpPr>
            <p:nvPr/>
          </p:nvSpPr>
          <p:spPr bwMode="auto">
            <a:xfrm>
              <a:off x="9274175" y="3586163"/>
              <a:ext cx="265113" cy="241300"/>
            </a:xfrm>
            <a:custGeom>
              <a:avLst/>
              <a:gdLst>
                <a:gd name="T0" fmla="*/ 699 w 1670"/>
                <a:gd name="T1" fmla="*/ 3 h 1519"/>
                <a:gd name="T2" fmla="*/ 766 w 1670"/>
                <a:gd name="T3" fmla="*/ 16 h 1519"/>
                <a:gd name="T4" fmla="*/ 825 w 1670"/>
                <a:gd name="T5" fmla="*/ 46 h 1519"/>
                <a:gd name="T6" fmla="*/ 871 w 1670"/>
                <a:gd name="T7" fmla="*/ 92 h 1519"/>
                <a:gd name="T8" fmla="*/ 901 w 1670"/>
                <a:gd name="T9" fmla="*/ 152 h 1519"/>
                <a:gd name="T10" fmla="*/ 911 w 1670"/>
                <a:gd name="T11" fmla="*/ 219 h 1519"/>
                <a:gd name="T12" fmla="*/ 1072 w 1670"/>
                <a:gd name="T13" fmla="*/ 686 h 1519"/>
                <a:gd name="T14" fmla="*/ 1557 w 1670"/>
                <a:gd name="T15" fmla="*/ 728 h 1519"/>
                <a:gd name="T16" fmla="*/ 1605 w 1670"/>
                <a:gd name="T17" fmla="*/ 750 h 1519"/>
                <a:gd name="T18" fmla="*/ 1642 w 1670"/>
                <a:gd name="T19" fmla="*/ 787 h 1519"/>
                <a:gd name="T20" fmla="*/ 1664 w 1670"/>
                <a:gd name="T21" fmla="*/ 834 h 1519"/>
                <a:gd name="T22" fmla="*/ 1670 w 1670"/>
                <a:gd name="T23" fmla="*/ 888 h 1519"/>
                <a:gd name="T24" fmla="*/ 1656 w 1670"/>
                <a:gd name="T25" fmla="*/ 940 h 1519"/>
                <a:gd name="T26" fmla="*/ 1625 w 1670"/>
                <a:gd name="T27" fmla="*/ 983 h 1519"/>
                <a:gd name="T28" fmla="*/ 1583 w 1670"/>
                <a:gd name="T29" fmla="*/ 1013 h 1519"/>
                <a:gd name="T30" fmla="*/ 1532 w 1670"/>
                <a:gd name="T31" fmla="*/ 1028 h 1519"/>
                <a:gd name="T32" fmla="*/ 975 w 1670"/>
                <a:gd name="T33" fmla="*/ 986 h 1519"/>
                <a:gd name="T34" fmla="*/ 926 w 1670"/>
                <a:gd name="T35" fmla="*/ 973 h 1519"/>
                <a:gd name="T36" fmla="*/ 904 w 1670"/>
                <a:gd name="T37" fmla="*/ 1071 h 1519"/>
                <a:gd name="T38" fmla="*/ 672 w 1670"/>
                <a:gd name="T39" fmla="*/ 1071 h 1519"/>
                <a:gd name="T40" fmla="*/ 633 w 1670"/>
                <a:gd name="T41" fmla="*/ 1016 h 1519"/>
                <a:gd name="T42" fmla="*/ 605 w 1670"/>
                <a:gd name="T43" fmla="*/ 977 h 1519"/>
                <a:gd name="T44" fmla="*/ 585 w 1670"/>
                <a:gd name="T45" fmla="*/ 950 h 1519"/>
                <a:gd name="T46" fmla="*/ 573 w 1670"/>
                <a:gd name="T47" fmla="*/ 932 h 1519"/>
                <a:gd name="T48" fmla="*/ 565 w 1670"/>
                <a:gd name="T49" fmla="*/ 920 h 1519"/>
                <a:gd name="T50" fmla="*/ 558 w 1670"/>
                <a:gd name="T51" fmla="*/ 912 h 1519"/>
                <a:gd name="T52" fmla="*/ 552 w 1670"/>
                <a:gd name="T53" fmla="*/ 903 h 1519"/>
                <a:gd name="T54" fmla="*/ 544 w 1670"/>
                <a:gd name="T55" fmla="*/ 891 h 1519"/>
                <a:gd name="T56" fmla="*/ 531 w 1670"/>
                <a:gd name="T57" fmla="*/ 874 h 1519"/>
                <a:gd name="T58" fmla="*/ 512 w 1670"/>
                <a:gd name="T59" fmla="*/ 847 h 1519"/>
                <a:gd name="T60" fmla="*/ 484 w 1670"/>
                <a:gd name="T61" fmla="*/ 808 h 1519"/>
                <a:gd name="T62" fmla="*/ 488 w 1670"/>
                <a:gd name="T63" fmla="*/ 774 h 1519"/>
                <a:gd name="T64" fmla="*/ 494 w 1670"/>
                <a:gd name="T65" fmla="*/ 720 h 1519"/>
                <a:gd name="T66" fmla="*/ 501 w 1670"/>
                <a:gd name="T67" fmla="*/ 656 h 1519"/>
                <a:gd name="T68" fmla="*/ 508 w 1670"/>
                <a:gd name="T69" fmla="*/ 587 h 1519"/>
                <a:gd name="T70" fmla="*/ 515 w 1670"/>
                <a:gd name="T71" fmla="*/ 522 h 1519"/>
                <a:gd name="T72" fmla="*/ 521 w 1670"/>
                <a:gd name="T73" fmla="*/ 469 h 1519"/>
                <a:gd name="T74" fmla="*/ 525 w 1670"/>
                <a:gd name="T75" fmla="*/ 436 h 1519"/>
                <a:gd name="T76" fmla="*/ 332 w 1670"/>
                <a:gd name="T77" fmla="*/ 847 h 1519"/>
                <a:gd name="T78" fmla="*/ 653 w 1670"/>
                <a:gd name="T79" fmla="*/ 1302 h 1519"/>
                <a:gd name="T80" fmla="*/ 667 w 1670"/>
                <a:gd name="T81" fmla="*/ 1352 h 1519"/>
                <a:gd name="T82" fmla="*/ 664 w 1670"/>
                <a:gd name="T83" fmla="*/ 1402 h 1519"/>
                <a:gd name="T84" fmla="*/ 643 w 1670"/>
                <a:gd name="T85" fmla="*/ 1451 h 1519"/>
                <a:gd name="T86" fmla="*/ 606 w 1670"/>
                <a:gd name="T87" fmla="*/ 1490 h 1519"/>
                <a:gd name="T88" fmla="*/ 557 w 1670"/>
                <a:gd name="T89" fmla="*/ 1514 h 1519"/>
                <a:gd name="T90" fmla="*/ 505 w 1670"/>
                <a:gd name="T91" fmla="*/ 1519 h 1519"/>
                <a:gd name="T92" fmla="*/ 454 w 1670"/>
                <a:gd name="T93" fmla="*/ 1507 h 1519"/>
                <a:gd name="T94" fmla="*/ 409 w 1670"/>
                <a:gd name="T95" fmla="*/ 1477 h 1519"/>
                <a:gd name="T96" fmla="*/ 28 w 1670"/>
                <a:gd name="T97" fmla="*/ 949 h 1519"/>
                <a:gd name="T98" fmla="*/ 6 w 1670"/>
                <a:gd name="T99" fmla="*/ 904 h 1519"/>
                <a:gd name="T100" fmla="*/ 0 w 1670"/>
                <a:gd name="T101" fmla="*/ 854 h 1519"/>
                <a:gd name="T102" fmla="*/ 10 w 1670"/>
                <a:gd name="T103" fmla="*/ 805 h 1519"/>
                <a:gd name="T104" fmla="*/ 98 w 1670"/>
                <a:gd name="T105" fmla="*/ 423 h 1519"/>
                <a:gd name="T106" fmla="*/ 103 w 1670"/>
                <a:gd name="T107" fmla="*/ 177 h 1519"/>
                <a:gd name="T108" fmla="*/ 125 w 1670"/>
                <a:gd name="T109" fmla="*/ 114 h 1519"/>
                <a:gd name="T110" fmla="*/ 165 w 1670"/>
                <a:gd name="T111" fmla="*/ 62 h 1519"/>
                <a:gd name="T112" fmla="*/ 218 w 1670"/>
                <a:gd name="T113" fmla="*/ 24 h 1519"/>
                <a:gd name="T114" fmla="*/ 282 w 1670"/>
                <a:gd name="T115" fmla="*/ 2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70" h="1519">
                  <a:moveTo>
                    <a:pt x="316" y="0"/>
                  </a:moveTo>
                  <a:lnTo>
                    <a:pt x="699" y="3"/>
                  </a:lnTo>
                  <a:lnTo>
                    <a:pt x="734" y="6"/>
                  </a:lnTo>
                  <a:lnTo>
                    <a:pt x="766" y="16"/>
                  </a:lnTo>
                  <a:lnTo>
                    <a:pt x="797" y="28"/>
                  </a:lnTo>
                  <a:lnTo>
                    <a:pt x="825" y="46"/>
                  </a:lnTo>
                  <a:lnTo>
                    <a:pt x="849" y="68"/>
                  </a:lnTo>
                  <a:lnTo>
                    <a:pt x="871" y="92"/>
                  </a:lnTo>
                  <a:lnTo>
                    <a:pt x="887" y="121"/>
                  </a:lnTo>
                  <a:lnTo>
                    <a:pt x="901" y="152"/>
                  </a:lnTo>
                  <a:lnTo>
                    <a:pt x="909" y="185"/>
                  </a:lnTo>
                  <a:lnTo>
                    <a:pt x="911" y="219"/>
                  </a:lnTo>
                  <a:lnTo>
                    <a:pt x="909" y="452"/>
                  </a:lnTo>
                  <a:lnTo>
                    <a:pt x="1072" y="686"/>
                  </a:lnTo>
                  <a:lnTo>
                    <a:pt x="1529" y="723"/>
                  </a:lnTo>
                  <a:lnTo>
                    <a:pt x="1557" y="728"/>
                  </a:lnTo>
                  <a:lnTo>
                    <a:pt x="1581" y="738"/>
                  </a:lnTo>
                  <a:lnTo>
                    <a:pt x="1605" y="750"/>
                  </a:lnTo>
                  <a:lnTo>
                    <a:pt x="1624" y="767"/>
                  </a:lnTo>
                  <a:lnTo>
                    <a:pt x="1642" y="787"/>
                  </a:lnTo>
                  <a:lnTo>
                    <a:pt x="1655" y="809"/>
                  </a:lnTo>
                  <a:lnTo>
                    <a:pt x="1664" y="834"/>
                  </a:lnTo>
                  <a:lnTo>
                    <a:pt x="1670" y="861"/>
                  </a:lnTo>
                  <a:lnTo>
                    <a:pt x="1670" y="888"/>
                  </a:lnTo>
                  <a:lnTo>
                    <a:pt x="1665" y="915"/>
                  </a:lnTo>
                  <a:lnTo>
                    <a:pt x="1656" y="940"/>
                  </a:lnTo>
                  <a:lnTo>
                    <a:pt x="1643" y="963"/>
                  </a:lnTo>
                  <a:lnTo>
                    <a:pt x="1625" y="983"/>
                  </a:lnTo>
                  <a:lnTo>
                    <a:pt x="1606" y="1000"/>
                  </a:lnTo>
                  <a:lnTo>
                    <a:pt x="1583" y="1013"/>
                  </a:lnTo>
                  <a:lnTo>
                    <a:pt x="1559" y="1023"/>
                  </a:lnTo>
                  <a:lnTo>
                    <a:pt x="1532" y="1028"/>
                  </a:lnTo>
                  <a:lnTo>
                    <a:pt x="1505" y="1029"/>
                  </a:lnTo>
                  <a:lnTo>
                    <a:pt x="975" y="986"/>
                  </a:lnTo>
                  <a:lnTo>
                    <a:pt x="950" y="981"/>
                  </a:lnTo>
                  <a:lnTo>
                    <a:pt x="926" y="973"/>
                  </a:lnTo>
                  <a:lnTo>
                    <a:pt x="905" y="962"/>
                  </a:lnTo>
                  <a:lnTo>
                    <a:pt x="904" y="1071"/>
                  </a:lnTo>
                  <a:lnTo>
                    <a:pt x="900" y="1071"/>
                  </a:lnTo>
                  <a:lnTo>
                    <a:pt x="672" y="1071"/>
                  </a:lnTo>
                  <a:lnTo>
                    <a:pt x="651" y="1042"/>
                  </a:lnTo>
                  <a:lnTo>
                    <a:pt x="633" y="1016"/>
                  </a:lnTo>
                  <a:lnTo>
                    <a:pt x="618" y="995"/>
                  </a:lnTo>
                  <a:lnTo>
                    <a:pt x="605" y="977"/>
                  </a:lnTo>
                  <a:lnTo>
                    <a:pt x="594" y="962"/>
                  </a:lnTo>
                  <a:lnTo>
                    <a:pt x="585" y="950"/>
                  </a:lnTo>
                  <a:lnTo>
                    <a:pt x="578" y="939"/>
                  </a:lnTo>
                  <a:lnTo>
                    <a:pt x="573" y="932"/>
                  </a:lnTo>
                  <a:lnTo>
                    <a:pt x="568" y="925"/>
                  </a:lnTo>
                  <a:lnTo>
                    <a:pt x="565" y="920"/>
                  </a:lnTo>
                  <a:lnTo>
                    <a:pt x="561" y="916"/>
                  </a:lnTo>
                  <a:lnTo>
                    <a:pt x="558" y="912"/>
                  </a:lnTo>
                  <a:lnTo>
                    <a:pt x="555" y="908"/>
                  </a:lnTo>
                  <a:lnTo>
                    <a:pt x="552" y="903"/>
                  </a:lnTo>
                  <a:lnTo>
                    <a:pt x="548" y="897"/>
                  </a:lnTo>
                  <a:lnTo>
                    <a:pt x="544" y="891"/>
                  </a:lnTo>
                  <a:lnTo>
                    <a:pt x="538" y="883"/>
                  </a:lnTo>
                  <a:lnTo>
                    <a:pt x="531" y="874"/>
                  </a:lnTo>
                  <a:lnTo>
                    <a:pt x="523" y="862"/>
                  </a:lnTo>
                  <a:lnTo>
                    <a:pt x="512" y="847"/>
                  </a:lnTo>
                  <a:lnTo>
                    <a:pt x="499" y="829"/>
                  </a:lnTo>
                  <a:lnTo>
                    <a:pt x="484" y="808"/>
                  </a:lnTo>
                  <a:lnTo>
                    <a:pt x="486" y="794"/>
                  </a:lnTo>
                  <a:lnTo>
                    <a:pt x="488" y="774"/>
                  </a:lnTo>
                  <a:lnTo>
                    <a:pt x="491" y="749"/>
                  </a:lnTo>
                  <a:lnTo>
                    <a:pt x="494" y="720"/>
                  </a:lnTo>
                  <a:lnTo>
                    <a:pt x="497" y="689"/>
                  </a:lnTo>
                  <a:lnTo>
                    <a:pt x="501" y="656"/>
                  </a:lnTo>
                  <a:lnTo>
                    <a:pt x="504" y="621"/>
                  </a:lnTo>
                  <a:lnTo>
                    <a:pt x="508" y="587"/>
                  </a:lnTo>
                  <a:lnTo>
                    <a:pt x="512" y="553"/>
                  </a:lnTo>
                  <a:lnTo>
                    <a:pt x="515" y="522"/>
                  </a:lnTo>
                  <a:lnTo>
                    <a:pt x="518" y="494"/>
                  </a:lnTo>
                  <a:lnTo>
                    <a:pt x="521" y="469"/>
                  </a:lnTo>
                  <a:lnTo>
                    <a:pt x="524" y="449"/>
                  </a:lnTo>
                  <a:lnTo>
                    <a:pt x="525" y="436"/>
                  </a:lnTo>
                  <a:lnTo>
                    <a:pt x="539" y="304"/>
                  </a:lnTo>
                  <a:lnTo>
                    <a:pt x="332" y="847"/>
                  </a:lnTo>
                  <a:lnTo>
                    <a:pt x="639" y="1278"/>
                  </a:lnTo>
                  <a:lnTo>
                    <a:pt x="653" y="1302"/>
                  </a:lnTo>
                  <a:lnTo>
                    <a:pt x="662" y="1327"/>
                  </a:lnTo>
                  <a:lnTo>
                    <a:pt x="667" y="1352"/>
                  </a:lnTo>
                  <a:lnTo>
                    <a:pt x="667" y="1378"/>
                  </a:lnTo>
                  <a:lnTo>
                    <a:pt x="664" y="1402"/>
                  </a:lnTo>
                  <a:lnTo>
                    <a:pt x="656" y="1427"/>
                  </a:lnTo>
                  <a:lnTo>
                    <a:pt x="643" y="1451"/>
                  </a:lnTo>
                  <a:lnTo>
                    <a:pt x="627" y="1471"/>
                  </a:lnTo>
                  <a:lnTo>
                    <a:pt x="606" y="1490"/>
                  </a:lnTo>
                  <a:lnTo>
                    <a:pt x="582" y="1505"/>
                  </a:lnTo>
                  <a:lnTo>
                    <a:pt x="557" y="1514"/>
                  </a:lnTo>
                  <a:lnTo>
                    <a:pt x="531" y="1519"/>
                  </a:lnTo>
                  <a:lnTo>
                    <a:pt x="505" y="1519"/>
                  </a:lnTo>
                  <a:lnTo>
                    <a:pt x="478" y="1516"/>
                  </a:lnTo>
                  <a:lnTo>
                    <a:pt x="454" y="1507"/>
                  </a:lnTo>
                  <a:lnTo>
                    <a:pt x="430" y="1495"/>
                  </a:lnTo>
                  <a:lnTo>
                    <a:pt x="409" y="1477"/>
                  </a:lnTo>
                  <a:lnTo>
                    <a:pt x="390" y="1456"/>
                  </a:lnTo>
                  <a:lnTo>
                    <a:pt x="28" y="949"/>
                  </a:lnTo>
                  <a:lnTo>
                    <a:pt x="15" y="926"/>
                  </a:lnTo>
                  <a:lnTo>
                    <a:pt x="6" y="904"/>
                  </a:lnTo>
                  <a:lnTo>
                    <a:pt x="1" y="879"/>
                  </a:lnTo>
                  <a:lnTo>
                    <a:pt x="0" y="854"/>
                  </a:lnTo>
                  <a:lnTo>
                    <a:pt x="3" y="830"/>
                  </a:lnTo>
                  <a:lnTo>
                    <a:pt x="10" y="805"/>
                  </a:lnTo>
                  <a:lnTo>
                    <a:pt x="244" y="216"/>
                  </a:lnTo>
                  <a:lnTo>
                    <a:pt x="98" y="423"/>
                  </a:lnTo>
                  <a:lnTo>
                    <a:pt x="100" y="212"/>
                  </a:lnTo>
                  <a:lnTo>
                    <a:pt x="103" y="177"/>
                  </a:lnTo>
                  <a:lnTo>
                    <a:pt x="111" y="145"/>
                  </a:lnTo>
                  <a:lnTo>
                    <a:pt x="125" y="114"/>
                  </a:lnTo>
                  <a:lnTo>
                    <a:pt x="142" y="86"/>
                  </a:lnTo>
                  <a:lnTo>
                    <a:pt x="165" y="62"/>
                  </a:lnTo>
                  <a:lnTo>
                    <a:pt x="189" y="40"/>
                  </a:lnTo>
                  <a:lnTo>
                    <a:pt x="218" y="24"/>
                  </a:lnTo>
                  <a:lnTo>
                    <a:pt x="249" y="10"/>
                  </a:lnTo>
                  <a:lnTo>
                    <a:pt x="282" y="2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40"/>
            <p:cNvSpPr>
              <a:spLocks/>
            </p:cNvSpPr>
            <p:nvPr/>
          </p:nvSpPr>
          <p:spPr bwMode="auto">
            <a:xfrm>
              <a:off x="9437688" y="3860800"/>
              <a:ext cx="58738" cy="144463"/>
            </a:xfrm>
            <a:custGeom>
              <a:avLst/>
              <a:gdLst>
                <a:gd name="T0" fmla="*/ 64 w 368"/>
                <a:gd name="T1" fmla="*/ 0 h 912"/>
                <a:gd name="T2" fmla="*/ 368 w 368"/>
                <a:gd name="T3" fmla="*/ 157 h 912"/>
                <a:gd name="T4" fmla="*/ 368 w 368"/>
                <a:gd name="T5" fmla="*/ 727 h 912"/>
                <a:gd name="T6" fmla="*/ 365 w 368"/>
                <a:gd name="T7" fmla="*/ 761 h 912"/>
                <a:gd name="T8" fmla="*/ 357 w 368"/>
                <a:gd name="T9" fmla="*/ 792 h 912"/>
                <a:gd name="T10" fmla="*/ 342 w 368"/>
                <a:gd name="T11" fmla="*/ 821 h 912"/>
                <a:gd name="T12" fmla="*/ 325 w 368"/>
                <a:gd name="T13" fmla="*/ 846 h 912"/>
                <a:gd name="T14" fmla="*/ 302 w 368"/>
                <a:gd name="T15" fmla="*/ 868 h 912"/>
                <a:gd name="T16" fmla="*/ 277 w 368"/>
                <a:gd name="T17" fmla="*/ 886 h 912"/>
                <a:gd name="T18" fmla="*/ 248 w 368"/>
                <a:gd name="T19" fmla="*/ 899 h 912"/>
                <a:gd name="T20" fmla="*/ 217 w 368"/>
                <a:gd name="T21" fmla="*/ 909 h 912"/>
                <a:gd name="T22" fmla="*/ 184 w 368"/>
                <a:gd name="T23" fmla="*/ 912 h 912"/>
                <a:gd name="T24" fmla="*/ 151 w 368"/>
                <a:gd name="T25" fmla="*/ 909 h 912"/>
                <a:gd name="T26" fmla="*/ 120 w 368"/>
                <a:gd name="T27" fmla="*/ 899 h 912"/>
                <a:gd name="T28" fmla="*/ 91 w 368"/>
                <a:gd name="T29" fmla="*/ 886 h 912"/>
                <a:gd name="T30" fmla="*/ 65 w 368"/>
                <a:gd name="T31" fmla="*/ 868 h 912"/>
                <a:gd name="T32" fmla="*/ 43 w 368"/>
                <a:gd name="T33" fmla="*/ 846 h 912"/>
                <a:gd name="T34" fmla="*/ 25 w 368"/>
                <a:gd name="T35" fmla="*/ 821 h 912"/>
                <a:gd name="T36" fmla="*/ 12 w 368"/>
                <a:gd name="T37" fmla="*/ 792 h 912"/>
                <a:gd name="T38" fmla="*/ 3 w 368"/>
                <a:gd name="T39" fmla="*/ 761 h 912"/>
                <a:gd name="T40" fmla="*/ 0 w 368"/>
                <a:gd name="T41" fmla="*/ 727 h 912"/>
                <a:gd name="T42" fmla="*/ 0 w 368"/>
                <a:gd name="T43" fmla="*/ 356 h 912"/>
                <a:gd name="T44" fmla="*/ 14 w 368"/>
                <a:gd name="T45" fmla="*/ 296 h 912"/>
                <a:gd name="T46" fmla="*/ 24 w 368"/>
                <a:gd name="T47" fmla="*/ 236 h 912"/>
                <a:gd name="T48" fmla="*/ 31 w 368"/>
                <a:gd name="T49" fmla="*/ 174 h 912"/>
                <a:gd name="T50" fmla="*/ 33 w 368"/>
                <a:gd name="T51" fmla="*/ 112 h 912"/>
                <a:gd name="T52" fmla="*/ 31 w 368"/>
                <a:gd name="T53" fmla="*/ 55 h 912"/>
                <a:gd name="T54" fmla="*/ 25 w 368"/>
                <a:gd name="T55" fmla="*/ 1 h 912"/>
                <a:gd name="T56" fmla="*/ 64 w 368"/>
                <a:gd name="T57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912">
                  <a:moveTo>
                    <a:pt x="64" y="0"/>
                  </a:moveTo>
                  <a:lnTo>
                    <a:pt x="368" y="157"/>
                  </a:lnTo>
                  <a:lnTo>
                    <a:pt x="368" y="727"/>
                  </a:lnTo>
                  <a:lnTo>
                    <a:pt x="365" y="761"/>
                  </a:lnTo>
                  <a:lnTo>
                    <a:pt x="357" y="792"/>
                  </a:lnTo>
                  <a:lnTo>
                    <a:pt x="342" y="821"/>
                  </a:lnTo>
                  <a:lnTo>
                    <a:pt x="325" y="846"/>
                  </a:lnTo>
                  <a:lnTo>
                    <a:pt x="302" y="868"/>
                  </a:lnTo>
                  <a:lnTo>
                    <a:pt x="277" y="886"/>
                  </a:lnTo>
                  <a:lnTo>
                    <a:pt x="248" y="899"/>
                  </a:lnTo>
                  <a:lnTo>
                    <a:pt x="217" y="909"/>
                  </a:lnTo>
                  <a:lnTo>
                    <a:pt x="184" y="912"/>
                  </a:lnTo>
                  <a:lnTo>
                    <a:pt x="151" y="909"/>
                  </a:lnTo>
                  <a:lnTo>
                    <a:pt x="120" y="899"/>
                  </a:lnTo>
                  <a:lnTo>
                    <a:pt x="91" y="886"/>
                  </a:lnTo>
                  <a:lnTo>
                    <a:pt x="65" y="868"/>
                  </a:lnTo>
                  <a:lnTo>
                    <a:pt x="43" y="846"/>
                  </a:lnTo>
                  <a:lnTo>
                    <a:pt x="25" y="821"/>
                  </a:lnTo>
                  <a:lnTo>
                    <a:pt x="12" y="792"/>
                  </a:lnTo>
                  <a:lnTo>
                    <a:pt x="3" y="761"/>
                  </a:lnTo>
                  <a:lnTo>
                    <a:pt x="0" y="727"/>
                  </a:lnTo>
                  <a:lnTo>
                    <a:pt x="0" y="356"/>
                  </a:lnTo>
                  <a:lnTo>
                    <a:pt x="14" y="296"/>
                  </a:lnTo>
                  <a:lnTo>
                    <a:pt x="24" y="236"/>
                  </a:lnTo>
                  <a:lnTo>
                    <a:pt x="31" y="174"/>
                  </a:lnTo>
                  <a:lnTo>
                    <a:pt x="33" y="112"/>
                  </a:lnTo>
                  <a:lnTo>
                    <a:pt x="31" y="55"/>
                  </a:lnTo>
                  <a:lnTo>
                    <a:pt x="25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41"/>
            <p:cNvSpPr>
              <a:spLocks/>
            </p:cNvSpPr>
            <p:nvPr/>
          </p:nvSpPr>
          <p:spPr bwMode="auto">
            <a:xfrm>
              <a:off x="9545638" y="3832225"/>
              <a:ext cx="42863" cy="55563"/>
            </a:xfrm>
            <a:custGeom>
              <a:avLst/>
              <a:gdLst>
                <a:gd name="T0" fmla="*/ 169 w 269"/>
                <a:gd name="T1" fmla="*/ 0 h 347"/>
                <a:gd name="T2" fmla="*/ 194 w 269"/>
                <a:gd name="T3" fmla="*/ 15 h 347"/>
                <a:gd name="T4" fmla="*/ 216 w 269"/>
                <a:gd name="T5" fmla="*/ 34 h 347"/>
                <a:gd name="T6" fmla="*/ 233 w 269"/>
                <a:gd name="T7" fmla="*/ 54 h 347"/>
                <a:gd name="T8" fmla="*/ 247 w 269"/>
                <a:gd name="T9" fmla="*/ 78 h 347"/>
                <a:gd name="T10" fmla="*/ 259 w 269"/>
                <a:gd name="T11" fmla="*/ 103 h 347"/>
                <a:gd name="T12" fmla="*/ 266 w 269"/>
                <a:gd name="T13" fmla="*/ 130 h 347"/>
                <a:gd name="T14" fmla="*/ 269 w 269"/>
                <a:gd name="T15" fmla="*/ 158 h 347"/>
                <a:gd name="T16" fmla="*/ 267 w 269"/>
                <a:gd name="T17" fmla="*/ 186 h 347"/>
                <a:gd name="T18" fmla="*/ 262 w 269"/>
                <a:gd name="T19" fmla="*/ 214 h 347"/>
                <a:gd name="T20" fmla="*/ 251 w 269"/>
                <a:gd name="T21" fmla="*/ 242 h 347"/>
                <a:gd name="T22" fmla="*/ 236 w 269"/>
                <a:gd name="T23" fmla="*/ 268 h 347"/>
                <a:gd name="T24" fmla="*/ 217 w 269"/>
                <a:gd name="T25" fmla="*/ 292 h 347"/>
                <a:gd name="T26" fmla="*/ 194 w 269"/>
                <a:gd name="T27" fmla="*/ 311 h 347"/>
                <a:gd name="T28" fmla="*/ 169 w 269"/>
                <a:gd name="T29" fmla="*/ 327 h 347"/>
                <a:gd name="T30" fmla="*/ 143 w 269"/>
                <a:gd name="T31" fmla="*/ 338 h 347"/>
                <a:gd name="T32" fmla="*/ 115 w 269"/>
                <a:gd name="T33" fmla="*/ 344 h 347"/>
                <a:gd name="T34" fmla="*/ 86 w 269"/>
                <a:gd name="T35" fmla="*/ 347 h 347"/>
                <a:gd name="T36" fmla="*/ 57 w 269"/>
                <a:gd name="T37" fmla="*/ 345 h 347"/>
                <a:gd name="T38" fmla="*/ 28 w 269"/>
                <a:gd name="T39" fmla="*/ 338 h 347"/>
                <a:gd name="T40" fmla="*/ 0 w 269"/>
                <a:gd name="T41" fmla="*/ 327 h 347"/>
                <a:gd name="T42" fmla="*/ 169 w 269"/>
                <a:gd name="T4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9" h="347">
                  <a:moveTo>
                    <a:pt x="169" y="0"/>
                  </a:moveTo>
                  <a:lnTo>
                    <a:pt x="194" y="15"/>
                  </a:lnTo>
                  <a:lnTo>
                    <a:pt x="216" y="34"/>
                  </a:lnTo>
                  <a:lnTo>
                    <a:pt x="233" y="54"/>
                  </a:lnTo>
                  <a:lnTo>
                    <a:pt x="247" y="78"/>
                  </a:lnTo>
                  <a:lnTo>
                    <a:pt x="259" y="103"/>
                  </a:lnTo>
                  <a:lnTo>
                    <a:pt x="266" y="130"/>
                  </a:lnTo>
                  <a:lnTo>
                    <a:pt x="269" y="158"/>
                  </a:lnTo>
                  <a:lnTo>
                    <a:pt x="267" y="186"/>
                  </a:lnTo>
                  <a:lnTo>
                    <a:pt x="262" y="214"/>
                  </a:lnTo>
                  <a:lnTo>
                    <a:pt x="251" y="242"/>
                  </a:lnTo>
                  <a:lnTo>
                    <a:pt x="236" y="268"/>
                  </a:lnTo>
                  <a:lnTo>
                    <a:pt x="217" y="292"/>
                  </a:lnTo>
                  <a:lnTo>
                    <a:pt x="194" y="311"/>
                  </a:lnTo>
                  <a:lnTo>
                    <a:pt x="169" y="327"/>
                  </a:lnTo>
                  <a:lnTo>
                    <a:pt x="143" y="338"/>
                  </a:lnTo>
                  <a:lnTo>
                    <a:pt x="115" y="344"/>
                  </a:lnTo>
                  <a:lnTo>
                    <a:pt x="86" y="347"/>
                  </a:lnTo>
                  <a:lnTo>
                    <a:pt x="57" y="345"/>
                  </a:lnTo>
                  <a:lnTo>
                    <a:pt x="28" y="338"/>
                  </a:lnTo>
                  <a:lnTo>
                    <a:pt x="0" y="327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42"/>
            <p:cNvSpPr>
              <a:spLocks/>
            </p:cNvSpPr>
            <p:nvPr/>
          </p:nvSpPr>
          <p:spPr bwMode="auto">
            <a:xfrm>
              <a:off x="9405938" y="3778250"/>
              <a:ext cx="74613" cy="58738"/>
            </a:xfrm>
            <a:custGeom>
              <a:avLst/>
              <a:gdLst>
                <a:gd name="T0" fmla="*/ 348 w 470"/>
                <a:gd name="T1" fmla="*/ 0 h 367"/>
                <a:gd name="T2" fmla="*/ 349 w 470"/>
                <a:gd name="T3" fmla="*/ 0 h 367"/>
                <a:gd name="T4" fmla="*/ 378 w 470"/>
                <a:gd name="T5" fmla="*/ 2 h 367"/>
                <a:gd name="T6" fmla="*/ 407 w 470"/>
                <a:gd name="T7" fmla="*/ 8 h 367"/>
                <a:gd name="T8" fmla="*/ 433 w 470"/>
                <a:gd name="T9" fmla="*/ 20 h 367"/>
                <a:gd name="T10" fmla="*/ 470 w 470"/>
                <a:gd name="T11" fmla="*/ 39 h 367"/>
                <a:gd name="T12" fmla="*/ 301 w 470"/>
                <a:gd name="T13" fmla="*/ 367 h 367"/>
                <a:gd name="T14" fmla="*/ 202 w 470"/>
                <a:gd name="T15" fmla="*/ 367 h 367"/>
                <a:gd name="T16" fmla="*/ 179 w 470"/>
                <a:gd name="T17" fmla="*/ 299 h 367"/>
                <a:gd name="T18" fmla="*/ 153 w 470"/>
                <a:gd name="T19" fmla="*/ 234 h 367"/>
                <a:gd name="T20" fmla="*/ 121 w 470"/>
                <a:gd name="T21" fmla="*/ 171 h 367"/>
                <a:gd name="T22" fmla="*/ 85 w 470"/>
                <a:gd name="T23" fmla="*/ 112 h 367"/>
                <a:gd name="T24" fmla="*/ 44 w 470"/>
                <a:gd name="T25" fmla="*/ 54 h 367"/>
                <a:gd name="T26" fmla="*/ 0 w 470"/>
                <a:gd name="T27" fmla="*/ 0 h 367"/>
                <a:gd name="T28" fmla="*/ 0 w 470"/>
                <a:gd name="T29" fmla="*/ 0 h 367"/>
                <a:gd name="T30" fmla="*/ 348 w 470"/>
                <a:gd name="T3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0" h="367">
                  <a:moveTo>
                    <a:pt x="348" y="0"/>
                  </a:moveTo>
                  <a:lnTo>
                    <a:pt x="349" y="0"/>
                  </a:lnTo>
                  <a:lnTo>
                    <a:pt x="378" y="2"/>
                  </a:lnTo>
                  <a:lnTo>
                    <a:pt x="407" y="8"/>
                  </a:lnTo>
                  <a:lnTo>
                    <a:pt x="433" y="20"/>
                  </a:lnTo>
                  <a:lnTo>
                    <a:pt x="470" y="39"/>
                  </a:lnTo>
                  <a:lnTo>
                    <a:pt x="301" y="367"/>
                  </a:lnTo>
                  <a:lnTo>
                    <a:pt x="202" y="367"/>
                  </a:lnTo>
                  <a:lnTo>
                    <a:pt x="179" y="299"/>
                  </a:lnTo>
                  <a:lnTo>
                    <a:pt x="153" y="234"/>
                  </a:lnTo>
                  <a:lnTo>
                    <a:pt x="121" y="171"/>
                  </a:lnTo>
                  <a:lnTo>
                    <a:pt x="85" y="112"/>
                  </a:lnTo>
                  <a:lnTo>
                    <a:pt x="44" y="5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43"/>
            <p:cNvSpPr>
              <a:spLocks/>
            </p:cNvSpPr>
            <p:nvPr/>
          </p:nvSpPr>
          <p:spPr bwMode="auto">
            <a:xfrm>
              <a:off x="9305925" y="3470275"/>
              <a:ext cx="101600" cy="100013"/>
            </a:xfrm>
            <a:custGeom>
              <a:avLst/>
              <a:gdLst>
                <a:gd name="T0" fmla="*/ 317 w 634"/>
                <a:gd name="T1" fmla="*/ 0 h 634"/>
                <a:gd name="T2" fmla="*/ 360 w 634"/>
                <a:gd name="T3" fmla="*/ 3 h 634"/>
                <a:gd name="T4" fmla="*/ 401 w 634"/>
                <a:gd name="T5" fmla="*/ 11 h 634"/>
                <a:gd name="T6" fmla="*/ 440 w 634"/>
                <a:gd name="T7" fmla="*/ 25 h 634"/>
                <a:gd name="T8" fmla="*/ 477 w 634"/>
                <a:gd name="T9" fmla="*/ 43 h 634"/>
                <a:gd name="T10" fmla="*/ 511 w 634"/>
                <a:gd name="T11" fmla="*/ 67 h 634"/>
                <a:gd name="T12" fmla="*/ 541 w 634"/>
                <a:gd name="T13" fmla="*/ 93 h 634"/>
                <a:gd name="T14" fmla="*/ 568 w 634"/>
                <a:gd name="T15" fmla="*/ 123 h 634"/>
                <a:gd name="T16" fmla="*/ 591 w 634"/>
                <a:gd name="T17" fmla="*/ 157 h 634"/>
                <a:gd name="T18" fmla="*/ 609 w 634"/>
                <a:gd name="T19" fmla="*/ 194 h 634"/>
                <a:gd name="T20" fmla="*/ 623 w 634"/>
                <a:gd name="T21" fmla="*/ 233 h 634"/>
                <a:gd name="T22" fmla="*/ 631 w 634"/>
                <a:gd name="T23" fmla="*/ 274 h 634"/>
                <a:gd name="T24" fmla="*/ 634 w 634"/>
                <a:gd name="T25" fmla="*/ 318 h 634"/>
                <a:gd name="T26" fmla="*/ 631 w 634"/>
                <a:gd name="T27" fmla="*/ 361 h 634"/>
                <a:gd name="T28" fmla="*/ 623 w 634"/>
                <a:gd name="T29" fmla="*/ 402 h 634"/>
                <a:gd name="T30" fmla="*/ 609 w 634"/>
                <a:gd name="T31" fmla="*/ 440 h 634"/>
                <a:gd name="T32" fmla="*/ 591 w 634"/>
                <a:gd name="T33" fmla="*/ 477 h 634"/>
                <a:gd name="T34" fmla="*/ 568 w 634"/>
                <a:gd name="T35" fmla="*/ 511 h 634"/>
                <a:gd name="T36" fmla="*/ 541 w 634"/>
                <a:gd name="T37" fmla="*/ 541 h 634"/>
                <a:gd name="T38" fmla="*/ 511 w 634"/>
                <a:gd name="T39" fmla="*/ 568 h 634"/>
                <a:gd name="T40" fmla="*/ 477 w 634"/>
                <a:gd name="T41" fmla="*/ 591 h 634"/>
                <a:gd name="T42" fmla="*/ 440 w 634"/>
                <a:gd name="T43" fmla="*/ 609 h 634"/>
                <a:gd name="T44" fmla="*/ 401 w 634"/>
                <a:gd name="T45" fmla="*/ 623 h 634"/>
                <a:gd name="T46" fmla="*/ 360 w 634"/>
                <a:gd name="T47" fmla="*/ 631 h 634"/>
                <a:gd name="T48" fmla="*/ 317 w 634"/>
                <a:gd name="T49" fmla="*/ 634 h 634"/>
                <a:gd name="T50" fmla="*/ 274 w 634"/>
                <a:gd name="T51" fmla="*/ 631 h 634"/>
                <a:gd name="T52" fmla="*/ 232 w 634"/>
                <a:gd name="T53" fmla="*/ 623 h 634"/>
                <a:gd name="T54" fmla="*/ 193 w 634"/>
                <a:gd name="T55" fmla="*/ 609 h 634"/>
                <a:gd name="T56" fmla="*/ 156 w 634"/>
                <a:gd name="T57" fmla="*/ 591 h 634"/>
                <a:gd name="T58" fmla="*/ 123 w 634"/>
                <a:gd name="T59" fmla="*/ 568 h 634"/>
                <a:gd name="T60" fmla="*/ 93 w 634"/>
                <a:gd name="T61" fmla="*/ 541 h 634"/>
                <a:gd name="T62" fmla="*/ 66 w 634"/>
                <a:gd name="T63" fmla="*/ 511 h 634"/>
                <a:gd name="T64" fmla="*/ 43 w 634"/>
                <a:gd name="T65" fmla="*/ 477 h 634"/>
                <a:gd name="T66" fmla="*/ 24 w 634"/>
                <a:gd name="T67" fmla="*/ 440 h 634"/>
                <a:gd name="T68" fmla="*/ 11 w 634"/>
                <a:gd name="T69" fmla="*/ 402 h 634"/>
                <a:gd name="T70" fmla="*/ 3 w 634"/>
                <a:gd name="T71" fmla="*/ 361 h 634"/>
                <a:gd name="T72" fmla="*/ 0 w 634"/>
                <a:gd name="T73" fmla="*/ 318 h 634"/>
                <a:gd name="T74" fmla="*/ 3 w 634"/>
                <a:gd name="T75" fmla="*/ 274 h 634"/>
                <a:gd name="T76" fmla="*/ 11 w 634"/>
                <a:gd name="T77" fmla="*/ 233 h 634"/>
                <a:gd name="T78" fmla="*/ 24 w 634"/>
                <a:gd name="T79" fmla="*/ 194 h 634"/>
                <a:gd name="T80" fmla="*/ 43 w 634"/>
                <a:gd name="T81" fmla="*/ 157 h 634"/>
                <a:gd name="T82" fmla="*/ 66 w 634"/>
                <a:gd name="T83" fmla="*/ 123 h 634"/>
                <a:gd name="T84" fmla="*/ 93 w 634"/>
                <a:gd name="T85" fmla="*/ 93 h 634"/>
                <a:gd name="T86" fmla="*/ 123 w 634"/>
                <a:gd name="T87" fmla="*/ 67 h 634"/>
                <a:gd name="T88" fmla="*/ 156 w 634"/>
                <a:gd name="T89" fmla="*/ 43 h 634"/>
                <a:gd name="T90" fmla="*/ 193 w 634"/>
                <a:gd name="T91" fmla="*/ 25 h 634"/>
                <a:gd name="T92" fmla="*/ 232 w 634"/>
                <a:gd name="T93" fmla="*/ 11 h 634"/>
                <a:gd name="T94" fmla="*/ 274 w 634"/>
                <a:gd name="T95" fmla="*/ 3 h 634"/>
                <a:gd name="T96" fmla="*/ 317 w 634"/>
                <a:gd name="T9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4" h="634">
                  <a:moveTo>
                    <a:pt x="317" y="0"/>
                  </a:moveTo>
                  <a:lnTo>
                    <a:pt x="360" y="3"/>
                  </a:lnTo>
                  <a:lnTo>
                    <a:pt x="401" y="11"/>
                  </a:lnTo>
                  <a:lnTo>
                    <a:pt x="440" y="25"/>
                  </a:lnTo>
                  <a:lnTo>
                    <a:pt x="477" y="43"/>
                  </a:lnTo>
                  <a:lnTo>
                    <a:pt x="511" y="67"/>
                  </a:lnTo>
                  <a:lnTo>
                    <a:pt x="541" y="93"/>
                  </a:lnTo>
                  <a:lnTo>
                    <a:pt x="568" y="123"/>
                  </a:lnTo>
                  <a:lnTo>
                    <a:pt x="591" y="157"/>
                  </a:lnTo>
                  <a:lnTo>
                    <a:pt x="609" y="194"/>
                  </a:lnTo>
                  <a:lnTo>
                    <a:pt x="623" y="233"/>
                  </a:lnTo>
                  <a:lnTo>
                    <a:pt x="631" y="274"/>
                  </a:lnTo>
                  <a:lnTo>
                    <a:pt x="634" y="318"/>
                  </a:lnTo>
                  <a:lnTo>
                    <a:pt x="631" y="361"/>
                  </a:lnTo>
                  <a:lnTo>
                    <a:pt x="623" y="402"/>
                  </a:lnTo>
                  <a:lnTo>
                    <a:pt x="609" y="440"/>
                  </a:lnTo>
                  <a:lnTo>
                    <a:pt x="591" y="477"/>
                  </a:lnTo>
                  <a:lnTo>
                    <a:pt x="568" y="511"/>
                  </a:lnTo>
                  <a:lnTo>
                    <a:pt x="541" y="541"/>
                  </a:lnTo>
                  <a:lnTo>
                    <a:pt x="511" y="568"/>
                  </a:lnTo>
                  <a:lnTo>
                    <a:pt x="477" y="591"/>
                  </a:lnTo>
                  <a:lnTo>
                    <a:pt x="440" y="609"/>
                  </a:lnTo>
                  <a:lnTo>
                    <a:pt x="401" y="623"/>
                  </a:lnTo>
                  <a:lnTo>
                    <a:pt x="360" y="631"/>
                  </a:lnTo>
                  <a:lnTo>
                    <a:pt x="317" y="634"/>
                  </a:lnTo>
                  <a:lnTo>
                    <a:pt x="274" y="631"/>
                  </a:lnTo>
                  <a:lnTo>
                    <a:pt x="232" y="623"/>
                  </a:lnTo>
                  <a:lnTo>
                    <a:pt x="193" y="609"/>
                  </a:lnTo>
                  <a:lnTo>
                    <a:pt x="156" y="591"/>
                  </a:lnTo>
                  <a:lnTo>
                    <a:pt x="123" y="568"/>
                  </a:lnTo>
                  <a:lnTo>
                    <a:pt x="93" y="541"/>
                  </a:lnTo>
                  <a:lnTo>
                    <a:pt x="66" y="511"/>
                  </a:lnTo>
                  <a:lnTo>
                    <a:pt x="43" y="477"/>
                  </a:lnTo>
                  <a:lnTo>
                    <a:pt x="24" y="440"/>
                  </a:lnTo>
                  <a:lnTo>
                    <a:pt x="11" y="402"/>
                  </a:lnTo>
                  <a:lnTo>
                    <a:pt x="3" y="361"/>
                  </a:lnTo>
                  <a:lnTo>
                    <a:pt x="0" y="318"/>
                  </a:lnTo>
                  <a:lnTo>
                    <a:pt x="3" y="274"/>
                  </a:lnTo>
                  <a:lnTo>
                    <a:pt x="11" y="233"/>
                  </a:lnTo>
                  <a:lnTo>
                    <a:pt x="24" y="194"/>
                  </a:lnTo>
                  <a:lnTo>
                    <a:pt x="43" y="157"/>
                  </a:lnTo>
                  <a:lnTo>
                    <a:pt x="66" y="123"/>
                  </a:lnTo>
                  <a:lnTo>
                    <a:pt x="93" y="93"/>
                  </a:lnTo>
                  <a:lnTo>
                    <a:pt x="123" y="67"/>
                  </a:lnTo>
                  <a:lnTo>
                    <a:pt x="156" y="43"/>
                  </a:lnTo>
                  <a:lnTo>
                    <a:pt x="193" y="25"/>
                  </a:lnTo>
                  <a:lnTo>
                    <a:pt x="232" y="11"/>
                  </a:lnTo>
                  <a:lnTo>
                    <a:pt x="274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44"/>
            <p:cNvSpPr>
              <a:spLocks/>
            </p:cNvSpPr>
            <p:nvPr/>
          </p:nvSpPr>
          <p:spPr bwMode="auto">
            <a:xfrm>
              <a:off x="9193213" y="3625850"/>
              <a:ext cx="79375" cy="114300"/>
            </a:xfrm>
            <a:custGeom>
              <a:avLst/>
              <a:gdLst>
                <a:gd name="T0" fmla="*/ 120 w 502"/>
                <a:gd name="T1" fmla="*/ 0 h 725"/>
                <a:gd name="T2" fmla="*/ 382 w 502"/>
                <a:gd name="T3" fmla="*/ 0 h 725"/>
                <a:gd name="T4" fmla="*/ 410 w 502"/>
                <a:gd name="T5" fmla="*/ 3 h 725"/>
                <a:gd name="T6" fmla="*/ 435 w 502"/>
                <a:gd name="T7" fmla="*/ 11 h 725"/>
                <a:gd name="T8" fmla="*/ 457 w 502"/>
                <a:gd name="T9" fmla="*/ 26 h 725"/>
                <a:gd name="T10" fmla="*/ 476 w 502"/>
                <a:gd name="T11" fmla="*/ 45 h 725"/>
                <a:gd name="T12" fmla="*/ 490 w 502"/>
                <a:gd name="T13" fmla="*/ 67 h 725"/>
                <a:gd name="T14" fmla="*/ 499 w 502"/>
                <a:gd name="T15" fmla="*/ 92 h 725"/>
                <a:gd name="T16" fmla="*/ 502 w 502"/>
                <a:gd name="T17" fmla="*/ 120 h 725"/>
                <a:gd name="T18" fmla="*/ 502 w 502"/>
                <a:gd name="T19" fmla="*/ 332 h 725"/>
                <a:gd name="T20" fmla="*/ 406 w 502"/>
                <a:gd name="T21" fmla="*/ 469 h 725"/>
                <a:gd name="T22" fmla="*/ 395 w 502"/>
                <a:gd name="T23" fmla="*/ 491 h 725"/>
                <a:gd name="T24" fmla="*/ 385 w 502"/>
                <a:gd name="T25" fmla="*/ 515 h 725"/>
                <a:gd name="T26" fmla="*/ 376 w 502"/>
                <a:gd name="T27" fmla="*/ 545 h 725"/>
                <a:gd name="T28" fmla="*/ 371 w 502"/>
                <a:gd name="T29" fmla="*/ 577 h 725"/>
                <a:gd name="T30" fmla="*/ 370 w 502"/>
                <a:gd name="T31" fmla="*/ 612 h 725"/>
                <a:gd name="T32" fmla="*/ 372 w 502"/>
                <a:gd name="T33" fmla="*/ 647 h 725"/>
                <a:gd name="T34" fmla="*/ 379 w 502"/>
                <a:gd name="T35" fmla="*/ 683 h 725"/>
                <a:gd name="T36" fmla="*/ 320 w 502"/>
                <a:gd name="T37" fmla="*/ 702 h 725"/>
                <a:gd name="T38" fmla="*/ 261 w 502"/>
                <a:gd name="T39" fmla="*/ 725 h 725"/>
                <a:gd name="T40" fmla="*/ 261 w 502"/>
                <a:gd name="T41" fmla="*/ 240 h 725"/>
                <a:gd name="T42" fmla="*/ 120 w 502"/>
                <a:gd name="T43" fmla="*/ 240 h 725"/>
                <a:gd name="T44" fmla="*/ 92 w 502"/>
                <a:gd name="T45" fmla="*/ 237 h 725"/>
                <a:gd name="T46" fmla="*/ 67 w 502"/>
                <a:gd name="T47" fmla="*/ 229 h 725"/>
                <a:gd name="T48" fmla="*/ 45 w 502"/>
                <a:gd name="T49" fmla="*/ 214 h 725"/>
                <a:gd name="T50" fmla="*/ 26 w 502"/>
                <a:gd name="T51" fmla="*/ 195 h 725"/>
                <a:gd name="T52" fmla="*/ 11 w 502"/>
                <a:gd name="T53" fmla="*/ 173 h 725"/>
                <a:gd name="T54" fmla="*/ 3 w 502"/>
                <a:gd name="T55" fmla="*/ 148 h 725"/>
                <a:gd name="T56" fmla="*/ 0 w 502"/>
                <a:gd name="T57" fmla="*/ 120 h 725"/>
                <a:gd name="T58" fmla="*/ 3 w 502"/>
                <a:gd name="T59" fmla="*/ 92 h 725"/>
                <a:gd name="T60" fmla="*/ 11 w 502"/>
                <a:gd name="T61" fmla="*/ 67 h 725"/>
                <a:gd name="T62" fmla="*/ 26 w 502"/>
                <a:gd name="T63" fmla="*/ 45 h 725"/>
                <a:gd name="T64" fmla="*/ 45 w 502"/>
                <a:gd name="T65" fmla="*/ 26 h 725"/>
                <a:gd name="T66" fmla="*/ 67 w 502"/>
                <a:gd name="T67" fmla="*/ 11 h 725"/>
                <a:gd name="T68" fmla="*/ 92 w 502"/>
                <a:gd name="T69" fmla="*/ 3 h 725"/>
                <a:gd name="T70" fmla="*/ 120 w 502"/>
                <a:gd name="T71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725">
                  <a:moveTo>
                    <a:pt x="120" y="0"/>
                  </a:moveTo>
                  <a:lnTo>
                    <a:pt x="382" y="0"/>
                  </a:lnTo>
                  <a:lnTo>
                    <a:pt x="410" y="3"/>
                  </a:lnTo>
                  <a:lnTo>
                    <a:pt x="435" y="11"/>
                  </a:lnTo>
                  <a:lnTo>
                    <a:pt x="457" y="26"/>
                  </a:lnTo>
                  <a:lnTo>
                    <a:pt x="476" y="45"/>
                  </a:lnTo>
                  <a:lnTo>
                    <a:pt x="490" y="67"/>
                  </a:lnTo>
                  <a:lnTo>
                    <a:pt x="499" y="92"/>
                  </a:lnTo>
                  <a:lnTo>
                    <a:pt x="502" y="120"/>
                  </a:lnTo>
                  <a:lnTo>
                    <a:pt x="502" y="332"/>
                  </a:lnTo>
                  <a:lnTo>
                    <a:pt x="406" y="469"/>
                  </a:lnTo>
                  <a:lnTo>
                    <a:pt x="395" y="491"/>
                  </a:lnTo>
                  <a:lnTo>
                    <a:pt x="385" y="515"/>
                  </a:lnTo>
                  <a:lnTo>
                    <a:pt x="376" y="545"/>
                  </a:lnTo>
                  <a:lnTo>
                    <a:pt x="371" y="577"/>
                  </a:lnTo>
                  <a:lnTo>
                    <a:pt x="370" y="612"/>
                  </a:lnTo>
                  <a:lnTo>
                    <a:pt x="372" y="647"/>
                  </a:lnTo>
                  <a:lnTo>
                    <a:pt x="379" y="683"/>
                  </a:lnTo>
                  <a:lnTo>
                    <a:pt x="320" y="702"/>
                  </a:lnTo>
                  <a:lnTo>
                    <a:pt x="261" y="725"/>
                  </a:lnTo>
                  <a:lnTo>
                    <a:pt x="261" y="240"/>
                  </a:lnTo>
                  <a:lnTo>
                    <a:pt x="120" y="240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3" y="148"/>
                  </a:lnTo>
                  <a:lnTo>
                    <a:pt x="0" y="120"/>
                  </a:lnTo>
                  <a:lnTo>
                    <a:pt x="3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1"/>
                  </a:lnTo>
                  <a:lnTo>
                    <a:pt x="92" y="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45"/>
            <p:cNvSpPr>
              <a:spLocks noEditPoints="1"/>
            </p:cNvSpPr>
            <p:nvPr/>
          </p:nvSpPr>
          <p:spPr bwMode="auto">
            <a:xfrm>
              <a:off x="9166225" y="3754438"/>
              <a:ext cx="255588" cy="250825"/>
            </a:xfrm>
            <a:custGeom>
              <a:avLst/>
              <a:gdLst>
                <a:gd name="T0" fmla="*/ 1051 w 1606"/>
                <a:gd name="T1" fmla="*/ 1328 h 1582"/>
                <a:gd name="T2" fmla="*/ 982 w 1606"/>
                <a:gd name="T3" fmla="*/ 1209 h 1582"/>
                <a:gd name="T4" fmla="*/ 946 w 1606"/>
                <a:gd name="T5" fmla="*/ 1149 h 1582"/>
                <a:gd name="T6" fmla="*/ 882 w 1606"/>
                <a:gd name="T7" fmla="*/ 1036 h 1582"/>
                <a:gd name="T8" fmla="*/ 684 w 1606"/>
                <a:gd name="T9" fmla="*/ 1106 h 1582"/>
                <a:gd name="T10" fmla="*/ 642 w 1606"/>
                <a:gd name="T11" fmla="*/ 1178 h 1582"/>
                <a:gd name="T12" fmla="*/ 599 w 1606"/>
                <a:gd name="T13" fmla="*/ 1254 h 1582"/>
                <a:gd name="T14" fmla="*/ 694 w 1606"/>
                <a:gd name="T15" fmla="*/ 1372 h 1582"/>
                <a:gd name="T16" fmla="*/ 1009 w 1606"/>
                <a:gd name="T17" fmla="*/ 1016 h 1582"/>
                <a:gd name="T18" fmla="*/ 1115 w 1606"/>
                <a:gd name="T19" fmla="*/ 1201 h 1582"/>
                <a:gd name="T20" fmla="*/ 1262 w 1606"/>
                <a:gd name="T21" fmla="*/ 1169 h 1582"/>
                <a:gd name="T22" fmla="*/ 1164 w 1606"/>
                <a:gd name="T23" fmla="*/ 1057 h 1582"/>
                <a:gd name="T24" fmla="*/ 988 w 1606"/>
                <a:gd name="T25" fmla="*/ 956 h 1582"/>
                <a:gd name="T26" fmla="*/ 507 w 1606"/>
                <a:gd name="T27" fmla="*/ 1019 h 1582"/>
                <a:gd name="T28" fmla="*/ 415 w 1606"/>
                <a:gd name="T29" fmla="*/ 1073 h 1582"/>
                <a:gd name="T30" fmla="*/ 381 w 1606"/>
                <a:gd name="T31" fmla="*/ 1092 h 1582"/>
                <a:gd name="T32" fmla="*/ 330 w 1606"/>
                <a:gd name="T33" fmla="*/ 1122 h 1582"/>
                <a:gd name="T34" fmla="*/ 462 w 1606"/>
                <a:gd name="T35" fmla="*/ 1249 h 1582"/>
                <a:gd name="T36" fmla="*/ 562 w 1606"/>
                <a:gd name="T37" fmla="*/ 1078 h 1582"/>
                <a:gd name="T38" fmla="*/ 1028 w 1606"/>
                <a:gd name="T39" fmla="*/ 840 h 1582"/>
                <a:gd name="T40" fmla="*/ 1193 w 1606"/>
                <a:gd name="T41" fmla="*/ 935 h 1582"/>
                <a:gd name="T42" fmla="*/ 1352 w 1606"/>
                <a:gd name="T43" fmla="*/ 1027 h 1582"/>
                <a:gd name="T44" fmla="*/ 204 w 1606"/>
                <a:gd name="T45" fmla="*/ 840 h 1582"/>
                <a:gd name="T46" fmla="*/ 307 w 1606"/>
                <a:gd name="T47" fmla="*/ 996 h 1582"/>
                <a:gd name="T48" fmla="*/ 395 w 1606"/>
                <a:gd name="T49" fmla="*/ 946 h 1582"/>
                <a:gd name="T50" fmla="*/ 460 w 1606"/>
                <a:gd name="T51" fmla="*/ 908 h 1582"/>
                <a:gd name="T52" fmla="*/ 204 w 1606"/>
                <a:gd name="T53" fmla="*/ 840 h 1582"/>
                <a:gd name="T54" fmla="*/ 708 w 1606"/>
                <a:gd name="T55" fmla="*/ 734 h 1582"/>
                <a:gd name="T56" fmla="*/ 737 w 1606"/>
                <a:gd name="T57" fmla="*/ 862 h 1582"/>
                <a:gd name="T58" fmla="*/ 869 w 1606"/>
                <a:gd name="T59" fmla="*/ 862 h 1582"/>
                <a:gd name="T60" fmla="*/ 898 w 1606"/>
                <a:gd name="T61" fmla="*/ 734 h 1582"/>
                <a:gd name="T62" fmla="*/ 254 w 1606"/>
                <a:gd name="T63" fmla="*/ 533 h 1582"/>
                <a:gd name="T64" fmla="*/ 548 w 1606"/>
                <a:gd name="T65" fmla="*/ 702 h 1582"/>
                <a:gd name="T66" fmla="*/ 443 w 1606"/>
                <a:gd name="T67" fmla="*/ 642 h 1582"/>
                <a:gd name="T68" fmla="*/ 388 w 1606"/>
                <a:gd name="T69" fmla="*/ 610 h 1582"/>
                <a:gd name="T70" fmla="*/ 284 w 1606"/>
                <a:gd name="T71" fmla="*/ 549 h 1582"/>
                <a:gd name="T72" fmla="*/ 315 w 1606"/>
                <a:gd name="T73" fmla="*/ 428 h 1582"/>
                <a:gd name="T74" fmla="*/ 474 w 1606"/>
                <a:gd name="T75" fmla="*/ 520 h 1582"/>
                <a:gd name="T76" fmla="*/ 639 w 1606"/>
                <a:gd name="T77" fmla="*/ 616 h 1582"/>
                <a:gd name="T78" fmla="*/ 543 w 1606"/>
                <a:gd name="T79" fmla="*/ 451 h 1582"/>
                <a:gd name="T80" fmla="*/ 452 w 1606"/>
                <a:gd name="T81" fmla="*/ 292 h 1582"/>
                <a:gd name="T82" fmla="*/ 567 w 1606"/>
                <a:gd name="T83" fmla="*/ 250 h 1582"/>
                <a:gd name="T84" fmla="*/ 665 w 1606"/>
                <a:gd name="T85" fmla="*/ 422 h 1582"/>
                <a:gd name="T86" fmla="*/ 743 w 1606"/>
                <a:gd name="T87" fmla="*/ 182 h 1582"/>
                <a:gd name="T88" fmla="*/ 930 w 1606"/>
                <a:gd name="T89" fmla="*/ 441 h 1582"/>
                <a:gd name="T90" fmla="*/ 968 w 1606"/>
                <a:gd name="T91" fmla="*/ 616 h 1582"/>
                <a:gd name="T92" fmla="*/ 1229 w 1606"/>
                <a:gd name="T93" fmla="*/ 604 h 1582"/>
                <a:gd name="T94" fmla="*/ 1089 w 1606"/>
                <a:gd name="T95" fmla="*/ 685 h 1582"/>
                <a:gd name="T96" fmla="*/ 1039 w 1606"/>
                <a:gd name="T97" fmla="*/ 712 h 1582"/>
                <a:gd name="T98" fmla="*/ 1362 w 1606"/>
                <a:gd name="T99" fmla="*/ 558 h 1582"/>
                <a:gd name="T100" fmla="*/ 1493 w 1606"/>
                <a:gd name="T101" fmla="*/ 371 h 1582"/>
                <a:gd name="T102" fmla="*/ 1603 w 1606"/>
                <a:gd name="T103" fmla="*/ 716 h 1582"/>
                <a:gd name="T104" fmla="*/ 1528 w 1606"/>
                <a:gd name="T105" fmla="*/ 1123 h 1582"/>
                <a:gd name="T106" fmla="*/ 1266 w 1606"/>
                <a:gd name="T107" fmla="*/ 1435 h 1582"/>
                <a:gd name="T108" fmla="*/ 876 w 1606"/>
                <a:gd name="T109" fmla="*/ 1579 h 1582"/>
                <a:gd name="T110" fmla="*/ 459 w 1606"/>
                <a:gd name="T111" fmla="*/ 1505 h 1582"/>
                <a:gd name="T112" fmla="*/ 148 w 1606"/>
                <a:gd name="T113" fmla="*/ 1242 h 1582"/>
                <a:gd name="T114" fmla="*/ 4 w 1606"/>
                <a:gd name="T115" fmla="*/ 853 h 1582"/>
                <a:gd name="T116" fmla="*/ 72 w 1606"/>
                <a:gd name="T117" fmla="*/ 449 h 1582"/>
                <a:gd name="T118" fmla="*/ 316 w 1606"/>
                <a:gd name="T119" fmla="*/ 143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6" h="1582">
                  <a:moveTo>
                    <a:pt x="863" y="1004"/>
                  </a:moveTo>
                  <a:lnTo>
                    <a:pt x="863" y="1378"/>
                  </a:lnTo>
                  <a:lnTo>
                    <a:pt x="912" y="1372"/>
                  </a:lnTo>
                  <a:lnTo>
                    <a:pt x="959" y="1361"/>
                  </a:lnTo>
                  <a:lnTo>
                    <a:pt x="1006" y="1346"/>
                  </a:lnTo>
                  <a:lnTo>
                    <a:pt x="1051" y="1328"/>
                  </a:lnTo>
                  <a:lnTo>
                    <a:pt x="1034" y="1299"/>
                  </a:lnTo>
                  <a:lnTo>
                    <a:pt x="1020" y="1276"/>
                  </a:lnTo>
                  <a:lnTo>
                    <a:pt x="1008" y="1254"/>
                  </a:lnTo>
                  <a:lnTo>
                    <a:pt x="997" y="1237"/>
                  </a:lnTo>
                  <a:lnTo>
                    <a:pt x="989" y="1222"/>
                  </a:lnTo>
                  <a:lnTo>
                    <a:pt x="982" y="1209"/>
                  </a:lnTo>
                  <a:lnTo>
                    <a:pt x="975" y="1198"/>
                  </a:lnTo>
                  <a:lnTo>
                    <a:pt x="970" y="1187"/>
                  </a:lnTo>
                  <a:lnTo>
                    <a:pt x="964" y="1178"/>
                  </a:lnTo>
                  <a:lnTo>
                    <a:pt x="958" y="1169"/>
                  </a:lnTo>
                  <a:lnTo>
                    <a:pt x="953" y="1160"/>
                  </a:lnTo>
                  <a:lnTo>
                    <a:pt x="946" y="1149"/>
                  </a:lnTo>
                  <a:lnTo>
                    <a:pt x="940" y="1136"/>
                  </a:lnTo>
                  <a:lnTo>
                    <a:pt x="932" y="1122"/>
                  </a:lnTo>
                  <a:lnTo>
                    <a:pt x="921" y="1106"/>
                  </a:lnTo>
                  <a:lnTo>
                    <a:pt x="910" y="1086"/>
                  </a:lnTo>
                  <a:lnTo>
                    <a:pt x="897" y="1064"/>
                  </a:lnTo>
                  <a:lnTo>
                    <a:pt x="882" y="1036"/>
                  </a:lnTo>
                  <a:lnTo>
                    <a:pt x="863" y="1004"/>
                  </a:lnTo>
                  <a:close/>
                  <a:moveTo>
                    <a:pt x="743" y="1004"/>
                  </a:moveTo>
                  <a:lnTo>
                    <a:pt x="725" y="1036"/>
                  </a:lnTo>
                  <a:lnTo>
                    <a:pt x="709" y="1064"/>
                  </a:lnTo>
                  <a:lnTo>
                    <a:pt x="696" y="1086"/>
                  </a:lnTo>
                  <a:lnTo>
                    <a:pt x="684" y="1106"/>
                  </a:lnTo>
                  <a:lnTo>
                    <a:pt x="674" y="1122"/>
                  </a:lnTo>
                  <a:lnTo>
                    <a:pt x="666" y="1136"/>
                  </a:lnTo>
                  <a:lnTo>
                    <a:pt x="659" y="1149"/>
                  </a:lnTo>
                  <a:lnTo>
                    <a:pt x="653" y="1160"/>
                  </a:lnTo>
                  <a:lnTo>
                    <a:pt x="648" y="1169"/>
                  </a:lnTo>
                  <a:lnTo>
                    <a:pt x="642" y="1178"/>
                  </a:lnTo>
                  <a:lnTo>
                    <a:pt x="637" y="1187"/>
                  </a:lnTo>
                  <a:lnTo>
                    <a:pt x="631" y="1198"/>
                  </a:lnTo>
                  <a:lnTo>
                    <a:pt x="624" y="1209"/>
                  </a:lnTo>
                  <a:lnTo>
                    <a:pt x="617" y="1222"/>
                  </a:lnTo>
                  <a:lnTo>
                    <a:pt x="609" y="1237"/>
                  </a:lnTo>
                  <a:lnTo>
                    <a:pt x="599" y="1254"/>
                  </a:lnTo>
                  <a:lnTo>
                    <a:pt x="586" y="1275"/>
                  </a:lnTo>
                  <a:lnTo>
                    <a:pt x="572" y="1299"/>
                  </a:lnTo>
                  <a:lnTo>
                    <a:pt x="556" y="1328"/>
                  </a:lnTo>
                  <a:lnTo>
                    <a:pt x="601" y="1346"/>
                  </a:lnTo>
                  <a:lnTo>
                    <a:pt x="646" y="1361"/>
                  </a:lnTo>
                  <a:lnTo>
                    <a:pt x="694" y="1372"/>
                  </a:lnTo>
                  <a:lnTo>
                    <a:pt x="743" y="1378"/>
                  </a:lnTo>
                  <a:lnTo>
                    <a:pt x="743" y="1004"/>
                  </a:lnTo>
                  <a:close/>
                  <a:moveTo>
                    <a:pt x="968" y="944"/>
                  </a:moveTo>
                  <a:lnTo>
                    <a:pt x="979" y="964"/>
                  </a:lnTo>
                  <a:lnTo>
                    <a:pt x="993" y="989"/>
                  </a:lnTo>
                  <a:lnTo>
                    <a:pt x="1009" y="1016"/>
                  </a:lnTo>
                  <a:lnTo>
                    <a:pt x="1026" y="1046"/>
                  </a:lnTo>
                  <a:lnTo>
                    <a:pt x="1044" y="1077"/>
                  </a:lnTo>
                  <a:lnTo>
                    <a:pt x="1063" y="1109"/>
                  </a:lnTo>
                  <a:lnTo>
                    <a:pt x="1081" y="1140"/>
                  </a:lnTo>
                  <a:lnTo>
                    <a:pt x="1099" y="1171"/>
                  </a:lnTo>
                  <a:lnTo>
                    <a:pt x="1115" y="1201"/>
                  </a:lnTo>
                  <a:lnTo>
                    <a:pt x="1131" y="1226"/>
                  </a:lnTo>
                  <a:lnTo>
                    <a:pt x="1144" y="1249"/>
                  </a:lnTo>
                  <a:lnTo>
                    <a:pt x="1154" y="1267"/>
                  </a:lnTo>
                  <a:lnTo>
                    <a:pt x="1193" y="1238"/>
                  </a:lnTo>
                  <a:lnTo>
                    <a:pt x="1228" y="1205"/>
                  </a:lnTo>
                  <a:lnTo>
                    <a:pt x="1262" y="1169"/>
                  </a:lnTo>
                  <a:lnTo>
                    <a:pt x="1292" y="1131"/>
                  </a:lnTo>
                  <a:lnTo>
                    <a:pt x="1273" y="1120"/>
                  </a:lnTo>
                  <a:lnTo>
                    <a:pt x="1251" y="1108"/>
                  </a:lnTo>
                  <a:lnTo>
                    <a:pt x="1224" y="1092"/>
                  </a:lnTo>
                  <a:lnTo>
                    <a:pt x="1195" y="1076"/>
                  </a:lnTo>
                  <a:lnTo>
                    <a:pt x="1164" y="1057"/>
                  </a:lnTo>
                  <a:lnTo>
                    <a:pt x="1133" y="1039"/>
                  </a:lnTo>
                  <a:lnTo>
                    <a:pt x="1101" y="1022"/>
                  </a:lnTo>
                  <a:lnTo>
                    <a:pt x="1069" y="1003"/>
                  </a:lnTo>
                  <a:lnTo>
                    <a:pt x="1039" y="986"/>
                  </a:lnTo>
                  <a:lnTo>
                    <a:pt x="1013" y="970"/>
                  </a:lnTo>
                  <a:lnTo>
                    <a:pt x="988" y="956"/>
                  </a:lnTo>
                  <a:lnTo>
                    <a:pt x="968" y="944"/>
                  </a:lnTo>
                  <a:close/>
                  <a:moveTo>
                    <a:pt x="639" y="944"/>
                  </a:moveTo>
                  <a:lnTo>
                    <a:pt x="599" y="967"/>
                  </a:lnTo>
                  <a:lnTo>
                    <a:pt x="564" y="987"/>
                  </a:lnTo>
                  <a:lnTo>
                    <a:pt x="534" y="1005"/>
                  </a:lnTo>
                  <a:lnTo>
                    <a:pt x="507" y="1019"/>
                  </a:lnTo>
                  <a:lnTo>
                    <a:pt x="485" y="1033"/>
                  </a:lnTo>
                  <a:lnTo>
                    <a:pt x="465" y="1044"/>
                  </a:lnTo>
                  <a:lnTo>
                    <a:pt x="449" y="1053"/>
                  </a:lnTo>
                  <a:lnTo>
                    <a:pt x="436" y="1061"/>
                  </a:lnTo>
                  <a:lnTo>
                    <a:pt x="424" y="1068"/>
                  </a:lnTo>
                  <a:lnTo>
                    <a:pt x="415" y="1073"/>
                  </a:lnTo>
                  <a:lnTo>
                    <a:pt x="407" y="1078"/>
                  </a:lnTo>
                  <a:lnTo>
                    <a:pt x="401" y="1081"/>
                  </a:lnTo>
                  <a:lnTo>
                    <a:pt x="396" y="1084"/>
                  </a:lnTo>
                  <a:lnTo>
                    <a:pt x="391" y="1087"/>
                  </a:lnTo>
                  <a:lnTo>
                    <a:pt x="385" y="1090"/>
                  </a:lnTo>
                  <a:lnTo>
                    <a:pt x="381" y="1092"/>
                  </a:lnTo>
                  <a:lnTo>
                    <a:pt x="376" y="1095"/>
                  </a:lnTo>
                  <a:lnTo>
                    <a:pt x="370" y="1099"/>
                  </a:lnTo>
                  <a:lnTo>
                    <a:pt x="363" y="1103"/>
                  </a:lnTo>
                  <a:lnTo>
                    <a:pt x="354" y="1109"/>
                  </a:lnTo>
                  <a:lnTo>
                    <a:pt x="343" y="1115"/>
                  </a:lnTo>
                  <a:lnTo>
                    <a:pt x="330" y="1122"/>
                  </a:lnTo>
                  <a:lnTo>
                    <a:pt x="315" y="1131"/>
                  </a:lnTo>
                  <a:lnTo>
                    <a:pt x="344" y="1169"/>
                  </a:lnTo>
                  <a:lnTo>
                    <a:pt x="377" y="1205"/>
                  </a:lnTo>
                  <a:lnTo>
                    <a:pt x="413" y="1238"/>
                  </a:lnTo>
                  <a:lnTo>
                    <a:pt x="452" y="1267"/>
                  </a:lnTo>
                  <a:lnTo>
                    <a:pt x="462" y="1249"/>
                  </a:lnTo>
                  <a:lnTo>
                    <a:pt x="476" y="1226"/>
                  </a:lnTo>
                  <a:lnTo>
                    <a:pt x="490" y="1201"/>
                  </a:lnTo>
                  <a:lnTo>
                    <a:pt x="507" y="1172"/>
                  </a:lnTo>
                  <a:lnTo>
                    <a:pt x="525" y="1141"/>
                  </a:lnTo>
                  <a:lnTo>
                    <a:pt x="543" y="1110"/>
                  </a:lnTo>
                  <a:lnTo>
                    <a:pt x="562" y="1078"/>
                  </a:lnTo>
                  <a:lnTo>
                    <a:pt x="579" y="1046"/>
                  </a:lnTo>
                  <a:lnTo>
                    <a:pt x="597" y="1016"/>
                  </a:lnTo>
                  <a:lnTo>
                    <a:pt x="613" y="989"/>
                  </a:lnTo>
                  <a:lnTo>
                    <a:pt x="626" y="964"/>
                  </a:lnTo>
                  <a:lnTo>
                    <a:pt x="639" y="944"/>
                  </a:lnTo>
                  <a:close/>
                  <a:moveTo>
                    <a:pt x="1028" y="840"/>
                  </a:moveTo>
                  <a:lnTo>
                    <a:pt x="1049" y="851"/>
                  </a:lnTo>
                  <a:lnTo>
                    <a:pt x="1072" y="866"/>
                  </a:lnTo>
                  <a:lnTo>
                    <a:pt x="1100" y="881"/>
                  </a:lnTo>
                  <a:lnTo>
                    <a:pt x="1130" y="899"/>
                  </a:lnTo>
                  <a:lnTo>
                    <a:pt x="1161" y="917"/>
                  </a:lnTo>
                  <a:lnTo>
                    <a:pt x="1193" y="935"/>
                  </a:lnTo>
                  <a:lnTo>
                    <a:pt x="1225" y="954"/>
                  </a:lnTo>
                  <a:lnTo>
                    <a:pt x="1256" y="971"/>
                  </a:lnTo>
                  <a:lnTo>
                    <a:pt x="1284" y="988"/>
                  </a:lnTo>
                  <a:lnTo>
                    <a:pt x="1311" y="1003"/>
                  </a:lnTo>
                  <a:lnTo>
                    <a:pt x="1334" y="1016"/>
                  </a:lnTo>
                  <a:lnTo>
                    <a:pt x="1352" y="1027"/>
                  </a:lnTo>
                  <a:lnTo>
                    <a:pt x="1369" y="983"/>
                  </a:lnTo>
                  <a:lnTo>
                    <a:pt x="1384" y="937"/>
                  </a:lnTo>
                  <a:lnTo>
                    <a:pt x="1395" y="888"/>
                  </a:lnTo>
                  <a:lnTo>
                    <a:pt x="1402" y="840"/>
                  </a:lnTo>
                  <a:lnTo>
                    <a:pt x="1028" y="840"/>
                  </a:lnTo>
                  <a:close/>
                  <a:moveTo>
                    <a:pt x="204" y="840"/>
                  </a:moveTo>
                  <a:lnTo>
                    <a:pt x="211" y="888"/>
                  </a:lnTo>
                  <a:lnTo>
                    <a:pt x="221" y="937"/>
                  </a:lnTo>
                  <a:lnTo>
                    <a:pt x="237" y="983"/>
                  </a:lnTo>
                  <a:lnTo>
                    <a:pt x="254" y="1027"/>
                  </a:lnTo>
                  <a:lnTo>
                    <a:pt x="283" y="1010"/>
                  </a:lnTo>
                  <a:lnTo>
                    <a:pt x="307" y="996"/>
                  </a:lnTo>
                  <a:lnTo>
                    <a:pt x="328" y="985"/>
                  </a:lnTo>
                  <a:lnTo>
                    <a:pt x="345" y="974"/>
                  </a:lnTo>
                  <a:lnTo>
                    <a:pt x="361" y="965"/>
                  </a:lnTo>
                  <a:lnTo>
                    <a:pt x="373" y="958"/>
                  </a:lnTo>
                  <a:lnTo>
                    <a:pt x="384" y="952"/>
                  </a:lnTo>
                  <a:lnTo>
                    <a:pt x="395" y="946"/>
                  </a:lnTo>
                  <a:lnTo>
                    <a:pt x="404" y="941"/>
                  </a:lnTo>
                  <a:lnTo>
                    <a:pt x="413" y="935"/>
                  </a:lnTo>
                  <a:lnTo>
                    <a:pt x="423" y="929"/>
                  </a:lnTo>
                  <a:lnTo>
                    <a:pt x="434" y="923"/>
                  </a:lnTo>
                  <a:lnTo>
                    <a:pt x="446" y="916"/>
                  </a:lnTo>
                  <a:lnTo>
                    <a:pt x="460" y="908"/>
                  </a:lnTo>
                  <a:lnTo>
                    <a:pt x="477" y="899"/>
                  </a:lnTo>
                  <a:lnTo>
                    <a:pt x="496" y="887"/>
                  </a:lnTo>
                  <a:lnTo>
                    <a:pt x="520" y="874"/>
                  </a:lnTo>
                  <a:lnTo>
                    <a:pt x="546" y="859"/>
                  </a:lnTo>
                  <a:lnTo>
                    <a:pt x="578" y="840"/>
                  </a:lnTo>
                  <a:lnTo>
                    <a:pt x="204" y="840"/>
                  </a:lnTo>
                  <a:close/>
                  <a:moveTo>
                    <a:pt x="803" y="674"/>
                  </a:moveTo>
                  <a:lnTo>
                    <a:pt x="779" y="677"/>
                  </a:lnTo>
                  <a:lnTo>
                    <a:pt x="756" y="685"/>
                  </a:lnTo>
                  <a:lnTo>
                    <a:pt x="737" y="698"/>
                  </a:lnTo>
                  <a:lnTo>
                    <a:pt x="721" y="714"/>
                  </a:lnTo>
                  <a:lnTo>
                    <a:pt x="708" y="734"/>
                  </a:lnTo>
                  <a:lnTo>
                    <a:pt x="700" y="755"/>
                  </a:lnTo>
                  <a:lnTo>
                    <a:pt x="697" y="780"/>
                  </a:lnTo>
                  <a:lnTo>
                    <a:pt x="700" y="804"/>
                  </a:lnTo>
                  <a:lnTo>
                    <a:pt x="708" y="826"/>
                  </a:lnTo>
                  <a:lnTo>
                    <a:pt x="721" y="845"/>
                  </a:lnTo>
                  <a:lnTo>
                    <a:pt x="737" y="862"/>
                  </a:lnTo>
                  <a:lnTo>
                    <a:pt x="756" y="875"/>
                  </a:lnTo>
                  <a:lnTo>
                    <a:pt x="779" y="882"/>
                  </a:lnTo>
                  <a:lnTo>
                    <a:pt x="803" y="885"/>
                  </a:lnTo>
                  <a:lnTo>
                    <a:pt x="827" y="882"/>
                  </a:lnTo>
                  <a:lnTo>
                    <a:pt x="850" y="875"/>
                  </a:lnTo>
                  <a:lnTo>
                    <a:pt x="869" y="862"/>
                  </a:lnTo>
                  <a:lnTo>
                    <a:pt x="886" y="845"/>
                  </a:lnTo>
                  <a:lnTo>
                    <a:pt x="898" y="826"/>
                  </a:lnTo>
                  <a:lnTo>
                    <a:pt x="906" y="804"/>
                  </a:lnTo>
                  <a:lnTo>
                    <a:pt x="909" y="780"/>
                  </a:lnTo>
                  <a:lnTo>
                    <a:pt x="906" y="755"/>
                  </a:lnTo>
                  <a:lnTo>
                    <a:pt x="898" y="734"/>
                  </a:lnTo>
                  <a:lnTo>
                    <a:pt x="886" y="714"/>
                  </a:lnTo>
                  <a:lnTo>
                    <a:pt x="869" y="698"/>
                  </a:lnTo>
                  <a:lnTo>
                    <a:pt x="850" y="685"/>
                  </a:lnTo>
                  <a:lnTo>
                    <a:pt x="827" y="677"/>
                  </a:lnTo>
                  <a:lnTo>
                    <a:pt x="803" y="674"/>
                  </a:lnTo>
                  <a:close/>
                  <a:moveTo>
                    <a:pt x="254" y="533"/>
                  </a:moveTo>
                  <a:lnTo>
                    <a:pt x="237" y="577"/>
                  </a:lnTo>
                  <a:lnTo>
                    <a:pt x="221" y="623"/>
                  </a:lnTo>
                  <a:lnTo>
                    <a:pt x="211" y="670"/>
                  </a:lnTo>
                  <a:lnTo>
                    <a:pt x="204" y="719"/>
                  </a:lnTo>
                  <a:lnTo>
                    <a:pt x="578" y="719"/>
                  </a:lnTo>
                  <a:lnTo>
                    <a:pt x="548" y="702"/>
                  </a:lnTo>
                  <a:lnTo>
                    <a:pt x="523" y="688"/>
                  </a:lnTo>
                  <a:lnTo>
                    <a:pt x="501" y="675"/>
                  </a:lnTo>
                  <a:lnTo>
                    <a:pt x="483" y="664"/>
                  </a:lnTo>
                  <a:lnTo>
                    <a:pt x="466" y="655"/>
                  </a:lnTo>
                  <a:lnTo>
                    <a:pt x="454" y="648"/>
                  </a:lnTo>
                  <a:lnTo>
                    <a:pt x="443" y="642"/>
                  </a:lnTo>
                  <a:lnTo>
                    <a:pt x="433" y="635"/>
                  </a:lnTo>
                  <a:lnTo>
                    <a:pt x="423" y="630"/>
                  </a:lnTo>
                  <a:lnTo>
                    <a:pt x="415" y="625"/>
                  </a:lnTo>
                  <a:lnTo>
                    <a:pt x="407" y="621"/>
                  </a:lnTo>
                  <a:lnTo>
                    <a:pt x="399" y="616"/>
                  </a:lnTo>
                  <a:lnTo>
                    <a:pt x="388" y="610"/>
                  </a:lnTo>
                  <a:lnTo>
                    <a:pt x="377" y="604"/>
                  </a:lnTo>
                  <a:lnTo>
                    <a:pt x="365" y="596"/>
                  </a:lnTo>
                  <a:lnTo>
                    <a:pt x="350" y="587"/>
                  </a:lnTo>
                  <a:lnTo>
                    <a:pt x="331" y="577"/>
                  </a:lnTo>
                  <a:lnTo>
                    <a:pt x="310" y="565"/>
                  </a:lnTo>
                  <a:lnTo>
                    <a:pt x="284" y="549"/>
                  </a:lnTo>
                  <a:lnTo>
                    <a:pt x="254" y="533"/>
                  </a:lnTo>
                  <a:close/>
                  <a:moveTo>
                    <a:pt x="452" y="292"/>
                  </a:moveTo>
                  <a:lnTo>
                    <a:pt x="413" y="322"/>
                  </a:lnTo>
                  <a:lnTo>
                    <a:pt x="377" y="355"/>
                  </a:lnTo>
                  <a:lnTo>
                    <a:pt x="344" y="391"/>
                  </a:lnTo>
                  <a:lnTo>
                    <a:pt x="315" y="428"/>
                  </a:lnTo>
                  <a:lnTo>
                    <a:pt x="333" y="439"/>
                  </a:lnTo>
                  <a:lnTo>
                    <a:pt x="356" y="452"/>
                  </a:lnTo>
                  <a:lnTo>
                    <a:pt x="382" y="467"/>
                  </a:lnTo>
                  <a:lnTo>
                    <a:pt x="411" y="484"/>
                  </a:lnTo>
                  <a:lnTo>
                    <a:pt x="442" y="502"/>
                  </a:lnTo>
                  <a:lnTo>
                    <a:pt x="474" y="520"/>
                  </a:lnTo>
                  <a:lnTo>
                    <a:pt x="505" y="538"/>
                  </a:lnTo>
                  <a:lnTo>
                    <a:pt x="536" y="557"/>
                  </a:lnTo>
                  <a:lnTo>
                    <a:pt x="566" y="574"/>
                  </a:lnTo>
                  <a:lnTo>
                    <a:pt x="593" y="589"/>
                  </a:lnTo>
                  <a:lnTo>
                    <a:pt x="618" y="604"/>
                  </a:lnTo>
                  <a:lnTo>
                    <a:pt x="639" y="616"/>
                  </a:lnTo>
                  <a:lnTo>
                    <a:pt x="627" y="595"/>
                  </a:lnTo>
                  <a:lnTo>
                    <a:pt x="613" y="571"/>
                  </a:lnTo>
                  <a:lnTo>
                    <a:pt x="597" y="543"/>
                  </a:lnTo>
                  <a:lnTo>
                    <a:pt x="580" y="513"/>
                  </a:lnTo>
                  <a:lnTo>
                    <a:pt x="562" y="483"/>
                  </a:lnTo>
                  <a:lnTo>
                    <a:pt x="543" y="451"/>
                  </a:lnTo>
                  <a:lnTo>
                    <a:pt x="525" y="419"/>
                  </a:lnTo>
                  <a:lnTo>
                    <a:pt x="507" y="389"/>
                  </a:lnTo>
                  <a:lnTo>
                    <a:pt x="491" y="359"/>
                  </a:lnTo>
                  <a:lnTo>
                    <a:pt x="476" y="333"/>
                  </a:lnTo>
                  <a:lnTo>
                    <a:pt x="462" y="311"/>
                  </a:lnTo>
                  <a:lnTo>
                    <a:pt x="452" y="292"/>
                  </a:lnTo>
                  <a:close/>
                  <a:moveTo>
                    <a:pt x="743" y="182"/>
                  </a:moveTo>
                  <a:lnTo>
                    <a:pt x="694" y="188"/>
                  </a:lnTo>
                  <a:lnTo>
                    <a:pt x="646" y="199"/>
                  </a:lnTo>
                  <a:lnTo>
                    <a:pt x="601" y="213"/>
                  </a:lnTo>
                  <a:lnTo>
                    <a:pt x="556" y="232"/>
                  </a:lnTo>
                  <a:lnTo>
                    <a:pt x="567" y="250"/>
                  </a:lnTo>
                  <a:lnTo>
                    <a:pt x="579" y="273"/>
                  </a:lnTo>
                  <a:lnTo>
                    <a:pt x="595" y="298"/>
                  </a:lnTo>
                  <a:lnTo>
                    <a:pt x="611" y="327"/>
                  </a:lnTo>
                  <a:lnTo>
                    <a:pt x="629" y="358"/>
                  </a:lnTo>
                  <a:lnTo>
                    <a:pt x="647" y="390"/>
                  </a:lnTo>
                  <a:lnTo>
                    <a:pt x="665" y="422"/>
                  </a:lnTo>
                  <a:lnTo>
                    <a:pt x="684" y="453"/>
                  </a:lnTo>
                  <a:lnTo>
                    <a:pt x="701" y="483"/>
                  </a:lnTo>
                  <a:lnTo>
                    <a:pt x="716" y="510"/>
                  </a:lnTo>
                  <a:lnTo>
                    <a:pt x="731" y="535"/>
                  </a:lnTo>
                  <a:lnTo>
                    <a:pt x="743" y="555"/>
                  </a:lnTo>
                  <a:lnTo>
                    <a:pt x="743" y="182"/>
                  </a:lnTo>
                  <a:close/>
                  <a:moveTo>
                    <a:pt x="615" y="0"/>
                  </a:moveTo>
                  <a:lnTo>
                    <a:pt x="743" y="180"/>
                  </a:lnTo>
                  <a:lnTo>
                    <a:pt x="863" y="349"/>
                  </a:lnTo>
                  <a:lnTo>
                    <a:pt x="863" y="555"/>
                  </a:lnTo>
                  <a:lnTo>
                    <a:pt x="887" y="515"/>
                  </a:lnTo>
                  <a:lnTo>
                    <a:pt x="930" y="441"/>
                  </a:lnTo>
                  <a:lnTo>
                    <a:pt x="945" y="464"/>
                  </a:lnTo>
                  <a:lnTo>
                    <a:pt x="960" y="484"/>
                  </a:lnTo>
                  <a:lnTo>
                    <a:pt x="975" y="502"/>
                  </a:lnTo>
                  <a:lnTo>
                    <a:pt x="992" y="520"/>
                  </a:lnTo>
                  <a:lnTo>
                    <a:pt x="1012" y="538"/>
                  </a:lnTo>
                  <a:lnTo>
                    <a:pt x="968" y="616"/>
                  </a:lnTo>
                  <a:lnTo>
                    <a:pt x="1053" y="566"/>
                  </a:lnTo>
                  <a:lnTo>
                    <a:pt x="1086" y="582"/>
                  </a:lnTo>
                  <a:lnTo>
                    <a:pt x="1119" y="593"/>
                  </a:lnTo>
                  <a:lnTo>
                    <a:pt x="1155" y="602"/>
                  </a:lnTo>
                  <a:lnTo>
                    <a:pt x="1191" y="605"/>
                  </a:lnTo>
                  <a:lnTo>
                    <a:pt x="1229" y="604"/>
                  </a:lnTo>
                  <a:lnTo>
                    <a:pt x="1195" y="623"/>
                  </a:lnTo>
                  <a:lnTo>
                    <a:pt x="1166" y="639"/>
                  </a:lnTo>
                  <a:lnTo>
                    <a:pt x="1142" y="654"/>
                  </a:lnTo>
                  <a:lnTo>
                    <a:pt x="1121" y="666"/>
                  </a:lnTo>
                  <a:lnTo>
                    <a:pt x="1104" y="675"/>
                  </a:lnTo>
                  <a:lnTo>
                    <a:pt x="1089" y="685"/>
                  </a:lnTo>
                  <a:lnTo>
                    <a:pt x="1077" y="691"/>
                  </a:lnTo>
                  <a:lnTo>
                    <a:pt x="1067" y="697"/>
                  </a:lnTo>
                  <a:lnTo>
                    <a:pt x="1059" y="702"/>
                  </a:lnTo>
                  <a:lnTo>
                    <a:pt x="1052" y="706"/>
                  </a:lnTo>
                  <a:lnTo>
                    <a:pt x="1046" y="709"/>
                  </a:lnTo>
                  <a:lnTo>
                    <a:pt x="1039" y="712"/>
                  </a:lnTo>
                  <a:lnTo>
                    <a:pt x="1034" y="716"/>
                  </a:lnTo>
                  <a:lnTo>
                    <a:pt x="1028" y="719"/>
                  </a:lnTo>
                  <a:lnTo>
                    <a:pt x="1402" y="719"/>
                  </a:lnTo>
                  <a:lnTo>
                    <a:pt x="1394" y="664"/>
                  </a:lnTo>
                  <a:lnTo>
                    <a:pt x="1381" y="610"/>
                  </a:lnTo>
                  <a:lnTo>
                    <a:pt x="1362" y="558"/>
                  </a:lnTo>
                  <a:lnTo>
                    <a:pt x="1394" y="535"/>
                  </a:lnTo>
                  <a:lnTo>
                    <a:pt x="1422" y="508"/>
                  </a:lnTo>
                  <a:lnTo>
                    <a:pt x="1445" y="479"/>
                  </a:lnTo>
                  <a:lnTo>
                    <a:pt x="1467" y="444"/>
                  </a:lnTo>
                  <a:lnTo>
                    <a:pt x="1482" y="408"/>
                  </a:lnTo>
                  <a:lnTo>
                    <a:pt x="1493" y="371"/>
                  </a:lnTo>
                  <a:lnTo>
                    <a:pt x="1522" y="423"/>
                  </a:lnTo>
                  <a:lnTo>
                    <a:pt x="1547" y="479"/>
                  </a:lnTo>
                  <a:lnTo>
                    <a:pt x="1567" y="535"/>
                  </a:lnTo>
                  <a:lnTo>
                    <a:pt x="1584" y="593"/>
                  </a:lnTo>
                  <a:lnTo>
                    <a:pt x="1596" y="655"/>
                  </a:lnTo>
                  <a:lnTo>
                    <a:pt x="1603" y="716"/>
                  </a:lnTo>
                  <a:lnTo>
                    <a:pt x="1606" y="780"/>
                  </a:lnTo>
                  <a:lnTo>
                    <a:pt x="1602" y="853"/>
                  </a:lnTo>
                  <a:lnTo>
                    <a:pt x="1593" y="924"/>
                  </a:lnTo>
                  <a:lnTo>
                    <a:pt x="1576" y="993"/>
                  </a:lnTo>
                  <a:lnTo>
                    <a:pt x="1555" y="1059"/>
                  </a:lnTo>
                  <a:lnTo>
                    <a:pt x="1528" y="1123"/>
                  </a:lnTo>
                  <a:lnTo>
                    <a:pt x="1496" y="1184"/>
                  </a:lnTo>
                  <a:lnTo>
                    <a:pt x="1459" y="1242"/>
                  </a:lnTo>
                  <a:lnTo>
                    <a:pt x="1417" y="1296"/>
                  </a:lnTo>
                  <a:lnTo>
                    <a:pt x="1370" y="1346"/>
                  </a:lnTo>
                  <a:lnTo>
                    <a:pt x="1320" y="1393"/>
                  </a:lnTo>
                  <a:lnTo>
                    <a:pt x="1266" y="1435"/>
                  </a:lnTo>
                  <a:lnTo>
                    <a:pt x="1207" y="1472"/>
                  </a:lnTo>
                  <a:lnTo>
                    <a:pt x="1147" y="1505"/>
                  </a:lnTo>
                  <a:lnTo>
                    <a:pt x="1082" y="1532"/>
                  </a:lnTo>
                  <a:lnTo>
                    <a:pt x="1016" y="1553"/>
                  </a:lnTo>
                  <a:lnTo>
                    <a:pt x="947" y="1568"/>
                  </a:lnTo>
                  <a:lnTo>
                    <a:pt x="876" y="1579"/>
                  </a:lnTo>
                  <a:lnTo>
                    <a:pt x="803" y="1582"/>
                  </a:lnTo>
                  <a:lnTo>
                    <a:pt x="730" y="1579"/>
                  </a:lnTo>
                  <a:lnTo>
                    <a:pt x="659" y="1568"/>
                  </a:lnTo>
                  <a:lnTo>
                    <a:pt x="589" y="1553"/>
                  </a:lnTo>
                  <a:lnTo>
                    <a:pt x="523" y="1532"/>
                  </a:lnTo>
                  <a:lnTo>
                    <a:pt x="459" y="1505"/>
                  </a:lnTo>
                  <a:lnTo>
                    <a:pt x="398" y="1472"/>
                  </a:lnTo>
                  <a:lnTo>
                    <a:pt x="340" y="1435"/>
                  </a:lnTo>
                  <a:lnTo>
                    <a:pt x="286" y="1393"/>
                  </a:lnTo>
                  <a:lnTo>
                    <a:pt x="236" y="1346"/>
                  </a:lnTo>
                  <a:lnTo>
                    <a:pt x="190" y="1296"/>
                  </a:lnTo>
                  <a:lnTo>
                    <a:pt x="148" y="1242"/>
                  </a:lnTo>
                  <a:lnTo>
                    <a:pt x="110" y="1184"/>
                  </a:lnTo>
                  <a:lnTo>
                    <a:pt x="78" y="1123"/>
                  </a:lnTo>
                  <a:lnTo>
                    <a:pt x="50" y="1059"/>
                  </a:lnTo>
                  <a:lnTo>
                    <a:pt x="29" y="993"/>
                  </a:lnTo>
                  <a:lnTo>
                    <a:pt x="13" y="924"/>
                  </a:lnTo>
                  <a:lnTo>
                    <a:pt x="4" y="853"/>
                  </a:lnTo>
                  <a:lnTo>
                    <a:pt x="0" y="780"/>
                  </a:lnTo>
                  <a:lnTo>
                    <a:pt x="3" y="710"/>
                  </a:lnTo>
                  <a:lnTo>
                    <a:pt x="12" y="642"/>
                  </a:lnTo>
                  <a:lnTo>
                    <a:pt x="27" y="575"/>
                  </a:lnTo>
                  <a:lnTo>
                    <a:pt x="47" y="510"/>
                  </a:lnTo>
                  <a:lnTo>
                    <a:pt x="72" y="449"/>
                  </a:lnTo>
                  <a:lnTo>
                    <a:pt x="101" y="390"/>
                  </a:lnTo>
                  <a:lnTo>
                    <a:pt x="136" y="333"/>
                  </a:lnTo>
                  <a:lnTo>
                    <a:pt x="175" y="280"/>
                  </a:lnTo>
                  <a:lnTo>
                    <a:pt x="218" y="231"/>
                  </a:lnTo>
                  <a:lnTo>
                    <a:pt x="265" y="185"/>
                  </a:lnTo>
                  <a:lnTo>
                    <a:pt x="316" y="143"/>
                  </a:lnTo>
                  <a:lnTo>
                    <a:pt x="370" y="105"/>
                  </a:lnTo>
                  <a:lnTo>
                    <a:pt x="427" y="71"/>
                  </a:lnTo>
                  <a:lnTo>
                    <a:pt x="487" y="42"/>
                  </a:lnTo>
                  <a:lnTo>
                    <a:pt x="549" y="19"/>
                  </a:lnTo>
                  <a:lnTo>
                    <a:pt x="6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46"/>
            <p:cNvSpPr>
              <a:spLocks/>
            </p:cNvSpPr>
            <p:nvPr/>
          </p:nvSpPr>
          <p:spPr bwMode="auto">
            <a:xfrm>
              <a:off x="9467850" y="3800475"/>
              <a:ext cx="68263" cy="79375"/>
            </a:xfrm>
            <a:custGeom>
              <a:avLst/>
              <a:gdLst>
                <a:gd name="T0" fmla="*/ 288 w 434"/>
                <a:gd name="T1" fmla="*/ 0 h 495"/>
                <a:gd name="T2" fmla="*/ 431 w 434"/>
                <a:gd name="T3" fmla="*/ 74 h 495"/>
                <a:gd name="T4" fmla="*/ 343 w 434"/>
                <a:gd name="T5" fmla="*/ 160 h 495"/>
                <a:gd name="T6" fmla="*/ 434 w 434"/>
                <a:gd name="T7" fmla="*/ 491 h 495"/>
                <a:gd name="T8" fmla="*/ 417 w 434"/>
                <a:gd name="T9" fmla="*/ 495 h 495"/>
                <a:gd name="T10" fmla="*/ 409 w 434"/>
                <a:gd name="T11" fmla="*/ 492 h 495"/>
                <a:gd name="T12" fmla="*/ 403 w 434"/>
                <a:gd name="T13" fmla="*/ 489 h 495"/>
                <a:gd name="T14" fmla="*/ 398 w 434"/>
                <a:gd name="T15" fmla="*/ 486 h 495"/>
                <a:gd name="T16" fmla="*/ 394 w 434"/>
                <a:gd name="T17" fmla="*/ 484 h 495"/>
                <a:gd name="T18" fmla="*/ 389 w 434"/>
                <a:gd name="T19" fmla="*/ 481 h 495"/>
                <a:gd name="T20" fmla="*/ 383 w 434"/>
                <a:gd name="T21" fmla="*/ 479 h 495"/>
                <a:gd name="T22" fmla="*/ 376 w 434"/>
                <a:gd name="T23" fmla="*/ 474 h 495"/>
                <a:gd name="T24" fmla="*/ 367 w 434"/>
                <a:gd name="T25" fmla="*/ 470 h 495"/>
                <a:gd name="T26" fmla="*/ 357 w 434"/>
                <a:gd name="T27" fmla="*/ 464 h 495"/>
                <a:gd name="T28" fmla="*/ 344 w 434"/>
                <a:gd name="T29" fmla="*/ 458 h 495"/>
                <a:gd name="T30" fmla="*/ 326 w 434"/>
                <a:gd name="T31" fmla="*/ 449 h 495"/>
                <a:gd name="T32" fmla="*/ 307 w 434"/>
                <a:gd name="T33" fmla="*/ 439 h 495"/>
                <a:gd name="T34" fmla="*/ 282 w 434"/>
                <a:gd name="T35" fmla="*/ 426 h 495"/>
                <a:gd name="T36" fmla="*/ 254 w 434"/>
                <a:gd name="T37" fmla="*/ 412 h 495"/>
                <a:gd name="T38" fmla="*/ 219 w 434"/>
                <a:gd name="T39" fmla="*/ 282 h 495"/>
                <a:gd name="T40" fmla="*/ 144 w 434"/>
                <a:gd name="T41" fmla="*/ 355 h 495"/>
                <a:gd name="T42" fmla="*/ 0 w 434"/>
                <a:gd name="T43" fmla="*/ 281 h 495"/>
                <a:gd name="T44" fmla="*/ 288 w 434"/>
                <a:gd name="T4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95">
                  <a:moveTo>
                    <a:pt x="288" y="0"/>
                  </a:moveTo>
                  <a:lnTo>
                    <a:pt x="431" y="74"/>
                  </a:lnTo>
                  <a:lnTo>
                    <a:pt x="343" y="160"/>
                  </a:lnTo>
                  <a:lnTo>
                    <a:pt x="434" y="491"/>
                  </a:lnTo>
                  <a:lnTo>
                    <a:pt x="417" y="495"/>
                  </a:lnTo>
                  <a:lnTo>
                    <a:pt x="409" y="492"/>
                  </a:lnTo>
                  <a:lnTo>
                    <a:pt x="403" y="489"/>
                  </a:lnTo>
                  <a:lnTo>
                    <a:pt x="398" y="486"/>
                  </a:lnTo>
                  <a:lnTo>
                    <a:pt x="394" y="484"/>
                  </a:lnTo>
                  <a:lnTo>
                    <a:pt x="389" y="481"/>
                  </a:lnTo>
                  <a:lnTo>
                    <a:pt x="383" y="479"/>
                  </a:lnTo>
                  <a:lnTo>
                    <a:pt x="376" y="474"/>
                  </a:lnTo>
                  <a:lnTo>
                    <a:pt x="367" y="470"/>
                  </a:lnTo>
                  <a:lnTo>
                    <a:pt x="357" y="464"/>
                  </a:lnTo>
                  <a:lnTo>
                    <a:pt x="344" y="458"/>
                  </a:lnTo>
                  <a:lnTo>
                    <a:pt x="326" y="449"/>
                  </a:lnTo>
                  <a:lnTo>
                    <a:pt x="307" y="439"/>
                  </a:lnTo>
                  <a:lnTo>
                    <a:pt x="282" y="426"/>
                  </a:lnTo>
                  <a:lnTo>
                    <a:pt x="254" y="412"/>
                  </a:lnTo>
                  <a:lnTo>
                    <a:pt x="219" y="282"/>
                  </a:lnTo>
                  <a:lnTo>
                    <a:pt x="144" y="355"/>
                  </a:lnTo>
                  <a:lnTo>
                    <a:pt x="0" y="281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1" name="Group 830"/>
          <p:cNvGrpSpPr/>
          <p:nvPr/>
        </p:nvGrpSpPr>
        <p:grpSpPr>
          <a:xfrm>
            <a:off x="8193572" y="3468688"/>
            <a:ext cx="473074" cy="538163"/>
            <a:chOff x="8180388" y="3468688"/>
            <a:chExt cx="473074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4" name="Freeform 251"/>
            <p:cNvSpPr>
              <a:spLocks/>
            </p:cNvSpPr>
            <p:nvPr/>
          </p:nvSpPr>
          <p:spPr bwMode="auto">
            <a:xfrm>
              <a:off x="8410575" y="3687763"/>
              <a:ext cx="36512" cy="95250"/>
            </a:xfrm>
            <a:custGeom>
              <a:avLst/>
              <a:gdLst>
                <a:gd name="T0" fmla="*/ 0 w 231"/>
                <a:gd name="T1" fmla="*/ 0 h 609"/>
                <a:gd name="T2" fmla="*/ 130 w 231"/>
                <a:gd name="T3" fmla="*/ 0 h 609"/>
                <a:gd name="T4" fmla="*/ 153 w 231"/>
                <a:gd name="T5" fmla="*/ 3 h 609"/>
                <a:gd name="T6" fmla="*/ 175 w 231"/>
                <a:gd name="T7" fmla="*/ 11 h 609"/>
                <a:gd name="T8" fmla="*/ 193 w 231"/>
                <a:gd name="T9" fmla="*/ 22 h 609"/>
                <a:gd name="T10" fmla="*/ 209 w 231"/>
                <a:gd name="T11" fmla="*/ 39 h 609"/>
                <a:gd name="T12" fmla="*/ 221 w 231"/>
                <a:gd name="T13" fmla="*/ 57 h 609"/>
                <a:gd name="T14" fmla="*/ 228 w 231"/>
                <a:gd name="T15" fmla="*/ 78 h 609"/>
                <a:gd name="T16" fmla="*/ 231 w 231"/>
                <a:gd name="T17" fmla="*/ 101 h 609"/>
                <a:gd name="T18" fmla="*/ 231 w 231"/>
                <a:gd name="T19" fmla="*/ 553 h 609"/>
                <a:gd name="T20" fmla="*/ 179 w 231"/>
                <a:gd name="T21" fmla="*/ 562 h 609"/>
                <a:gd name="T22" fmla="*/ 127 w 231"/>
                <a:gd name="T23" fmla="*/ 574 h 609"/>
                <a:gd name="T24" fmla="*/ 78 w 231"/>
                <a:gd name="T25" fmla="*/ 591 h 609"/>
                <a:gd name="T26" fmla="*/ 29 w 231"/>
                <a:gd name="T27" fmla="*/ 609 h 609"/>
                <a:gd name="T28" fmla="*/ 29 w 231"/>
                <a:gd name="T29" fmla="*/ 322 h 609"/>
                <a:gd name="T30" fmla="*/ 41 w 231"/>
                <a:gd name="T31" fmla="*/ 301 h 609"/>
                <a:gd name="T32" fmla="*/ 53 w 231"/>
                <a:gd name="T33" fmla="*/ 279 h 609"/>
                <a:gd name="T34" fmla="*/ 66 w 231"/>
                <a:gd name="T35" fmla="*/ 242 h 609"/>
                <a:gd name="T36" fmla="*/ 73 w 231"/>
                <a:gd name="T37" fmla="*/ 204 h 609"/>
                <a:gd name="T38" fmla="*/ 74 w 231"/>
                <a:gd name="T39" fmla="*/ 166 h 609"/>
                <a:gd name="T40" fmla="*/ 70 w 231"/>
                <a:gd name="T41" fmla="*/ 129 h 609"/>
                <a:gd name="T42" fmla="*/ 60 w 231"/>
                <a:gd name="T43" fmla="*/ 94 h 609"/>
                <a:gd name="T44" fmla="*/ 46 w 231"/>
                <a:gd name="T45" fmla="*/ 60 h 609"/>
                <a:gd name="T46" fmla="*/ 25 w 231"/>
                <a:gd name="T47" fmla="*/ 28 h 609"/>
                <a:gd name="T48" fmla="*/ 0 w 231"/>
                <a:gd name="T4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1" h="609">
                  <a:moveTo>
                    <a:pt x="0" y="0"/>
                  </a:moveTo>
                  <a:lnTo>
                    <a:pt x="130" y="0"/>
                  </a:lnTo>
                  <a:lnTo>
                    <a:pt x="153" y="3"/>
                  </a:lnTo>
                  <a:lnTo>
                    <a:pt x="175" y="11"/>
                  </a:lnTo>
                  <a:lnTo>
                    <a:pt x="193" y="22"/>
                  </a:lnTo>
                  <a:lnTo>
                    <a:pt x="209" y="39"/>
                  </a:lnTo>
                  <a:lnTo>
                    <a:pt x="221" y="57"/>
                  </a:lnTo>
                  <a:lnTo>
                    <a:pt x="228" y="78"/>
                  </a:lnTo>
                  <a:lnTo>
                    <a:pt x="231" y="101"/>
                  </a:lnTo>
                  <a:lnTo>
                    <a:pt x="231" y="553"/>
                  </a:lnTo>
                  <a:lnTo>
                    <a:pt x="179" y="562"/>
                  </a:lnTo>
                  <a:lnTo>
                    <a:pt x="127" y="574"/>
                  </a:lnTo>
                  <a:lnTo>
                    <a:pt x="78" y="591"/>
                  </a:lnTo>
                  <a:lnTo>
                    <a:pt x="29" y="609"/>
                  </a:lnTo>
                  <a:lnTo>
                    <a:pt x="29" y="322"/>
                  </a:lnTo>
                  <a:lnTo>
                    <a:pt x="41" y="301"/>
                  </a:lnTo>
                  <a:lnTo>
                    <a:pt x="53" y="279"/>
                  </a:lnTo>
                  <a:lnTo>
                    <a:pt x="66" y="242"/>
                  </a:lnTo>
                  <a:lnTo>
                    <a:pt x="73" y="204"/>
                  </a:lnTo>
                  <a:lnTo>
                    <a:pt x="74" y="166"/>
                  </a:lnTo>
                  <a:lnTo>
                    <a:pt x="70" y="129"/>
                  </a:lnTo>
                  <a:lnTo>
                    <a:pt x="60" y="94"/>
                  </a:lnTo>
                  <a:lnTo>
                    <a:pt x="46" y="60"/>
                  </a:lnTo>
                  <a:lnTo>
                    <a:pt x="25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52"/>
            <p:cNvSpPr>
              <a:spLocks/>
            </p:cNvSpPr>
            <p:nvPr/>
          </p:nvSpPr>
          <p:spPr bwMode="auto">
            <a:xfrm>
              <a:off x="8553450" y="3810001"/>
              <a:ext cx="96837" cy="196850"/>
            </a:xfrm>
            <a:custGeom>
              <a:avLst/>
              <a:gdLst>
                <a:gd name="T0" fmla="*/ 0 w 611"/>
                <a:gd name="T1" fmla="*/ 0 h 1245"/>
                <a:gd name="T2" fmla="*/ 161 w 611"/>
                <a:gd name="T3" fmla="*/ 20 h 1245"/>
                <a:gd name="T4" fmla="*/ 160 w 611"/>
                <a:gd name="T5" fmla="*/ 53 h 1245"/>
                <a:gd name="T6" fmla="*/ 473 w 611"/>
                <a:gd name="T7" fmla="*/ 76 h 1245"/>
                <a:gd name="T8" fmla="*/ 498 w 611"/>
                <a:gd name="T9" fmla="*/ 80 h 1245"/>
                <a:gd name="T10" fmla="*/ 520 w 611"/>
                <a:gd name="T11" fmla="*/ 88 h 1245"/>
                <a:gd name="T12" fmla="*/ 542 w 611"/>
                <a:gd name="T13" fmla="*/ 99 h 1245"/>
                <a:gd name="T14" fmla="*/ 561 w 611"/>
                <a:gd name="T15" fmla="*/ 114 h 1245"/>
                <a:gd name="T16" fmla="*/ 578 w 611"/>
                <a:gd name="T17" fmla="*/ 132 h 1245"/>
                <a:gd name="T18" fmla="*/ 592 w 611"/>
                <a:gd name="T19" fmla="*/ 153 h 1245"/>
                <a:gd name="T20" fmla="*/ 602 w 611"/>
                <a:gd name="T21" fmla="*/ 175 h 1245"/>
                <a:gd name="T22" fmla="*/ 608 w 611"/>
                <a:gd name="T23" fmla="*/ 198 h 1245"/>
                <a:gd name="T24" fmla="*/ 611 w 611"/>
                <a:gd name="T25" fmla="*/ 223 h 1245"/>
                <a:gd name="T26" fmla="*/ 609 w 611"/>
                <a:gd name="T27" fmla="*/ 247 h 1245"/>
                <a:gd name="T28" fmla="*/ 477 w 611"/>
                <a:gd name="T29" fmla="*/ 1119 h 1245"/>
                <a:gd name="T30" fmla="*/ 471 w 611"/>
                <a:gd name="T31" fmla="*/ 1145 h 1245"/>
                <a:gd name="T32" fmla="*/ 460 w 611"/>
                <a:gd name="T33" fmla="*/ 1168 h 1245"/>
                <a:gd name="T34" fmla="*/ 446 w 611"/>
                <a:gd name="T35" fmla="*/ 1190 h 1245"/>
                <a:gd name="T36" fmla="*/ 428 w 611"/>
                <a:gd name="T37" fmla="*/ 1209 h 1245"/>
                <a:gd name="T38" fmla="*/ 408 w 611"/>
                <a:gd name="T39" fmla="*/ 1223 h 1245"/>
                <a:gd name="T40" fmla="*/ 385 w 611"/>
                <a:gd name="T41" fmla="*/ 1234 h 1245"/>
                <a:gd name="T42" fmla="*/ 360 w 611"/>
                <a:gd name="T43" fmla="*/ 1242 h 1245"/>
                <a:gd name="T44" fmla="*/ 335 w 611"/>
                <a:gd name="T45" fmla="*/ 1245 h 1245"/>
                <a:gd name="T46" fmla="*/ 308 w 611"/>
                <a:gd name="T47" fmla="*/ 1243 h 1245"/>
                <a:gd name="T48" fmla="*/ 281 w 611"/>
                <a:gd name="T49" fmla="*/ 1236 h 1245"/>
                <a:gd name="T50" fmla="*/ 257 w 611"/>
                <a:gd name="T51" fmla="*/ 1226 h 1245"/>
                <a:gd name="T52" fmla="*/ 237 w 611"/>
                <a:gd name="T53" fmla="*/ 1212 h 1245"/>
                <a:gd name="T54" fmla="*/ 218 w 611"/>
                <a:gd name="T55" fmla="*/ 1194 h 1245"/>
                <a:gd name="T56" fmla="*/ 203 w 611"/>
                <a:gd name="T57" fmla="*/ 1174 h 1245"/>
                <a:gd name="T58" fmla="*/ 191 w 611"/>
                <a:gd name="T59" fmla="*/ 1151 h 1245"/>
                <a:gd name="T60" fmla="*/ 184 w 611"/>
                <a:gd name="T61" fmla="*/ 1126 h 1245"/>
                <a:gd name="T62" fmla="*/ 181 w 611"/>
                <a:gd name="T63" fmla="*/ 1100 h 1245"/>
                <a:gd name="T64" fmla="*/ 183 w 611"/>
                <a:gd name="T65" fmla="*/ 1074 h 1245"/>
                <a:gd name="T66" fmla="*/ 290 w 611"/>
                <a:gd name="T67" fmla="*/ 361 h 1245"/>
                <a:gd name="T68" fmla="*/ 212 w 611"/>
                <a:gd name="T69" fmla="*/ 355 h 1245"/>
                <a:gd name="T70" fmla="*/ 197 w 611"/>
                <a:gd name="T71" fmla="*/ 307 h 1245"/>
                <a:gd name="T72" fmla="*/ 180 w 611"/>
                <a:gd name="T73" fmla="*/ 262 h 1245"/>
                <a:gd name="T74" fmla="*/ 159 w 611"/>
                <a:gd name="T75" fmla="*/ 217 h 1245"/>
                <a:gd name="T76" fmla="*/ 127 w 611"/>
                <a:gd name="T77" fmla="*/ 158 h 1245"/>
                <a:gd name="T78" fmla="*/ 89 w 611"/>
                <a:gd name="T79" fmla="*/ 101 h 1245"/>
                <a:gd name="T80" fmla="*/ 47 w 611"/>
                <a:gd name="T81" fmla="*/ 49 h 1245"/>
                <a:gd name="T82" fmla="*/ 0 w 611"/>
                <a:gd name="T83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1" h="1245">
                  <a:moveTo>
                    <a:pt x="0" y="0"/>
                  </a:moveTo>
                  <a:lnTo>
                    <a:pt x="161" y="20"/>
                  </a:lnTo>
                  <a:lnTo>
                    <a:pt x="160" y="53"/>
                  </a:lnTo>
                  <a:lnTo>
                    <a:pt x="473" y="76"/>
                  </a:lnTo>
                  <a:lnTo>
                    <a:pt x="498" y="80"/>
                  </a:lnTo>
                  <a:lnTo>
                    <a:pt x="520" y="88"/>
                  </a:lnTo>
                  <a:lnTo>
                    <a:pt x="542" y="99"/>
                  </a:lnTo>
                  <a:lnTo>
                    <a:pt x="561" y="114"/>
                  </a:lnTo>
                  <a:lnTo>
                    <a:pt x="578" y="132"/>
                  </a:lnTo>
                  <a:lnTo>
                    <a:pt x="592" y="153"/>
                  </a:lnTo>
                  <a:lnTo>
                    <a:pt x="602" y="175"/>
                  </a:lnTo>
                  <a:lnTo>
                    <a:pt x="608" y="198"/>
                  </a:lnTo>
                  <a:lnTo>
                    <a:pt x="611" y="223"/>
                  </a:lnTo>
                  <a:lnTo>
                    <a:pt x="609" y="247"/>
                  </a:lnTo>
                  <a:lnTo>
                    <a:pt x="477" y="1119"/>
                  </a:lnTo>
                  <a:lnTo>
                    <a:pt x="471" y="1145"/>
                  </a:lnTo>
                  <a:lnTo>
                    <a:pt x="460" y="1168"/>
                  </a:lnTo>
                  <a:lnTo>
                    <a:pt x="446" y="1190"/>
                  </a:lnTo>
                  <a:lnTo>
                    <a:pt x="428" y="1209"/>
                  </a:lnTo>
                  <a:lnTo>
                    <a:pt x="408" y="1223"/>
                  </a:lnTo>
                  <a:lnTo>
                    <a:pt x="385" y="1234"/>
                  </a:lnTo>
                  <a:lnTo>
                    <a:pt x="360" y="1242"/>
                  </a:lnTo>
                  <a:lnTo>
                    <a:pt x="335" y="1245"/>
                  </a:lnTo>
                  <a:lnTo>
                    <a:pt x="308" y="1243"/>
                  </a:lnTo>
                  <a:lnTo>
                    <a:pt x="281" y="1236"/>
                  </a:lnTo>
                  <a:lnTo>
                    <a:pt x="257" y="1226"/>
                  </a:lnTo>
                  <a:lnTo>
                    <a:pt x="237" y="1212"/>
                  </a:lnTo>
                  <a:lnTo>
                    <a:pt x="218" y="1194"/>
                  </a:lnTo>
                  <a:lnTo>
                    <a:pt x="203" y="1174"/>
                  </a:lnTo>
                  <a:lnTo>
                    <a:pt x="191" y="1151"/>
                  </a:lnTo>
                  <a:lnTo>
                    <a:pt x="184" y="1126"/>
                  </a:lnTo>
                  <a:lnTo>
                    <a:pt x="181" y="1100"/>
                  </a:lnTo>
                  <a:lnTo>
                    <a:pt x="183" y="1074"/>
                  </a:lnTo>
                  <a:lnTo>
                    <a:pt x="290" y="361"/>
                  </a:lnTo>
                  <a:lnTo>
                    <a:pt x="212" y="355"/>
                  </a:lnTo>
                  <a:lnTo>
                    <a:pt x="197" y="307"/>
                  </a:lnTo>
                  <a:lnTo>
                    <a:pt x="180" y="262"/>
                  </a:lnTo>
                  <a:lnTo>
                    <a:pt x="159" y="217"/>
                  </a:lnTo>
                  <a:lnTo>
                    <a:pt x="127" y="158"/>
                  </a:lnTo>
                  <a:lnTo>
                    <a:pt x="89" y="101"/>
                  </a:lnTo>
                  <a:lnTo>
                    <a:pt x="47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53"/>
            <p:cNvSpPr>
              <a:spLocks/>
            </p:cNvSpPr>
            <p:nvPr/>
          </p:nvSpPr>
          <p:spPr bwMode="auto">
            <a:xfrm>
              <a:off x="8485188" y="3556001"/>
              <a:ext cx="87312" cy="87313"/>
            </a:xfrm>
            <a:custGeom>
              <a:avLst/>
              <a:gdLst>
                <a:gd name="T0" fmla="*/ 273 w 547"/>
                <a:gd name="T1" fmla="*/ 0 h 547"/>
                <a:gd name="T2" fmla="*/ 314 w 547"/>
                <a:gd name="T3" fmla="*/ 3 h 547"/>
                <a:gd name="T4" fmla="*/ 352 w 547"/>
                <a:gd name="T5" fmla="*/ 12 h 547"/>
                <a:gd name="T6" fmla="*/ 388 w 547"/>
                <a:gd name="T7" fmla="*/ 26 h 547"/>
                <a:gd name="T8" fmla="*/ 422 w 547"/>
                <a:gd name="T9" fmla="*/ 45 h 547"/>
                <a:gd name="T10" fmla="*/ 453 w 547"/>
                <a:gd name="T11" fmla="*/ 67 h 547"/>
                <a:gd name="T12" fmla="*/ 480 w 547"/>
                <a:gd name="T13" fmla="*/ 94 h 547"/>
                <a:gd name="T14" fmla="*/ 503 w 547"/>
                <a:gd name="T15" fmla="*/ 125 h 547"/>
                <a:gd name="T16" fmla="*/ 521 w 547"/>
                <a:gd name="T17" fmla="*/ 159 h 547"/>
                <a:gd name="T18" fmla="*/ 536 w 547"/>
                <a:gd name="T19" fmla="*/ 195 h 547"/>
                <a:gd name="T20" fmla="*/ 544 w 547"/>
                <a:gd name="T21" fmla="*/ 233 h 547"/>
                <a:gd name="T22" fmla="*/ 547 w 547"/>
                <a:gd name="T23" fmla="*/ 274 h 547"/>
                <a:gd name="T24" fmla="*/ 544 w 547"/>
                <a:gd name="T25" fmla="*/ 314 h 547"/>
                <a:gd name="T26" fmla="*/ 536 w 547"/>
                <a:gd name="T27" fmla="*/ 353 h 547"/>
                <a:gd name="T28" fmla="*/ 521 w 547"/>
                <a:gd name="T29" fmla="*/ 389 h 547"/>
                <a:gd name="T30" fmla="*/ 503 w 547"/>
                <a:gd name="T31" fmla="*/ 423 h 547"/>
                <a:gd name="T32" fmla="*/ 480 w 547"/>
                <a:gd name="T33" fmla="*/ 454 h 547"/>
                <a:gd name="T34" fmla="*/ 453 w 547"/>
                <a:gd name="T35" fmla="*/ 480 h 547"/>
                <a:gd name="T36" fmla="*/ 422 w 547"/>
                <a:gd name="T37" fmla="*/ 503 h 547"/>
                <a:gd name="T38" fmla="*/ 388 w 547"/>
                <a:gd name="T39" fmla="*/ 522 h 547"/>
                <a:gd name="T40" fmla="*/ 352 w 547"/>
                <a:gd name="T41" fmla="*/ 536 h 547"/>
                <a:gd name="T42" fmla="*/ 314 w 547"/>
                <a:gd name="T43" fmla="*/ 544 h 547"/>
                <a:gd name="T44" fmla="*/ 273 w 547"/>
                <a:gd name="T45" fmla="*/ 547 h 547"/>
                <a:gd name="T46" fmla="*/ 233 w 547"/>
                <a:gd name="T47" fmla="*/ 544 h 547"/>
                <a:gd name="T48" fmla="*/ 194 w 547"/>
                <a:gd name="T49" fmla="*/ 536 h 547"/>
                <a:gd name="T50" fmla="*/ 158 w 547"/>
                <a:gd name="T51" fmla="*/ 522 h 547"/>
                <a:gd name="T52" fmla="*/ 124 w 547"/>
                <a:gd name="T53" fmla="*/ 503 h 547"/>
                <a:gd name="T54" fmla="*/ 93 w 547"/>
                <a:gd name="T55" fmla="*/ 480 h 547"/>
                <a:gd name="T56" fmla="*/ 67 w 547"/>
                <a:gd name="T57" fmla="*/ 454 h 547"/>
                <a:gd name="T58" fmla="*/ 44 w 547"/>
                <a:gd name="T59" fmla="*/ 423 h 547"/>
                <a:gd name="T60" fmla="*/ 25 w 547"/>
                <a:gd name="T61" fmla="*/ 389 h 547"/>
                <a:gd name="T62" fmla="*/ 11 w 547"/>
                <a:gd name="T63" fmla="*/ 353 h 547"/>
                <a:gd name="T64" fmla="*/ 3 w 547"/>
                <a:gd name="T65" fmla="*/ 314 h 547"/>
                <a:gd name="T66" fmla="*/ 0 w 547"/>
                <a:gd name="T67" fmla="*/ 274 h 547"/>
                <a:gd name="T68" fmla="*/ 3 w 547"/>
                <a:gd name="T69" fmla="*/ 233 h 547"/>
                <a:gd name="T70" fmla="*/ 11 w 547"/>
                <a:gd name="T71" fmla="*/ 195 h 547"/>
                <a:gd name="T72" fmla="*/ 25 w 547"/>
                <a:gd name="T73" fmla="*/ 159 h 547"/>
                <a:gd name="T74" fmla="*/ 44 w 547"/>
                <a:gd name="T75" fmla="*/ 125 h 547"/>
                <a:gd name="T76" fmla="*/ 67 w 547"/>
                <a:gd name="T77" fmla="*/ 94 h 547"/>
                <a:gd name="T78" fmla="*/ 93 w 547"/>
                <a:gd name="T79" fmla="*/ 67 h 547"/>
                <a:gd name="T80" fmla="*/ 124 w 547"/>
                <a:gd name="T81" fmla="*/ 45 h 547"/>
                <a:gd name="T82" fmla="*/ 158 w 547"/>
                <a:gd name="T83" fmla="*/ 26 h 547"/>
                <a:gd name="T84" fmla="*/ 194 w 547"/>
                <a:gd name="T85" fmla="*/ 12 h 547"/>
                <a:gd name="T86" fmla="*/ 233 w 547"/>
                <a:gd name="T87" fmla="*/ 3 h 547"/>
                <a:gd name="T88" fmla="*/ 273 w 547"/>
                <a:gd name="T8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7" h="547">
                  <a:moveTo>
                    <a:pt x="273" y="0"/>
                  </a:moveTo>
                  <a:lnTo>
                    <a:pt x="314" y="3"/>
                  </a:lnTo>
                  <a:lnTo>
                    <a:pt x="352" y="12"/>
                  </a:lnTo>
                  <a:lnTo>
                    <a:pt x="388" y="26"/>
                  </a:lnTo>
                  <a:lnTo>
                    <a:pt x="422" y="45"/>
                  </a:lnTo>
                  <a:lnTo>
                    <a:pt x="453" y="67"/>
                  </a:lnTo>
                  <a:lnTo>
                    <a:pt x="480" y="94"/>
                  </a:lnTo>
                  <a:lnTo>
                    <a:pt x="503" y="125"/>
                  </a:lnTo>
                  <a:lnTo>
                    <a:pt x="521" y="159"/>
                  </a:lnTo>
                  <a:lnTo>
                    <a:pt x="536" y="195"/>
                  </a:lnTo>
                  <a:lnTo>
                    <a:pt x="544" y="233"/>
                  </a:lnTo>
                  <a:lnTo>
                    <a:pt x="547" y="274"/>
                  </a:lnTo>
                  <a:lnTo>
                    <a:pt x="544" y="314"/>
                  </a:lnTo>
                  <a:lnTo>
                    <a:pt x="536" y="353"/>
                  </a:lnTo>
                  <a:lnTo>
                    <a:pt x="521" y="389"/>
                  </a:lnTo>
                  <a:lnTo>
                    <a:pt x="503" y="423"/>
                  </a:lnTo>
                  <a:lnTo>
                    <a:pt x="480" y="454"/>
                  </a:lnTo>
                  <a:lnTo>
                    <a:pt x="453" y="480"/>
                  </a:lnTo>
                  <a:lnTo>
                    <a:pt x="422" y="503"/>
                  </a:lnTo>
                  <a:lnTo>
                    <a:pt x="388" y="522"/>
                  </a:lnTo>
                  <a:lnTo>
                    <a:pt x="352" y="536"/>
                  </a:lnTo>
                  <a:lnTo>
                    <a:pt x="314" y="544"/>
                  </a:lnTo>
                  <a:lnTo>
                    <a:pt x="273" y="547"/>
                  </a:lnTo>
                  <a:lnTo>
                    <a:pt x="233" y="544"/>
                  </a:lnTo>
                  <a:lnTo>
                    <a:pt x="194" y="536"/>
                  </a:lnTo>
                  <a:lnTo>
                    <a:pt x="158" y="522"/>
                  </a:lnTo>
                  <a:lnTo>
                    <a:pt x="124" y="503"/>
                  </a:lnTo>
                  <a:lnTo>
                    <a:pt x="93" y="480"/>
                  </a:lnTo>
                  <a:lnTo>
                    <a:pt x="67" y="454"/>
                  </a:lnTo>
                  <a:lnTo>
                    <a:pt x="44" y="423"/>
                  </a:lnTo>
                  <a:lnTo>
                    <a:pt x="25" y="389"/>
                  </a:lnTo>
                  <a:lnTo>
                    <a:pt x="11" y="353"/>
                  </a:lnTo>
                  <a:lnTo>
                    <a:pt x="3" y="314"/>
                  </a:lnTo>
                  <a:lnTo>
                    <a:pt x="0" y="274"/>
                  </a:lnTo>
                  <a:lnTo>
                    <a:pt x="3" y="233"/>
                  </a:lnTo>
                  <a:lnTo>
                    <a:pt x="11" y="195"/>
                  </a:lnTo>
                  <a:lnTo>
                    <a:pt x="25" y="159"/>
                  </a:lnTo>
                  <a:lnTo>
                    <a:pt x="44" y="125"/>
                  </a:lnTo>
                  <a:lnTo>
                    <a:pt x="67" y="94"/>
                  </a:lnTo>
                  <a:lnTo>
                    <a:pt x="93" y="67"/>
                  </a:lnTo>
                  <a:lnTo>
                    <a:pt x="124" y="45"/>
                  </a:lnTo>
                  <a:lnTo>
                    <a:pt x="158" y="26"/>
                  </a:lnTo>
                  <a:lnTo>
                    <a:pt x="194" y="12"/>
                  </a:lnTo>
                  <a:lnTo>
                    <a:pt x="233" y="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54"/>
            <p:cNvSpPr>
              <a:spLocks/>
            </p:cNvSpPr>
            <p:nvPr/>
          </p:nvSpPr>
          <p:spPr bwMode="auto">
            <a:xfrm>
              <a:off x="8467725" y="3663951"/>
              <a:ext cx="185737" cy="134938"/>
            </a:xfrm>
            <a:custGeom>
              <a:avLst/>
              <a:gdLst>
                <a:gd name="T0" fmla="*/ 195 w 1173"/>
                <a:gd name="T1" fmla="*/ 0 h 849"/>
                <a:gd name="T2" fmla="*/ 228 w 1173"/>
                <a:gd name="T3" fmla="*/ 0 h 849"/>
                <a:gd name="T4" fmla="*/ 279 w 1173"/>
                <a:gd name="T5" fmla="*/ 0 h 849"/>
                <a:gd name="T6" fmla="*/ 340 w 1173"/>
                <a:gd name="T7" fmla="*/ 0 h 849"/>
                <a:gd name="T8" fmla="*/ 403 w 1173"/>
                <a:gd name="T9" fmla="*/ 1 h 849"/>
                <a:gd name="T10" fmla="*/ 459 w 1173"/>
                <a:gd name="T11" fmla="*/ 1 h 849"/>
                <a:gd name="T12" fmla="*/ 500 w 1173"/>
                <a:gd name="T13" fmla="*/ 1 h 849"/>
                <a:gd name="T14" fmla="*/ 519 w 1173"/>
                <a:gd name="T15" fmla="*/ 2 h 849"/>
                <a:gd name="T16" fmla="*/ 583 w 1173"/>
                <a:gd name="T17" fmla="*/ 14 h 849"/>
                <a:gd name="T18" fmla="*/ 637 w 1173"/>
                <a:gd name="T19" fmla="*/ 46 h 849"/>
                <a:gd name="T20" fmla="*/ 678 w 1173"/>
                <a:gd name="T21" fmla="*/ 94 h 849"/>
                <a:gd name="T22" fmla="*/ 699 w 1173"/>
                <a:gd name="T23" fmla="*/ 155 h 849"/>
                <a:gd name="T24" fmla="*/ 701 w 1173"/>
                <a:gd name="T25" fmla="*/ 432 h 849"/>
                <a:gd name="T26" fmla="*/ 461 w 1173"/>
                <a:gd name="T27" fmla="*/ 189 h 849"/>
                <a:gd name="T28" fmla="*/ 1064 w 1173"/>
                <a:gd name="T29" fmla="*/ 603 h 849"/>
                <a:gd name="T30" fmla="*/ 1111 w 1173"/>
                <a:gd name="T31" fmla="*/ 620 h 849"/>
                <a:gd name="T32" fmla="*/ 1147 w 1173"/>
                <a:gd name="T33" fmla="*/ 650 h 849"/>
                <a:gd name="T34" fmla="*/ 1169 w 1173"/>
                <a:gd name="T35" fmla="*/ 693 h 849"/>
                <a:gd name="T36" fmla="*/ 1172 w 1173"/>
                <a:gd name="T37" fmla="*/ 742 h 849"/>
                <a:gd name="T38" fmla="*/ 1156 w 1173"/>
                <a:gd name="T39" fmla="*/ 788 h 849"/>
                <a:gd name="T40" fmla="*/ 1124 w 1173"/>
                <a:gd name="T41" fmla="*/ 825 h 849"/>
                <a:gd name="T42" fmla="*/ 1082 w 1173"/>
                <a:gd name="T43" fmla="*/ 845 h 849"/>
                <a:gd name="T44" fmla="*/ 1033 w 1173"/>
                <a:gd name="T45" fmla="*/ 849 h 849"/>
                <a:gd name="T46" fmla="*/ 518 w 1173"/>
                <a:gd name="T47" fmla="*/ 780 h 849"/>
                <a:gd name="T48" fmla="*/ 475 w 1173"/>
                <a:gd name="T49" fmla="*/ 757 h 849"/>
                <a:gd name="T50" fmla="*/ 447 w 1173"/>
                <a:gd name="T51" fmla="*/ 718 h 849"/>
                <a:gd name="T52" fmla="*/ 334 w 1173"/>
                <a:gd name="T53" fmla="*/ 767 h 849"/>
                <a:gd name="T54" fmla="*/ 207 w 1173"/>
                <a:gd name="T55" fmla="*/ 717 h 849"/>
                <a:gd name="T56" fmla="*/ 71 w 1173"/>
                <a:gd name="T57" fmla="*/ 691 h 849"/>
                <a:gd name="T58" fmla="*/ 3 w 1173"/>
                <a:gd name="T59" fmla="*/ 184 h 849"/>
                <a:gd name="T60" fmla="*/ 14 w 1173"/>
                <a:gd name="T61" fmla="*/ 119 h 849"/>
                <a:gd name="T62" fmla="*/ 47 w 1173"/>
                <a:gd name="T63" fmla="*/ 65 h 849"/>
                <a:gd name="T64" fmla="*/ 95 w 1173"/>
                <a:gd name="T65" fmla="*/ 25 h 849"/>
                <a:gd name="T66" fmla="*/ 156 w 1173"/>
                <a:gd name="T67" fmla="*/ 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3" h="849">
                  <a:moveTo>
                    <a:pt x="189" y="0"/>
                  </a:moveTo>
                  <a:lnTo>
                    <a:pt x="195" y="0"/>
                  </a:lnTo>
                  <a:lnTo>
                    <a:pt x="208" y="0"/>
                  </a:lnTo>
                  <a:lnTo>
                    <a:pt x="228" y="0"/>
                  </a:lnTo>
                  <a:lnTo>
                    <a:pt x="252" y="0"/>
                  </a:lnTo>
                  <a:lnTo>
                    <a:pt x="279" y="0"/>
                  </a:lnTo>
                  <a:lnTo>
                    <a:pt x="308" y="0"/>
                  </a:lnTo>
                  <a:lnTo>
                    <a:pt x="340" y="0"/>
                  </a:lnTo>
                  <a:lnTo>
                    <a:pt x="372" y="1"/>
                  </a:lnTo>
                  <a:lnTo>
                    <a:pt x="403" y="1"/>
                  </a:lnTo>
                  <a:lnTo>
                    <a:pt x="432" y="1"/>
                  </a:lnTo>
                  <a:lnTo>
                    <a:pt x="459" y="1"/>
                  </a:lnTo>
                  <a:lnTo>
                    <a:pt x="483" y="1"/>
                  </a:lnTo>
                  <a:lnTo>
                    <a:pt x="500" y="1"/>
                  </a:lnTo>
                  <a:lnTo>
                    <a:pt x="513" y="1"/>
                  </a:lnTo>
                  <a:lnTo>
                    <a:pt x="519" y="2"/>
                  </a:lnTo>
                  <a:lnTo>
                    <a:pt x="552" y="5"/>
                  </a:lnTo>
                  <a:lnTo>
                    <a:pt x="583" y="14"/>
                  </a:lnTo>
                  <a:lnTo>
                    <a:pt x="612" y="28"/>
                  </a:lnTo>
                  <a:lnTo>
                    <a:pt x="637" y="46"/>
                  </a:lnTo>
                  <a:lnTo>
                    <a:pt x="659" y="68"/>
                  </a:lnTo>
                  <a:lnTo>
                    <a:pt x="678" y="94"/>
                  </a:lnTo>
                  <a:lnTo>
                    <a:pt x="691" y="123"/>
                  </a:lnTo>
                  <a:lnTo>
                    <a:pt x="699" y="155"/>
                  </a:lnTo>
                  <a:lnTo>
                    <a:pt x="702" y="188"/>
                  </a:lnTo>
                  <a:lnTo>
                    <a:pt x="701" y="432"/>
                  </a:lnTo>
                  <a:lnTo>
                    <a:pt x="669" y="428"/>
                  </a:lnTo>
                  <a:lnTo>
                    <a:pt x="461" y="189"/>
                  </a:lnTo>
                  <a:lnTo>
                    <a:pt x="639" y="548"/>
                  </a:lnTo>
                  <a:lnTo>
                    <a:pt x="1064" y="603"/>
                  </a:lnTo>
                  <a:lnTo>
                    <a:pt x="1089" y="609"/>
                  </a:lnTo>
                  <a:lnTo>
                    <a:pt x="1111" y="620"/>
                  </a:lnTo>
                  <a:lnTo>
                    <a:pt x="1130" y="633"/>
                  </a:lnTo>
                  <a:lnTo>
                    <a:pt x="1147" y="650"/>
                  </a:lnTo>
                  <a:lnTo>
                    <a:pt x="1159" y="670"/>
                  </a:lnTo>
                  <a:lnTo>
                    <a:pt x="1169" y="693"/>
                  </a:lnTo>
                  <a:lnTo>
                    <a:pt x="1173" y="716"/>
                  </a:lnTo>
                  <a:lnTo>
                    <a:pt x="1172" y="742"/>
                  </a:lnTo>
                  <a:lnTo>
                    <a:pt x="1167" y="767"/>
                  </a:lnTo>
                  <a:lnTo>
                    <a:pt x="1156" y="788"/>
                  </a:lnTo>
                  <a:lnTo>
                    <a:pt x="1142" y="808"/>
                  </a:lnTo>
                  <a:lnTo>
                    <a:pt x="1124" y="825"/>
                  </a:lnTo>
                  <a:lnTo>
                    <a:pt x="1105" y="837"/>
                  </a:lnTo>
                  <a:lnTo>
                    <a:pt x="1082" y="845"/>
                  </a:lnTo>
                  <a:lnTo>
                    <a:pt x="1058" y="849"/>
                  </a:lnTo>
                  <a:lnTo>
                    <a:pt x="1033" y="849"/>
                  </a:lnTo>
                  <a:lnTo>
                    <a:pt x="542" y="786"/>
                  </a:lnTo>
                  <a:lnTo>
                    <a:pt x="518" y="780"/>
                  </a:lnTo>
                  <a:lnTo>
                    <a:pt x="495" y="771"/>
                  </a:lnTo>
                  <a:lnTo>
                    <a:pt x="475" y="757"/>
                  </a:lnTo>
                  <a:lnTo>
                    <a:pt x="459" y="739"/>
                  </a:lnTo>
                  <a:lnTo>
                    <a:pt x="447" y="718"/>
                  </a:lnTo>
                  <a:lnTo>
                    <a:pt x="238" y="298"/>
                  </a:lnTo>
                  <a:lnTo>
                    <a:pt x="334" y="767"/>
                  </a:lnTo>
                  <a:lnTo>
                    <a:pt x="271" y="739"/>
                  </a:lnTo>
                  <a:lnTo>
                    <a:pt x="207" y="717"/>
                  </a:lnTo>
                  <a:lnTo>
                    <a:pt x="140" y="701"/>
                  </a:lnTo>
                  <a:lnTo>
                    <a:pt x="71" y="691"/>
                  </a:lnTo>
                  <a:lnTo>
                    <a:pt x="0" y="686"/>
                  </a:lnTo>
                  <a:lnTo>
                    <a:pt x="3" y="184"/>
                  </a:lnTo>
                  <a:lnTo>
                    <a:pt x="6" y="151"/>
                  </a:lnTo>
                  <a:lnTo>
                    <a:pt x="14" y="119"/>
                  </a:lnTo>
                  <a:lnTo>
                    <a:pt x="29" y="90"/>
                  </a:lnTo>
                  <a:lnTo>
                    <a:pt x="47" y="65"/>
                  </a:lnTo>
                  <a:lnTo>
                    <a:pt x="69" y="43"/>
                  </a:lnTo>
                  <a:lnTo>
                    <a:pt x="95" y="25"/>
                  </a:lnTo>
                  <a:lnTo>
                    <a:pt x="124" y="11"/>
                  </a:lnTo>
                  <a:lnTo>
                    <a:pt x="156" y="2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55"/>
            <p:cNvSpPr>
              <a:spLocks noEditPoints="1"/>
            </p:cNvSpPr>
            <p:nvPr/>
          </p:nvSpPr>
          <p:spPr bwMode="auto">
            <a:xfrm>
              <a:off x="8358188" y="3792538"/>
              <a:ext cx="214312" cy="214313"/>
            </a:xfrm>
            <a:custGeom>
              <a:avLst/>
              <a:gdLst>
                <a:gd name="T0" fmla="*/ 866 w 1349"/>
                <a:gd name="T1" fmla="*/ 1106 h 1348"/>
                <a:gd name="T2" fmla="*/ 804 w 1349"/>
                <a:gd name="T3" fmla="*/ 998 h 1348"/>
                <a:gd name="T4" fmla="*/ 742 w 1349"/>
                <a:gd name="T5" fmla="*/ 891 h 1348"/>
                <a:gd name="T6" fmla="*/ 571 w 1349"/>
                <a:gd name="T7" fmla="*/ 954 h 1348"/>
                <a:gd name="T8" fmla="*/ 520 w 1349"/>
                <a:gd name="T9" fmla="*/ 1044 h 1348"/>
                <a:gd name="T10" fmla="*/ 569 w 1349"/>
                <a:gd name="T11" fmla="*/ 1168 h 1348"/>
                <a:gd name="T12" fmla="*/ 858 w 1349"/>
                <a:gd name="T13" fmla="*/ 890 h 1348"/>
                <a:gd name="T14" fmla="*/ 924 w 1349"/>
                <a:gd name="T15" fmla="*/ 1006 h 1348"/>
                <a:gd name="T16" fmla="*/ 1085 w 1349"/>
                <a:gd name="T17" fmla="*/ 969 h 1348"/>
                <a:gd name="T18" fmla="*/ 853 w 1349"/>
                <a:gd name="T19" fmla="*/ 836 h 1348"/>
                <a:gd name="T20" fmla="*/ 437 w 1349"/>
                <a:gd name="T21" fmla="*/ 870 h 1348"/>
                <a:gd name="T22" fmla="*/ 320 w 1349"/>
                <a:gd name="T23" fmla="*/ 936 h 1348"/>
                <a:gd name="T24" fmla="*/ 396 w 1349"/>
                <a:gd name="T25" fmla="*/ 1054 h 1348"/>
                <a:gd name="T26" fmla="*/ 468 w 1349"/>
                <a:gd name="T27" fmla="*/ 929 h 1348"/>
                <a:gd name="T28" fmla="*/ 863 w 1349"/>
                <a:gd name="T29" fmla="*/ 724 h 1348"/>
                <a:gd name="T30" fmla="*/ 986 w 1349"/>
                <a:gd name="T31" fmla="*/ 795 h 1348"/>
                <a:gd name="T32" fmla="*/ 1083 w 1349"/>
                <a:gd name="T33" fmla="*/ 851 h 1348"/>
                <a:gd name="T34" fmla="*/ 863 w 1349"/>
                <a:gd name="T35" fmla="*/ 724 h 1348"/>
                <a:gd name="T36" fmla="*/ 266 w 1349"/>
                <a:gd name="T37" fmla="*/ 851 h 1348"/>
                <a:gd name="T38" fmla="*/ 363 w 1349"/>
                <a:gd name="T39" fmla="*/ 795 h 1348"/>
                <a:gd name="T40" fmla="*/ 486 w 1349"/>
                <a:gd name="T41" fmla="*/ 724 h 1348"/>
                <a:gd name="T42" fmla="*/ 598 w 1349"/>
                <a:gd name="T43" fmla="*/ 629 h 1348"/>
                <a:gd name="T44" fmla="*/ 630 w 1349"/>
                <a:gd name="T45" fmla="*/ 750 h 1348"/>
                <a:gd name="T46" fmla="*/ 751 w 1349"/>
                <a:gd name="T47" fmla="*/ 719 h 1348"/>
                <a:gd name="T48" fmla="*/ 719 w 1349"/>
                <a:gd name="T49" fmla="*/ 598 h 1348"/>
                <a:gd name="T50" fmla="*/ 1062 w 1349"/>
                <a:gd name="T51" fmla="*/ 509 h 1348"/>
                <a:gd name="T52" fmla="*/ 971 w 1349"/>
                <a:gd name="T53" fmla="*/ 561 h 1348"/>
                <a:gd name="T54" fmla="*/ 1178 w 1349"/>
                <a:gd name="T55" fmla="*/ 623 h 1348"/>
                <a:gd name="T56" fmla="*/ 180 w 1349"/>
                <a:gd name="T57" fmla="*/ 569 h 1348"/>
                <a:gd name="T58" fmla="*/ 394 w 1349"/>
                <a:gd name="T59" fmla="*/ 571 h 1348"/>
                <a:gd name="T60" fmla="*/ 305 w 1349"/>
                <a:gd name="T61" fmla="*/ 519 h 1348"/>
                <a:gd name="T62" fmla="*/ 953 w 1349"/>
                <a:gd name="T63" fmla="*/ 293 h 1348"/>
                <a:gd name="T64" fmla="*/ 900 w 1349"/>
                <a:gd name="T65" fmla="*/ 383 h 1348"/>
                <a:gd name="T66" fmla="*/ 890 w 1349"/>
                <a:gd name="T67" fmla="*/ 401 h 1348"/>
                <a:gd name="T68" fmla="*/ 872 w 1349"/>
                <a:gd name="T69" fmla="*/ 434 h 1348"/>
                <a:gd name="T70" fmla="*/ 843 w 1349"/>
                <a:gd name="T71" fmla="*/ 519 h 1348"/>
                <a:gd name="T72" fmla="*/ 968 w 1349"/>
                <a:gd name="T73" fmla="*/ 447 h 1348"/>
                <a:gd name="T74" fmla="*/ 1059 w 1349"/>
                <a:gd name="T75" fmla="*/ 347 h 1348"/>
                <a:gd name="T76" fmla="*/ 298 w 1349"/>
                <a:gd name="T77" fmla="*/ 337 h 1348"/>
                <a:gd name="T78" fmla="*/ 382 w 1349"/>
                <a:gd name="T79" fmla="*/ 447 h 1348"/>
                <a:gd name="T80" fmla="*/ 506 w 1349"/>
                <a:gd name="T81" fmla="*/ 518 h 1348"/>
                <a:gd name="T82" fmla="*/ 468 w 1349"/>
                <a:gd name="T83" fmla="*/ 418 h 1348"/>
                <a:gd name="T84" fmla="*/ 396 w 1349"/>
                <a:gd name="T85" fmla="*/ 294 h 1348"/>
                <a:gd name="T86" fmla="*/ 765 w 1349"/>
                <a:gd name="T87" fmla="*/ 416 h 1348"/>
                <a:gd name="T88" fmla="*/ 796 w 1349"/>
                <a:gd name="T89" fmla="*/ 363 h 1348"/>
                <a:gd name="T90" fmla="*/ 807 w 1349"/>
                <a:gd name="T91" fmla="*/ 344 h 1348"/>
                <a:gd name="T92" fmla="*/ 851 w 1349"/>
                <a:gd name="T93" fmla="*/ 268 h 1348"/>
                <a:gd name="T94" fmla="*/ 624 w 1349"/>
                <a:gd name="T95" fmla="*/ 171 h 1348"/>
                <a:gd name="T96" fmla="*/ 510 w 1349"/>
                <a:gd name="T97" fmla="*/ 286 h 1348"/>
                <a:gd name="T98" fmla="*/ 562 w 1349"/>
                <a:gd name="T99" fmla="*/ 378 h 1348"/>
                <a:gd name="T100" fmla="*/ 624 w 1349"/>
                <a:gd name="T101" fmla="*/ 171 h 1348"/>
                <a:gd name="T102" fmla="*/ 979 w 1349"/>
                <a:gd name="T103" fmla="*/ 73 h 1348"/>
                <a:gd name="T104" fmla="*/ 1246 w 1349"/>
                <a:gd name="T105" fmla="*/ 316 h 1348"/>
                <a:gd name="T106" fmla="*/ 1349 w 1349"/>
                <a:gd name="T107" fmla="*/ 674 h 1348"/>
                <a:gd name="T108" fmla="*/ 1246 w 1349"/>
                <a:gd name="T109" fmla="*/ 1031 h 1348"/>
                <a:gd name="T110" fmla="*/ 979 w 1349"/>
                <a:gd name="T111" fmla="*/ 1275 h 1348"/>
                <a:gd name="T112" fmla="*/ 610 w 1349"/>
                <a:gd name="T113" fmla="*/ 1344 h 1348"/>
                <a:gd name="T114" fmla="*/ 266 w 1349"/>
                <a:gd name="T115" fmla="*/ 1211 h 1348"/>
                <a:gd name="T116" fmla="*/ 48 w 1349"/>
                <a:gd name="T117" fmla="*/ 922 h 1348"/>
                <a:gd name="T118" fmla="*/ 12 w 1349"/>
                <a:gd name="T119" fmla="*/ 546 h 1348"/>
                <a:gd name="T120" fmla="*/ 176 w 1349"/>
                <a:gd name="T121" fmla="*/ 219 h 1348"/>
                <a:gd name="T122" fmla="*/ 486 w 1349"/>
                <a:gd name="T123" fmla="*/ 27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9" h="1348">
                  <a:moveTo>
                    <a:pt x="725" y="862"/>
                  </a:moveTo>
                  <a:lnTo>
                    <a:pt x="725" y="1177"/>
                  </a:lnTo>
                  <a:lnTo>
                    <a:pt x="780" y="1168"/>
                  </a:lnTo>
                  <a:lnTo>
                    <a:pt x="832" y="1154"/>
                  </a:lnTo>
                  <a:lnTo>
                    <a:pt x="882" y="1134"/>
                  </a:lnTo>
                  <a:lnTo>
                    <a:pt x="866" y="1106"/>
                  </a:lnTo>
                  <a:lnTo>
                    <a:pt x="852" y="1082"/>
                  </a:lnTo>
                  <a:lnTo>
                    <a:pt x="840" y="1061"/>
                  </a:lnTo>
                  <a:lnTo>
                    <a:pt x="829" y="1044"/>
                  </a:lnTo>
                  <a:lnTo>
                    <a:pt x="820" y="1027"/>
                  </a:lnTo>
                  <a:lnTo>
                    <a:pt x="812" y="1013"/>
                  </a:lnTo>
                  <a:lnTo>
                    <a:pt x="804" y="998"/>
                  </a:lnTo>
                  <a:lnTo>
                    <a:pt x="795" y="985"/>
                  </a:lnTo>
                  <a:lnTo>
                    <a:pt x="787" y="970"/>
                  </a:lnTo>
                  <a:lnTo>
                    <a:pt x="778" y="954"/>
                  </a:lnTo>
                  <a:lnTo>
                    <a:pt x="767" y="935"/>
                  </a:lnTo>
                  <a:lnTo>
                    <a:pt x="755" y="915"/>
                  </a:lnTo>
                  <a:lnTo>
                    <a:pt x="742" y="891"/>
                  </a:lnTo>
                  <a:lnTo>
                    <a:pt x="725" y="862"/>
                  </a:lnTo>
                  <a:close/>
                  <a:moveTo>
                    <a:pt x="624" y="862"/>
                  </a:moveTo>
                  <a:lnTo>
                    <a:pt x="608" y="891"/>
                  </a:lnTo>
                  <a:lnTo>
                    <a:pt x="593" y="915"/>
                  </a:lnTo>
                  <a:lnTo>
                    <a:pt x="582" y="935"/>
                  </a:lnTo>
                  <a:lnTo>
                    <a:pt x="571" y="954"/>
                  </a:lnTo>
                  <a:lnTo>
                    <a:pt x="562" y="970"/>
                  </a:lnTo>
                  <a:lnTo>
                    <a:pt x="553" y="985"/>
                  </a:lnTo>
                  <a:lnTo>
                    <a:pt x="546" y="998"/>
                  </a:lnTo>
                  <a:lnTo>
                    <a:pt x="537" y="1013"/>
                  </a:lnTo>
                  <a:lnTo>
                    <a:pt x="529" y="1027"/>
                  </a:lnTo>
                  <a:lnTo>
                    <a:pt x="520" y="1044"/>
                  </a:lnTo>
                  <a:lnTo>
                    <a:pt x="510" y="1061"/>
                  </a:lnTo>
                  <a:lnTo>
                    <a:pt x="497" y="1082"/>
                  </a:lnTo>
                  <a:lnTo>
                    <a:pt x="483" y="1106"/>
                  </a:lnTo>
                  <a:lnTo>
                    <a:pt x="466" y="1134"/>
                  </a:lnTo>
                  <a:lnTo>
                    <a:pt x="517" y="1154"/>
                  </a:lnTo>
                  <a:lnTo>
                    <a:pt x="569" y="1168"/>
                  </a:lnTo>
                  <a:lnTo>
                    <a:pt x="624" y="1177"/>
                  </a:lnTo>
                  <a:lnTo>
                    <a:pt x="624" y="862"/>
                  </a:lnTo>
                  <a:close/>
                  <a:moveTo>
                    <a:pt x="813" y="812"/>
                  </a:moveTo>
                  <a:lnTo>
                    <a:pt x="830" y="842"/>
                  </a:lnTo>
                  <a:lnTo>
                    <a:pt x="845" y="867"/>
                  </a:lnTo>
                  <a:lnTo>
                    <a:pt x="858" y="890"/>
                  </a:lnTo>
                  <a:lnTo>
                    <a:pt x="870" y="911"/>
                  </a:lnTo>
                  <a:lnTo>
                    <a:pt x="881" y="929"/>
                  </a:lnTo>
                  <a:lnTo>
                    <a:pt x="891" y="948"/>
                  </a:lnTo>
                  <a:lnTo>
                    <a:pt x="901" y="966"/>
                  </a:lnTo>
                  <a:lnTo>
                    <a:pt x="913" y="985"/>
                  </a:lnTo>
                  <a:lnTo>
                    <a:pt x="924" y="1006"/>
                  </a:lnTo>
                  <a:lnTo>
                    <a:pt x="938" y="1028"/>
                  </a:lnTo>
                  <a:lnTo>
                    <a:pt x="953" y="1054"/>
                  </a:lnTo>
                  <a:lnTo>
                    <a:pt x="970" y="1084"/>
                  </a:lnTo>
                  <a:lnTo>
                    <a:pt x="1012" y="1050"/>
                  </a:lnTo>
                  <a:lnTo>
                    <a:pt x="1051" y="1012"/>
                  </a:lnTo>
                  <a:lnTo>
                    <a:pt x="1085" y="969"/>
                  </a:lnTo>
                  <a:lnTo>
                    <a:pt x="1042" y="945"/>
                  </a:lnTo>
                  <a:lnTo>
                    <a:pt x="1003" y="921"/>
                  </a:lnTo>
                  <a:lnTo>
                    <a:pt x="964" y="899"/>
                  </a:lnTo>
                  <a:lnTo>
                    <a:pt x="927" y="879"/>
                  </a:lnTo>
                  <a:lnTo>
                    <a:pt x="891" y="857"/>
                  </a:lnTo>
                  <a:lnTo>
                    <a:pt x="853" y="836"/>
                  </a:lnTo>
                  <a:lnTo>
                    <a:pt x="813" y="812"/>
                  </a:lnTo>
                  <a:close/>
                  <a:moveTo>
                    <a:pt x="536" y="812"/>
                  </a:moveTo>
                  <a:lnTo>
                    <a:pt x="506" y="829"/>
                  </a:lnTo>
                  <a:lnTo>
                    <a:pt x="481" y="844"/>
                  </a:lnTo>
                  <a:lnTo>
                    <a:pt x="458" y="857"/>
                  </a:lnTo>
                  <a:lnTo>
                    <a:pt x="437" y="870"/>
                  </a:lnTo>
                  <a:lnTo>
                    <a:pt x="419" y="880"/>
                  </a:lnTo>
                  <a:lnTo>
                    <a:pt x="400" y="890"/>
                  </a:lnTo>
                  <a:lnTo>
                    <a:pt x="382" y="901"/>
                  </a:lnTo>
                  <a:lnTo>
                    <a:pt x="363" y="912"/>
                  </a:lnTo>
                  <a:lnTo>
                    <a:pt x="342" y="924"/>
                  </a:lnTo>
                  <a:lnTo>
                    <a:pt x="320" y="936"/>
                  </a:lnTo>
                  <a:lnTo>
                    <a:pt x="294" y="952"/>
                  </a:lnTo>
                  <a:lnTo>
                    <a:pt x="264" y="969"/>
                  </a:lnTo>
                  <a:lnTo>
                    <a:pt x="298" y="1012"/>
                  </a:lnTo>
                  <a:lnTo>
                    <a:pt x="337" y="1050"/>
                  </a:lnTo>
                  <a:lnTo>
                    <a:pt x="380" y="1084"/>
                  </a:lnTo>
                  <a:lnTo>
                    <a:pt x="396" y="1054"/>
                  </a:lnTo>
                  <a:lnTo>
                    <a:pt x="412" y="1028"/>
                  </a:lnTo>
                  <a:lnTo>
                    <a:pt x="424" y="1006"/>
                  </a:lnTo>
                  <a:lnTo>
                    <a:pt x="436" y="985"/>
                  </a:lnTo>
                  <a:lnTo>
                    <a:pt x="448" y="966"/>
                  </a:lnTo>
                  <a:lnTo>
                    <a:pt x="458" y="948"/>
                  </a:lnTo>
                  <a:lnTo>
                    <a:pt x="468" y="929"/>
                  </a:lnTo>
                  <a:lnTo>
                    <a:pt x="480" y="911"/>
                  </a:lnTo>
                  <a:lnTo>
                    <a:pt x="491" y="890"/>
                  </a:lnTo>
                  <a:lnTo>
                    <a:pt x="504" y="867"/>
                  </a:lnTo>
                  <a:lnTo>
                    <a:pt x="519" y="842"/>
                  </a:lnTo>
                  <a:lnTo>
                    <a:pt x="536" y="812"/>
                  </a:lnTo>
                  <a:close/>
                  <a:moveTo>
                    <a:pt x="863" y="724"/>
                  </a:moveTo>
                  <a:lnTo>
                    <a:pt x="891" y="741"/>
                  </a:lnTo>
                  <a:lnTo>
                    <a:pt x="916" y="755"/>
                  </a:lnTo>
                  <a:lnTo>
                    <a:pt x="937" y="766"/>
                  </a:lnTo>
                  <a:lnTo>
                    <a:pt x="955" y="777"/>
                  </a:lnTo>
                  <a:lnTo>
                    <a:pt x="971" y="786"/>
                  </a:lnTo>
                  <a:lnTo>
                    <a:pt x="986" y="795"/>
                  </a:lnTo>
                  <a:lnTo>
                    <a:pt x="999" y="803"/>
                  </a:lnTo>
                  <a:lnTo>
                    <a:pt x="1014" y="811"/>
                  </a:lnTo>
                  <a:lnTo>
                    <a:pt x="1028" y="819"/>
                  </a:lnTo>
                  <a:lnTo>
                    <a:pt x="1044" y="828"/>
                  </a:lnTo>
                  <a:lnTo>
                    <a:pt x="1062" y="840"/>
                  </a:lnTo>
                  <a:lnTo>
                    <a:pt x="1083" y="851"/>
                  </a:lnTo>
                  <a:lnTo>
                    <a:pt x="1108" y="865"/>
                  </a:lnTo>
                  <a:lnTo>
                    <a:pt x="1136" y="882"/>
                  </a:lnTo>
                  <a:lnTo>
                    <a:pt x="1155" y="831"/>
                  </a:lnTo>
                  <a:lnTo>
                    <a:pt x="1170" y="779"/>
                  </a:lnTo>
                  <a:lnTo>
                    <a:pt x="1178" y="724"/>
                  </a:lnTo>
                  <a:lnTo>
                    <a:pt x="863" y="724"/>
                  </a:lnTo>
                  <a:close/>
                  <a:moveTo>
                    <a:pt x="171" y="724"/>
                  </a:moveTo>
                  <a:lnTo>
                    <a:pt x="180" y="779"/>
                  </a:lnTo>
                  <a:lnTo>
                    <a:pt x="194" y="831"/>
                  </a:lnTo>
                  <a:lnTo>
                    <a:pt x="214" y="882"/>
                  </a:lnTo>
                  <a:lnTo>
                    <a:pt x="241" y="865"/>
                  </a:lnTo>
                  <a:lnTo>
                    <a:pt x="266" y="851"/>
                  </a:lnTo>
                  <a:lnTo>
                    <a:pt x="287" y="840"/>
                  </a:lnTo>
                  <a:lnTo>
                    <a:pt x="304" y="829"/>
                  </a:lnTo>
                  <a:lnTo>
                    <a:pt x="321" y="820"/>
                  </a:lnTo>
                  <a:lnTo>
                    <a:pt x="335" y="811"/>
                  </a:lnTo>
                  <a:lnTo>
                    <a:pt x="350" y="804"/>
                  </a:lnTo>
                  <a:lnTo>
                    <a:pt x="363" y="795"/>
                  </a:lnTo>
                  <a:lnTo>
                    <a:pt x="379" y="786"/>
                  </a:lnTo>
                  <a:lnTo>
                    <a:pt x="394" y="777"/>
                  </a:lnTo>
                  <a:lnTo>
                    <a:pt x="413" y="766"/>
                  </a:lnTo>
                  <a:lnTo>
                    <a:pt x="433" y="755"/>
                  </a:lnTo>
                  <a:lnTo>
                    <a:pt x="457" y="741"/>
                  </a:lnTo>
                  <a:lnTo>
                    <a:pt x="486" y="724"/>
                  </a:lnTo>
                  <a:lnTo>
                    <a:pt x="171" y="724"/>
                  </a:lnTo>
                  <a:close/>
                  <a:moveTo>
                    <a:pt x="675" y="585"/>
                  </a:moveTo>
                  <a:lnTo>
                    <a:pt x="651" y="588"/>
                  </a:lnTo>
                  <a:lnTo>
                    <a:pt x="630" y="598"/>
                  </a:lnTo>
                  <a:lnTo>
                    <a:pt x="612" y="611"/>
                  </a:lnTo>
                  <a:lnTo>
                    <a:pt x="598" y="629"/>
                  </a:lnTo>
                  <a:lnTo>
                    <a:pt x="589" y="650"/>
                  </a:lnTo>
                  <a:lnTo>
                    <a:pt x="586" y="674"/>
                  </a:lnTo>
                  <a:lnTo>
                    <a:pt x="589" y="697"/>
                  </a:lnTo>
                  <a:lnTo>
                    <a:pt x="598" y="719"/>
                  </a:lnTo>
                  <a:lnTo>
                    <a:pt x="612" y="737"/>
                  </a:lnTo>
                  <a:lnTo>
                    <a:pt x="630" y="750"/>
                  </a:lnTo>
                  <a:lnTo>
                    <a:pt x="651" y="759"/>
                  </a:lnTo>
                  <a:lnTo>
                    <a:pt x="675" y="762"/>
                  </a:lnTo>
                  <a:lnTo>
                    <a:pt x="698" y="759"/>
                  </a:lnTo>
                  <a:lnTo>
                    <a:pt x="719" y="750"/>
                  </a:lnTo>
                  <a:lnTo>
                    <a:pt x="738" y="737"/>
                  </a:lnTo>
                  <a:lnTo>
                    <a:pt x="751" y="719"/>
                  </a:lnTo>
                  <a:lnTo>
                    <a:pt x="760" y="697"/>
                  </a:lnTo>
                  <a:lnTo>
                    <a:pt x="763" y="674"/>
                  </a:lnTo>
                  <a:lnTo>
                    <a:pt x="760" y="650"/>
                  </a:lnTo>
                  <a:lnTo>
                    <a:pt x="751" y="629"/>
                  </a:lnTo>
                  <a:lnTo>
                    <a:pt x="738" y="611"/>
                  </a:lnTo>
                  <a:lnTo>
                    <a:pt x="719" y="598"/>
                  </a:lnTo>
                  <a:lnTo>
                    <a:pt x="698" y="588"/>
                  </a:lnTo>
                  <a:lnTo>
                    <a:pt x="675" y="585"/>
                  </a:lnTo>
                  <a:close/>
                  <a:moveTo>
                    <a:pt x="1136" y="467"/>
                  </a:moveTo>
                  <a:lnTo>
                    <a:pt x="1108" y="483"/>
                  </a:lnTo>
                  <a:lnTo>
                    <a:pt x="1083" y="497"/>
                  </a:lnTo>
                  <a:lnTo>
                    <a:pt x="1062" y="509"/>
                  </a:lnTo>
                  <a:lnTo>
                    <a:pt x="1044" y="519"/>
                  </a:lnTo>
                  <a:lnTo>
                    <a:pt x="1028" y="528"/>
                  </a:lnTo>
                  <a:lnTo>
                    <a:pt x="1014" y="537"/>
                  </a:lnTo>
                  <a:lnTo>
                    <a:pt x="999" y="545"/>
                  </a:lnTo>
                  <a:lnTo>
                    <a:pt x="986" y="553"/>
                  </a:lnTo>
                  <a:lnTo>
                    <a:pt x="971" y="561"/>
                  </a:lnTo>
                  <a:lnTo>
                    <a:pt x="955" y="571"/>
                  </a:lnTo>
                  <a:lnTo>
                    <a:pt x="937" y="581"/>
                  </a:lnTo>
                  <a:lnTo>
                    <a:pt x="916" y="593"/>
                  </a:lnTo>
                  <a:lnTo>
                    <a:pt x="891" y="607"/>
                  </a:lnTo>
                  <a:lnTo>
                    <a:pt x="863" y="623"/>
                  </a:lnTo>
                  <a:lnTo>
                    <a:pt x="1178" y="623"/>
                  </a:lnTo>
                  <a:lnTo>
                    <a:pt x="1170" y="569"/>
                  </a:lnTo>
                  <a:lnTo>
                    <a:pt x="1155" y="516"/>
                  </a:lnTo>
                  <a:lnTo>
                    <a:pt x="1136" y="467"/>
                  </a:lnTo>
                  <a:close/>
                  <a:moveTo>
                    <a:pt x="214" y="467"/>
                  </a:moveTo>
                  <a:lnTo>
                    <a:pt x="194" y="516"/>
                  </a:lnTo>
                  <a:lnTo>
                    <a:pt x="180" y="569"/>
                  </a:lnTo>
                  <a:lnTo>
                    <a:pt x="171" y="623"/>
                  </a:lnTo>
                  <a:lnTo>
                    <a:pt x="486" y="623"/>
                  </a:lnTo>
                  <a:lnTo>
                    <a:pt x="457" y="607"/>
                  </a:lnTo>
                  <a:lnTo>
                    <a:pt x="433" y="593"/>
                  </a:lnTo>
                  <a:lnTo>
                    <a:pt x="413" y="581"/>
                  </a:lnTo>
                  <a:lnTo>
                    <a:pt x="394" y="571"/>
                  </a:lnTo>
                  <a:lnTo>
                    <a:pt x="379" y="561"/>
                  </a:lnTo>
                  <a:lnTo>
                    <a:pt x="363" y="553"/>
                  </a:lnTo>
                  <a:lnTo>
                    <a:pt x="350" y="545"/>
                  </a:lnTo>
                  <a:lnTo>
                    <a:pt x="335" y="537"/>
                  </a:lnTo>
                  <a:lnTo>
                    <a:pt x="321" y="528"/>
                  </a:lnTo>
                  <a:lnTo>
                    <a:pt x="305" y="519"/>
                  </a:lnTo>
                  <a:lnTo>
                    <a:pt x="287" y="509"/>
                  </a:lnTo>
                  <a:lnTo>
                    <a:pt x="266" y="497"/>
                  </a:lnTo>
                  <a:lnTo>
                    <a:pt x="241" y="483"/>
                  </a:lnTo>
                  <a:lnTo>
                    <a:pt x="214" y="467"/>
                  </a:lnTo>
                  <a:close/>
                  <a:moveTo>
                    <a:pt x="970" y="264"/>
                  </a:moveTo>
                  <a:lnTo>
                    <a:pt x="953" y="293"/>
                  </a:lnTo>
                  <a:lnTo>
                    <a:pt x="940" y="316"/>
                  </a:lnTo>
                  <a:lnTo>
                    <a:pt x="928" y="336"/>
                  </a:lnTo>
                  <a:lnTo>
                    <a:pt x="919" y="352"/>
                  </a:lnTo>
                  <a:lnTo>
                    <a:pt x="911" y="366"/>
                  </a:lnTo>
                  <a:lnTo>
                    <a:pt x="906" y="376"/>
                  </a:lnTo>
                  <a:lnTo>
                    <a:pt x="900" y="383"/>
                  </a:lnTo>
                  <a:lnTo>
                    <a:pt x="897" y="389"/>
                  </a:lnTo>
                  <a:lnTo>
                    <a:pt x="895" y="394"/>
                  </a:lnTo>
                  <a:lnTo>
                    <a:pt x="893" y="396"/>
                  </a:lnTo>
                  <a:lnTo>
                    <a:pt x="892" y="398"/>
                  </a:lnTo>
                  <a:lnTo>
                    <a:pt x="891" y="400"/>
                  </a:lnTo>
                  <a:lnTo>
                    <a:pt x="890" y="401"/>
                  </a:lnTo>
                  <a:lnTo>
                    <a:pt x="889" y="403"/>
                  </a:lnTo>
                  <a:lnTo>
                    <a:pt x="888" y="406"/>
                  </a:lnTo>
                  <a:lnTo>
                    <a:pt x="885" y="410"/>
                  </a:lnTo>
                  <a:lnTo>
                    <a:pt x="882" y="416"/>
                  </a:lnTo>
                  <a:lnTo>
                    <a:pt x="878" y="423"/>
                  </a:lnTo>
                  <a:lnTo>
                    <a:pt x="872" y="434"/>
                  </a:lnTo>
                  <a:lnTo>
                    <a:pt x="864" y="447"/>
                  </a:lnTo>
                  <a:lnTo>
                    <a:pt x="855" y="464"/>
                  </a:lnTo>
                  <a:lnTo>
                    <a:pt x="843" y="483"/>
                  </a:lnTo>
                  <a:lnTo>
                    <a:pt x="829" y="507"/>
                  </a:lnTo>
                  <a:lnTo>
                    <a:pt x="813" y="536"/>
                  </a:lnTo>
                  <a:lnTo>
                    <a:pt x="843" y="519"/>
                  </a:lnTo>
                  <a:lnTo>
                    <a:pt x="868" y="504"/>
                  </a:lnTo>
                  <a:lnTo>
                    <a:pt x="891" y="490"/>
                  </a:lnTo>
                  <a:lnTo>
                    <a:pt x="912" y="479"/>
                  </a:lnTo>
                  <a:lnTo>
                    <a:pt x="930" y="468"/>
                  </a:lnTo>
                  <a:lnTo>
                    <a:pt x="949" y="457"/>
                  </a:lnTo>
                  <a:lnTo>
                    <a:pt x="968" y="447"/>
                  </a:lnTo>
                  <a:lnTo>
                    <a:pt x="986" y="436"/>
                  </a:lnTo>
                  <a:lnTo>
                    <a:pt x="1007" y="424"/>
                  </a:lnTo>
                  <a:lnTo>
                    <a:pt x="1029" y="411"/>
                  </a:lnTo>
                  <a:lnTo>
                    <a:pt x="1055" y="396"/>
                  </a:lnTo>
                  <a:lnTo>
                    <a:pt x="1085" y="379"/>
                  </a:lnTo>
                  <a:lnTo>
                    <a:pt x="1059" y="347"/>
                  </a:lnTo>
                  <a:lnTo>
                    <a:pt x="1032" y="317"/>
                  </a:lnTo>
                  <a:lnTo>
                    <a:pt x="1003" y="289"/>
                  </a:lnTo>
                  <a:lnTo>
                    <a:pt x="970" y="264"/>
                  </a:lnTo>
                  <a:close/>
                  <a:moveTo>
                    <a:pt x="380" y="264"/>
                  </a:moveTo>
                  <a:lnTo>
                    <a:pt x="337" y="298"/>
                  </a:lnTo>
                  <a:lnTo>
                    <a:pt x="298" y="337"/>
                  </a:lnTo>
                  <a:lnTo>
                    <a:pt x="264" y="379"/>
                  </a:lnTo>
                  <a:lnTo>
                    <a:pt x="294" y="396"/>
                  </a:lnTo>
                  <a:lnTo>
                    <a:pt x="320" y="411"/>
                  </a:lnTo>
                  <a:lnTo>
                    <a:pt x="342" y="424"/>
                  </a:lnTo>
                  <a:lnTo>
                    <a:pt x="363" y="436"/>
                  </a:lnTo>
                  <a:lnTo>
                    <a:pt x="382" y="447"/>
                  </a:lnTo>
                  <a:lnTo>
                    <a:pt x="400" y="457"/>
                  </a:lnTo>
                  <a:lnTo>
                    <a:pt x="419" y="468"/>
                  </a:lnTo>
                  <a:lnTo>
                    <a:pt x="437" y="479"/>
                  </a:lnTo>
                  <a:lnTo>
                    <a:pt x="458" y="490"/>
                  </a:lnTo>
                  <a:lnTo>
                    <a:pt x="481" y="504"/>
                  </a:lnTo>
                  <a:lnTo>
                    <a:pt x="506" y="518"/>
                  </a:lnTo>
                  <a:lnTo>
                    <a:pt x="536" y="536"/>
                  </a:lnTo>
                  <a:lnTo>
                    <a:pt x="519" y="506"/>
                  </a:lnTo>
                  <a:lnTo>
                    <a:pt x="504" y="480"/>
                  </a:lnTo>
                  <a:lnTo>
                    <a:pt x="491" y="457"/>
                  </a:lnTo>
                  <a:lnTo>
                    <a:pt x="480" y="437"/>
                  </a:lnTo>
                  <a:lnTo>
                    <a:pt x="468" y="418"/>
                  </a:lnTo>
                  <a:lnTo>
                    <a:pt x="458" y="400"/>
                  </a:lnTo>
                  <a:lnTo>
                    <a:pt x="448" y="382"/>
                  </a:lnTo>
                  <a:lnTo>
                    <a:pt x="436" y="363"/>
                  </a:lnTo>
                  <a:lnTo>
                    <a:pt x="424" y="342"/>
                  </a:lnTo>
                  <a:lnTo>
                    <a:pt x="412" y="319"/>
                  </a:lnTo>
                  <a:lnTo>
                    <a:pt x="396" y="294"/>
                  </a:lnTo>
                  <a:lnTo>
                    <a:pt x="380" y="264"/>
                  </a:lnTo>
                  <a:close/>
                  <a:moveTo>
                    <a:pt x="725" y="171"/>
                  </a:moveTo>
                  <a:lnTo>
                    <a:pt x="725" y="485"/>
                  </a:lnTo>
                  <a:lnTo>
                    <a:pt x="741" y="458"/>
                  </a:lnTo>
                  <a:lnTo>
                    <a:pt x="754" y="436"/>
                  </a:lnTo>
                  <a:lnTo>
                    <a:pt x="765" y="416"/>
                  </a:lnTo>
                  <a:lnTo>
                    <a:pt x="774" y="401"/>
                  </a:lnTo>
                  <a:lnTo>
                    <a:pt x="781" y="389"/>
                  </a:lnTo>
                  <a:lnTo>
                    <a:pt x="786" y="379"/>
                  </a:lnTo>
                  <a:lnTo>
                    <a:pt x="790" y="372"/>
                  </a:lnTo>
                  <a:lnTo>
                    <a:pt x="793" y="367"/>
                  </a:lnTo>
                  <a:lnTo>
                    <a:pt x="796" y="363"/>
                  </a:lnTo>
                  <a:lnTo>
                    <a:pt x="797" y="360"/>
                  </a:lnTo>
                  <a:lnTo>
                    <a:pt x="799" y="357"/>
                  </a:lnTo>
                  <a:lnTo>
                    <a:pt x="800" y="354"/>
                  </a:lnTo>
                  <a:lnTo>
                    <a:pt x="802" y="352"/>
                  </a:lnTo>
                  <a:lnTo>
                    <a:pt x="805" y="348"/>
                  </a:lnTo>
                  <a:lnTo>
                    <a:pt x="807" y="344"/>
                  </a:lnTo>
                  <a:lnTo>
                    <a:pt x="811" y="338"/>
                  </a:lnTo>
                  <a:lnTo>
                    <a:pt x="815" y="330"/>
                  </a:lnTo>
                  <a:lnTo>
                    <a:pt x="821" y="318"/>
                  </a:lnTo>
                  <a:lnTo>
                    <a:pt x="829" y="305"/>
                  </a:lnTo>
                  <a:lnTo>
                    <a:pt x="840" y="288"/>
                  </a:lnTo>
                  <a:lnTo>
                    <a:pt x="851" y="268"/>
                  </a:lnTo>
                  <a:lnTo>
                    <a:pt x="865" y="243"/>
                  </a:lnTo>
                  <a:lnTo>
                    <a:pt x="882" y="213"/>
                  </a:lnTo>
                  <a:lnTo>
                    <a:pt x="832" y="194"/>
                  </a:lnTo>
                  <a:lnTo>
                    <a:pt x="780" y="179"/>
                  </a:lnTo>
                  <a:lnTo>
                    <a:pt x="725" y="171"/>
                  </a:lnTo>
                  <a:close/>
                  <a:moveTo>
                    <a:pt x="624" y="171"/>
                  </a:moveTo>
                  <a:lnTo>
                    <a:pt x="569" y="179"/>
                  </a:lnTo>
                  <a:lnTo>
                    <a:pt x="517" y="194"/>
                  </a:lnTo>
                  <a:lnTo>
                    <a:pt x="466" y="213"/>
                  </a:lnTo>
                  <a:lnTo>
                    <a:pt x="483" y="242"/>
                  </a:lnTo>
                  <a:lnTo>
                    <a:pt x="497" y="266"/>
                  </a:lnTo>
                  <a:lnTo>
                    <a:pt x="510" y="286"/>
                  </a:lnTo>
                  <a:lnTo>
                    <a:pt x="520" y="305"/>
                  </a:lnTo>
                  <a:lnTo>
                    <a:pt x="529" y="320"/>
                  </a:lnTo>
                  <a:lnTo>
                    <a:pt x="537" y="335"/>
                  </a:lnTo>
                  <a:lnTo>
                    <a:pt x="546" y="349"/>
                  </a:lnTo>
                  <a:lnTo>
                    <a:pt x="553" y="363"/>
                  </a:lnTo>
                  <a:lnTo>
                    <a:pt x="562" y="378"/>
                  </a:lnTo>
                  <a:lnTo>
                    <a:pt x="571" y="394"/>
                  </a:lnTo>
                  <a:lnTo>
                    <a:pt x="582" y="412"/>
                  </a:lnTo>
                  <a:lnTo>
                    <a:pt x="593" y="433"/>
                  </a:lnTo>
                  <a:lnTo>
                    <a:pt x="608" y="457"/>
                  </a:lnTo>
                  <a:lnTo>
                    <a:pt x="624" y="485"/>
                  </a:lnTo>
                  <a:lnTo>
                    <a:pt x="624" y="171"/>
                  </a:lnTo>
                  <a:close/>
                  <a:moveTo>
                    <a:pt x="675" y="0"/>
                  </a:moveTo>
                  <a:lnTo>
                    <a:pt x="740" y="3"/>
                  </a:lnTo>
                  <a:lnTo>
                    <a:pt x="802" y="12"/>
                  </a:lnTo>
                  <a:lnTo>
                    <a:pt x="863" y="27"/>
                  </a:lnTo>
                  <a:lnTo>
                    <a:pt x="922" y="47"/>
                  </a:lnTo>
                  <a:lnTo>
                    <a:pt x="979" y="73"/>
                  </a:lnTo>
                  <a:lnTo>
                    <a:pt x="1032" y="103"/>
                  </a:lnTo>
                  <a:lnTo>
                    <a:pt x="1082" y="138"/>
                  </a:lnTo>
                  <a:lnTo>
                    <a:pt x="1129" y="176"/>
                  </a:lnTo>
                  <a:lnTo>
                    <a:pt x="1173" y="219"/>
                  </a:lnTo>
                  <a:lnTo>
                    <a:pt x="1212" y="267"/>
                  </a:lnTo>
                  <a:lnTo>
                    <a:pt x="1246" y="316"/>
                  </a:lnTo>
                  <a:lnTo>
                    <a:pt x="1277" y="370"/>
                  </a:lnTo>
                  <a:lnTo>
                    <a:pt x="1302" y="426"/>
                  </a:lnTo>
                  <a:lnTo>
                    <a:pt x="1322" y="485"/>
                  </a:lnTo>
                  <a:lnTo>
                    <a:pt x="1337" y="546"/>
                  </a:lnTo>
                  <a:lnTo>
                    <a:pt x="1346" y="609"/>
                  </a:lnTo>
                  <a:lnTo>
                    <a:pt x="1349" y="674"/>
                  </a:lnTo>
                  <a:lnTo>
                    <a:pt x="1346" y="739"/>
                  </a:lnTo>
                  <a:lnTo>
                    <a:pt x="1337" y="802"/>
                  </a:lnTo>
                  <a:lnTo>
                    <a:pt x="1322" y="863"/>
                  </a:lnTo>
                  <a:lnTo>
                    <a:pt x="1302" y="922"/>
                  </a:lnTo>
                  <a:lnTo>
                    <a:pt x="1277" y="978"/>
                  </a:lnTo>
                  <a:lnTo>
                    <a:pt x="1246" y="1031"/>
                  </a:lnTo>
                  <a:lnTo>
                    <a:pt x="1212" y="1082"/>
                  </a:lnTo>
                  <a:lnTo>
                    <a:pt x="1173" y="1128"/>
                  </a:lnTo>
                  <a:lnTo>
                    <a:pt x="1129" y="1171"/>
                  </a:lnTo>
                  <a:lnTo>
                    <a:pt x="1082" y="1211"/>
                  </a:lnTo>
                  <a:lnTo>
                    <a:pt x="1032" y="1245"/>
                  </a:lnTo>
                  <a:lnTo>
                    <a:pt x="979" y="1275"/>
                  </a:lnTo>
                  <a:lnTo>
                    <a:pt x="922" y="1300"/>
                  </a:lnTo>
                  <a:lnTo>
                    <a:pt x="863" y="1321"/>
                  </a:lnTo>
                  <a:lnTo>
                    <a:pt x="802" y="1335"/>
                  </a:lnTo>
                  <a:lnTo>
                    <a:pt x="740" y="1344"/>
                  </a:lnTo>
                  <a:lnTo>
                    <a:pt x="675" y="1348"/>
                  </a:lnTo>
                  <a:lnTo>
                    <a:pt x="610" y="1344"/>
                  </a:lnTo>
                  <a:lnTo>
                    <a:pt x="547" y="1335"/>
                  </a:lnTo>
                  <a:lnTo>
                    <a:pt x="486" y="1321"/>
                  </a:lnTo>
                  <a:lnTo>
                    <a:pt x="427" y="1300"/>
                  </a:lnTo>
                  <a:lnTo>
                    <a:pt x="370" y="1275"/>
                  </a:lnTo>
                  <a:lnTo>
                    <a:pt x="317" y="1245"/>
                  </a:lnTo>
                  <a:lnTo>
                    <a:pt x="266" y="1211"/>
                  </a:lnTo>
                  <a:lnTo>
                    <a:pt x="220" y="1171"/>
                  </a:lnTo>
                  <a:lnTo>
                    <a:pt x="176" y="1128"/>
                  </a:lnTo>
                  <a:lnTo>
                    <a:pt x="137" y="1082"/>
                  </a:lnTo>
                  <a:lnTo>
                    <a:pt x="103" y="1031"/>
                  </a:lnTo>
                  <a:lnTo>
                    <a:pt x="72" y="978"/>
                  </a:lnTo>
                  <a:lnTo>
                    <a:pt x="48" y="922"/>
                  </a:lnTo>
                  <a:lnTo>
                    <a:pt x="27" y="863"/>
                  </a:lnTo>
                  <a:lnTo>
                    <a:pt x="12" y="802"/>
                  </a:lnTo>
                  <a:lnTo>
                    <a:pt x="3" y="739"/>
                  </a:lnTo>
                  <a:lnTo>
                    <a:pt x="0" y="674"/>
                  </a:lnTo>
                  <a:lnTo>
                    <a:pt x="3" y="609"/>
                  </a:lnTo>
                  <a:lnTo>
                    <a:pt x="12" y="546"/>
                  </a:lnTo>
                  <a:lnTo>
                    <a:pt x="27" y="485"/>
                  </a:lnTo>
                  <a:lnTo>
                    <a:pt x="48" y="426"/>
                  </a:lnTo>
                  <a:lnTo>
                    <a:pt x="72" y="370"/>
                  </a:lnTo>
                  <a:lnTo>
                    <a:pt x="103" y="316"/>
                  </a:lnTo>
                  <a:lnTo>
                    <a:pt x="137" y="267"/>
                  </a:lnTo>
                  <a:lnTo>
                    <a:pt x="176" y="219"/>
                  </a:lnTo>
                  <a:lnTo>
                    <a:pt x="220" y="176"/>
                  </a:lnTo>
                  <a:lnTo>
                    <a:pt x="266" y="138"/>
                  </a:lnTo>
                  <a:lnTo>
                    <a:pt x="317" y="103"/>
                  </a:lnTo>
                  <a:lnTo>
                    <a:pt x="370" y="73"/>
                  </a:lnTo>
                  <a:lnTo>
                    <a:pt x="427" y="47"/>
                  </a:lnTo>
                  <a:lnTo>
                    <a:pt x="486" y="27"/>
                  </a:lnTo>
                  <a:lnTo>
                    <a:pt x="547" y="12"/>
                  </a:lnTo>
                  <a:lnTo>
                    <a:pt x="610" y="3"/>
                  </a:lnTo>
                  <a:lnTo>
                    <a:pt x="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56"/>
            <p:cNvSpPr>
              <a:spLocks/>
            </p:cNvSpPr>
            <p:nvPr/>
          </p:nvSpPr>
          <p:spPr bwMode="auto">
            <a:xfrm>
              <a:off x="8264525" y="3468688"/>
              <a:ext cx="87312" cy="87313"/>
            </a:xfrm>
            <a:custGeom>
              <a:avLst/>
              <a:gdLst>
                <a:gd name="T0" fmla="*/ 275 w 550"/>
                <a:gd name="T1" fmla="*/ 0 h 550"/>
                <a:gd name="T2" fmla="*/ 316 w 550"/>
                <a:gd name="T3" fmla="*/ 3 h 550"/>
                <a:gd name="T4" fmla="*/ 355 w 550"/>
                <a:gd name="T5" fmla="*/ 12 h 550"/>
                <a:gd name="T6" fmla="*/ 391 w 550"/>
                <a:gd name="T7" fmla="*/ 26 h 550"/>
                <a:gd name="T8" fmla="*/ 425 w 550"/>
                <a:gd name="T9" fmla="*/ 44 h 550"/>
                <a:gd name="T10" fmla="*/ 456 w 550"/>
                <a:gd name="T11" fmla="*/ 68 h 550"/>
                <a:gd name="T12" fmla="*/ 483 w 550"/>
                <a:gd name="T13" fmla="*/ 95 h 550"/>
                <a:gd name="T14" fmla="*/ 505 w 550"/>
                <a:gd name="T15" fmla="*/ 126 h 550"/>
                <a:gd name="T16" fmla="*/ 525 w 550"/>
                <a:gd name="T17" fmla="*/ 160 h 550"/>
                <a:gd name="T18" fmla="*/ 538 w 550"/>
                <a:gd name="T19" fmla="*/ 196 h 550"/>
                <a:gd name="T20" fmla="*/ 547 w 550"/>
                <a:gd name="T21" fmla="*/ 235 h 550"/>
                <a:gd name="T22" fmla="*/ 550 w 550"/>
                <a:gd name="T23" fmla="*/ 275 h 550"/>
                <a:gd name="T24" fmla="*/ 547 w 550"/>
                <a:gd name="T25" fmla="*/ 315 h 550"/>
                <a:gd name="T26" fmla="*/ 538 w 550"/>
                <a:gd name="T27" fmla="*/ 355 h 550"/>
                <a:gd name="T28" fmla="*/ 525 w 550"/>
                <a:gd name="T29" fmla="*/ 391 h 550"/>
                <a:gd name="T30" fmla="*/ 505 w 550"/>
                <a:gd name="T31" fmla="*/ 425 h 550"/>
                <a:gd name="T32" fmla="*/ 483 w 550"/>
                <a:gd name="T33" fmla="*/ 456 h 550"/>
                <a:gd name="T34" fmla="*/ 456 w 550"/>
                <a:gd name="T35" fmla="*/ 482 h 550"/>
                <a:gd name="T36" fmla="*/ 425 w 550"/>
                <a:gd name="T37" fmla="*/ 506 h 550"/>
                <a:gd name="T38" fmla="*/ 391 w 550"/>
                <a:gd name="T39" fmla="*/ 525 h 550"/>
                <a:gd name="T40" fmla="*/ 355 w 550"/>
                <a:gd name="T41" fmla="*/ 538 h 550"/>
                <a:gd name="T42" fmla="*/ 316 w 550"/>
                <a:gd name="T43" fmla="*/ 547 h 550"/>
                <a:gd name="T44" fmla="*/ 275 w 550"/>
                <a:gd name="T45" fmla="*/ 550 h 550"/>
                <a:gd name="T46" fmla="*/ 234 w 550"/>
                <a:gd name="T47" fmla="*/ 547 h 550"/>
                <a:gd name="T48" fmla="*/ 196 w 550"/>
                <a:gd name="T49" fmla="*/ 538 h 550"/>
                <a:gd name="T50" fmla="*/ 159 w 550"/>
                <a:gd name="T51" fmla="*/ 525 h 550"/>
                <a:gd name="T52" fmla="*/ 126 w 550"/>
                <a:gd name="T53" fmla="*/ 506 h 550"/>
                <a:gd name="T54" fmla="*/ 95 w 550"/>
                <a:gd name="T55" fmla="*/ 482 h 550"/>
                <a:gd name="T56" fmla="*/ 67 w 550"/>
                <a:gd name="T57" fmla="*/ 456 h 550"/>
                <a:gd name="T58" fmla="*/ 44 w 550"/>
                <a:gd name="T59" fmla="*/ 425 h 550"/>
                <a:gd name="T60" fmla="*/ 26 w 550"/>
                <a:gd name="T61" fmla="*/ 391 h 550"/>
                <a:gd name="T62" fmla="*/ 11 w 550"/>
                <a:gd name="T63" fmla="*/ 355 h 550"/>
                <a:gd name="T64" fmla="*/ 3 w 550"/>
                <a:gd name="T65" fmla="*/ 315 h 550"/>
                <a:gd name="T66" fmla="*/ 0 w 550"/>
                <a:gd name="T67" fmla="*/ 275 h 550"/>
                <a:gd name="T68" fmla="*/ 3 w 550"/>
                <a:gd name="T69" fmla="*/ 235 h 550"/>
                <a:gd name="T70" fmla="*/ 11 w 550"/>
                <a:gd name="T71" fmla="*/ 196 h 550"/>
                <a:gd name="T72" fmla="*/ 26 w 550"/>
                <a:gd name="T73" fmla="*/ 160 h 550"/>
                <a:gd name="T74" fmla="*/ 44 w 550"/>
                <a:gd name="T75" fmla="*/ 126 h 550"/>
                <a:gd name="T76" fmla="*/ 67 w 550"/>
                <a:gd name="T77" fmla="*/ 95 h 550"/>
                <a:gd name="T78" fmla="*/ 95 w 550"/>
                <a:gd name="T79" fmla="*/ 68 h 550"/>
                <a:gd name="T80" fmla="*/ 126 w 550"/>
                <a:gd name="T81" fmla="*/ 44 h 550"/>
                <a:gd name="T82" fmla="*/ 159 w 550"/>
                <a:gd name="T83" fmla="*/ 26 h 550"/>
                <a:gd name="T84" fmla="*/ 196 w 550"/>
                <a:gd name="T85" fmla="*/ 12 h 550"/>
                <a:gd name="T86" fmla="*/ 234 w 550"/>
                <a:gd name="T87" fmla="*/ 3 h 550"/>
                <a:gd name="T88" fmla="*/ 275 w 550"/>
                <a:gd name="T8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50">
                  <a:moveTo>
                    <a:pt x="275" y="0"/>
                  </a:moveTo>
                  <a:lnTo>
                    <a:pt x="316" y="3"/>
                  </a:lnTo>
                  <a:lnTo>
                    <a:pt x="355" y="12"/>
                  </a:lnTo>
                  <a:lnTo>
                    <a:pt x="391" y="26"/>
                  </a:lnTo>
                  <a:lnTo>
                    <a:pt x="425" y="44"/>
                  </a:lnTo>
                  <a:lnTo>
                    <a:pt x="456" y="68"/>
                  </a:lnTo>
                  <a:lnTo>
                    <a:pt x="483" y="95"/>
                  </a:lnTo>
                  <a:lnTo>
                    <a:pt x="505" y="126"/>
                  </a:lnTo>
                  <a:lnTo>
                    <a:pt x="525" y="160"/>
                  </a:lnTo>
                  <a:lnTo>
                    <a:pt x="538" y="196"/>
                  </a:lnTo>
                  <a:lnTo>
                    <a:pt x="547" y="235"/>
                  </a:lnTo>
                  <a:lnTo>
                    <a:pt x="550" y="275"/>
                  </a:lnTo>
                  <a:lnTo>
                    <a:pt x="547" y="315"/>
                  </a:lnTo>
                  <a:lnTo>
                    <a:pt x="538" y="355"/>
                  </a:lnTo>
                  <a:lnTo>
                    <a:pt x="525" y="391"/>
                  </a:lnTo>
                  <a:lnTo>
                    <a:pt x="505" y="425"/>
                  </a:lnTo>
                  <a:lnTo>
                    <a:pt x="483" y="456"/>
                  </a:lnTo>
                  <a:lnTo>
                    <a:pt x="456" y="482"/>
                  </a:lnTo>
                  <a:lnTo>
                    <a:pt x="425" y="506"/>
                  </a:lnTo>
                  <a:lnTo>
                    <a:pt x="391" y="525"/>
                  </a:lnTo>
                  <a:lnTo>
                    <a:pt x="355" y="538"/>
                  </a:lnTo>
                  <a:lnTo>
                    <a:pt x="316" y="547"/>
                  </a:lnTo>
                  <a:lnTo>
                    <a:pt x="275" y="550"/>
                  </a:lnTo>
                  <a:lnTo>
                    <a:pt x="234" y="547"/>
                  </a:lnTo>
                  <a:lnTo>
                    <a:pt x="196" y="538"/>
                  </a:lnTo>
                  <a:lnTo>
                    <a:pt x="159" y="525"/>
                  </a:lnTo>
                  <a:lnTo>
                    <a:pt x="126" y="506"/>
                  </a:lnTo>
                  <a:lnTo>
                    <a:pt x="95" y="482"/>
                  </a:lnTo>
                  <a:lnTo>
                    <a:pt x="67" y="456"/>
                  </a:lnTo>
                  <a:lnTo>
                    <a:pt x="44" y="425"/>
                  </a:lnTo>
                  <a:lnTo>
                    <a:pt x="26" y="391"/>
                  </a:lnTo>
                  <a:lnTo>
                    <a:pt x="11" y="355"/>
                  </a:lnTo>
                  <a:lnTo>
                    <a:pt x="3" y="315"/>
                  </a:lnTo>
                  <a:lnTo>
                    <a:pt x="0" y="275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6" y="160"/>
                  </a:lnTo>
                  <a:lnTo>
                    <a:pt x="44" y="126"/>
                  </a:lnTo>
                  <a:lnTo>
                    <a:pt x="67" y="95"/>
                  </a:lnTo>
                  <a:lnTo>
                    <a:pt x="95" y="68"/>
                  </a:lnTo>
                  <a:lnTo>
                    <a:pt x="126" y="44"/>
                  </a:lnTo>
                  <a:lnTo>
                    <a:pt x="159" y="26"/>
                  </a:lnTo>
                  <a:lnTo>
                    <a:pt x="196" y="12"/>
                  </a:lnTo>
                  <a:lnTo>
                    <a:pt x="234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57"/>
            <p:cNvSpPr>
              <a:spLocks/>
            </p:cNvSpPr>
            <p:nvPr/>
          </p:nvSpPr>
          <p:spPr bwMode="auto">
            <a:xfrm>
              <a:off x="8180388" y="3573463"/>
              <a:ext cx="223837" cy="433388"/>
            </a:xfrm>
            <a:custGeom>
              <a:avLst/>
              <a:gdLst>
                <a:gd name="T0" fmla="*/ 764 w 1412"/>
                <a:gd name="T1" fmla="*/ 30 h 2731"/>
                <a:gd name="T2" fmla="*/ 855 w 1412"/>
                <a:gd name="T3" fmla="*/ 60 h 2731"/>
                <a:gd name="T4" fmla="*/ 920 w 1412"/>
                <a:gd name="T5" fmla="*/ 126 h 2731"/>
                <a:gd name="T6" fmla="*/ 949 w 1412"/>
                <a:gd name="T7" fmla="*/ 215 h 2731"/>
                <a:gd name="T8" fmla="*/ 873 w 1412"/>
                <a:gd name="T9" fmla="*/ 439 h 2731"/>
                <a:gd name="T10" fmla="*/ 1334 w 1412"/>
                <a:gd name="T11" fmla="*/ 771 h 2731"/>
                <a:gd name="T12" fmla="*/ 1392 w 1412"/>
                <a:gd name="T13" fmla="*/ 823 h 2731"/>
                <a:gd name="T14" fmla="*/ 1412 w 1412"/>
                <a:gd name="T15" fmla="*/ 896 h 2731"/>
                <a:gd name="T16" fmla="*/ 1387 w 1412"/>
                <a:gd name="T17" fmla="*/ 971 h 2731"/>
                <a:gd name="T18" fmla="*/ 1326 w 1412"/>
                <a:gd name="T19" fmla="*/ 1018 h 2731"/>
                <a:gd name="T20" fmla="*/ 1250 w 1412"/>
                <a:gd name="T21" fmla="*/ 1023 h 2731"/>
                <a:gd name="T22" fmla="*/ 660 w 1412"/>
                <a:gd name="T23" fmla="*/ 760 h 2731"/>
                <a:gd name="T24" fmla="*/ 614 w 1412"/>
                <a:gd name="T25" fmla="*/ 704 h 2731"/>
                <a:gd name="T26" fmla="*/ 514 w 1412"/>
                <a:gd name="T27" fmla="*/ 771 h 2731"/>
                <a:gd name="T28" fmla="*/ 550 w 1412"/>
                <a:gd name="T29" fmla="*/ 830 h 2731"/>
                <a:gd name="T30" fmla="*/ 635 w 1412"/>
                <a:gd name="T31" fmla="*/ 876 h 2731"/>
                <a:gd name="T32" fmla="*/ 863 w 1412"/>
                <a:gd name="T33" fmla="*/ 1275 h 2731"/>
                <a:gd name="T34" fmla="*/ 1036 w 1412"/>
                <a:gd name="T35" fmla="*/ 1775 h 2731"/>
                <a:gd name="T36" fmla="*/ 854 w 1412"/>
                <a:gd name="T37" fmla="*/ 2632 h 2731"/>
                <a:gd name="T38" fmla="*/ 804 w 1412"/>
                <a:gd name="T39" fmla="*/ 2697 h 2731"/>
                <a:gd name="T40" fmla="*/ 729 w 1412"/>
                <a:gd name="T41" fmla="*/ 2729 h 2731"/>
                <a:gd name="T42" fmla="*/ 645 w 1412"/>
                <a:gd name="T43" fmla="*/ 2718 h 2731"/>
                <a:gd name="T44" fmla="*/ 579 w 1412"/>
                <a:gd name="T45" fmla="*/ 2669 h 2731"/>
                <a:gd name="T46" fmla="*/ 547 w 1412"/>
                <a:gd name="T47" fmla="*/ 2594 h 2731"/>
                <a:gd name="T48" fmla="*/ 709 w 1412"/>
                <a:gd name="T49" fmla="*/ 1784 h 2731"/>
                <a:gd name="T50" fmla="*/ 532 w 1412"/>
                <a:gd name="T51" fmla="*/ 1764 h 2731"/>
                <a:gd name="T52" fmla="*/ 529 w 1412"/>
                <a:gd name="T53" fmla="*/ 1831 h 2731"/>
                <a:gd name="T54" fmla="*/ 290 w 1412"/>
                <a:gd name="T55" fmla="*/ 2664 h 2731"/>
                <a:gd name="T56" fmla="*/ 227 w 1412"/>
                <a:gd name="T57" fmla="*/ 2716 h 2731"/>
                <a:gd name="T58" fmla="*/ 145 w 1412"/>
                <a:gd name="T59" fmla="*/ 2730 h 2731"/>
                <a:gd name="T60" fmla="*/ 66 w 1412"/>
                <a:gd name="T61" fmla="*/ 2701 h 2731"/>
                <a:gd name="T62" fmla="*/ 13 w 1412"/>
                <a:gd name="T63" fmla="*/ 2638 h 2731"/>
                <a:gd name="T64" fmla="*/ 0 w 1412"/>
                <a:gd name="T65" fmla="*/ 2557 h 2731"/>
                <a:gd name="T66" fmla="*/ 209 w 1412"/>
                <a:gd name="T67" fmla="*/ 1776 h 2731"/>
                <a:gd name="T68" fmla="*/ 202 w 1412"/>
                <a:gd name="T69" fmla="*/ 1728 h 2731"/>
                <a:gd name="T70" fmla="*/ 190 w 1412"/>
                <a:gd name="T71" fmla="*/ 1643 h 2731"/>
                <a:gd name="T72" fmla="*/ 173 w 1412"/>
                <a:gd name="T73" fmla="*/ 1535 h 2731"/>
                <a:gd name="T74" fmla="*/ 156 w 1412"/>
                <a:gd name="T75" fmla="*/ 1421 h 2731"/>
                <a:gd name="T76" fmla="*/ 139 w 1412"/>
                <a:gd name="T77" fmla="*/ 1319 h 2731"/>
                <a:gd name="T78" fmla="*/ 128 w 1412"/>
                <a:gd name="T79" fmla="*/ 1245 h 2731"/>
                <a:gd name="T80" fmla="*/ 124 w 1412"/>
                <a:gd name="T81" fmla="*/ 1214 h 2731"/>
                <a:gd name="T82" fmla="*/ 205 w 1412"/>
                <a:gd name="T83" fmla="*/ 122 h 2731"/>
                <a:gd name="T84" fmla="*/ 260 w 1412"/>
                <a:gd name="T85" fmla="*/ 48 h 2731"/>
                <a:gd name="T86" fmla="*/ 342 w 1412"/>
                <a:gd name="T87" fmla="*/ 6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2731">
                  <a:moveTo>
                    <a:pt x="374" y="0"/>
                  </a:moveTo>
                  <a:lnTo>
                    <a:pt x="406" y="0"/>
                  </a:lnTo>
                  <a:lnTo>
                    <a:pt x="764" y="30"/>
                  </a:lnTo>
                  <a:lnTo>
                    <a:pt x="796" y="35"/>
                  </a:lnTo>
                  <a:lnTo>
                    <a:pt x="827" y="46"/>
                  </a:lnTo>
                  <a:lnTo>
                    <a:pt x="855" y="60"/>
                  </a:lnTo>
                  <a:lnTo>
                    <a:pt x="880" y="79"/>
                  </a:lnTo>
                  <a:lnTo>
                    <a:pt x="901" y="100"/>
                  </a:lnTo>
                  <a:lnTo>
                    <a:pt x="920" y="126"/>
                  </a:lnTo>
                  <a:lnTo>
                    <a:pt x="933" y="153"/>
                  </a:lnTo>
                  <a:lnTo>
                    <a:pt x="944" y="183"/>
                  </a:lnTo>
                  <a:lnTo>
                    <a:pt x="949" y="215"/>
                  </a:lnTo>
                  <a:lnTo>
                    <a:pt x="949" y="247"/>
                  </a:lnTo>
                  <a:lnTo>
                    <a:pt x="930" y="466"/>
                  </a:lnTo>
                  <a:lnTo>
                    <a:pt x="873" y="439"/>
                  </a:lnTo>
                  <a:lnTo>
                    <a:pt x="697" y="225"/>
                  </a:lnTo>
                  <a:lnTo>
                    <a:pt x="839" y="550"/>
                  </a:lnTo>
                  <a:lnTo>
                    <a:pt x="1334" y="771"/>
                  </a:lnTo>
                  <a:lnTo>
                    <a:pt x="1357" y="785"/>
                  </a:lnTo>
                  <a:lnTo>
                    <a:pt x="1377" y="802"/>
                  </a:lnTo>
                  <a:lnTo>
                    <a:pt x="1392" y="823"/>
                  </a:lnTo>
                  <a:lnTo>
                    <a:pt x="1404" y="846"/>
                  </a:lnTo>
                  <a:lnTo>
                    <a:pt x="1411" y="871"/>
                  </a:lnTo>
                  <a:lnTo>
                    <a:pt x="1412" y="896"/>
                  </a:lnTo>
                  <a:lnTo>
                    <a:pt x="1409" y="923"/>
                  </a:lnTo>
                  <a:lnTo>
                    <a:pt x="1401" y="948"/>
                  </a:lnTo>
                  <a:lnTo>
                    <a:pt x="1387" y="971"/>
                  </a:lnTo>
                  <a:lnTo>
                    <a:pt x="1370" y="992"/>
                  </a:lnTo>
                  <a:lnTo>
                    <a:pt x="1349" y="1007"/>
                  </a:lnTo>
                  <a:lnTo>
                    <a:pt x="1326" y="1018"/>
                  </a:lnTo>
                  <a:lnTo>
                    <a:pt x="1302" y="1025"/>
                  </a:lnTo>
                  <a:lnTo>
                    <a:pt x="1276" y="1027"/>
                  </a:lnTo>
                  <a:lnTo>
                    <a:pt x="1250" y="1023"/>
                  </a:lnTo>
                  <a:lnTo>
                    <a:pt x="1224" y="1015"/>
                  </a:lnTo>
                  <a:lnTo>
                    <a:pt x="682" y="772"/>
                  </a:lnTo>
                  <a:lnTo>
                    <a:pt x="660" y="760"/>
                  </a:lnTo>
                  <a:lnTo>
                    <a:pt x="642" y="744"/>
                  </a:lnTo>
                  <a:lnTo>
                    <a:pt x="626" y="726"/>
                  </a:lnTo>
                  <a:lnTo>
                    <a:pt x="614" y="704"/>
                  </a:lnTo>
                  <a:lnTo>
                    <a:pt x="452" y="331"/>
                  </a:lnTo>
                  <a:lnTo>
                    <a:pt x="508" y="749"/>
                  </a:lnTo>
                  <a:lnTo>
                    <a:pt x="514" y="771"/>
                  </a:lnTo>
                  <a:lnTo>
                    <a:pt x="522" y="793"/>
                  </a:lnTo>
                  <a:lnTo>
                    <a:pt x="534" y="812"/>
                  </a:lnTo>
                  <a:lnTo>
                    <a:pt x="550" y="830"/>
                  </a:lnTo>
                  <a:lnTo>
                    <a:pt x="567" y="844"/>
                  </a:lnTo>
                  <a:lnTo>
                    <a:pt x="589" y="856"/>
                  </a:lnTo>
                  <a:lnTo>
                    <a:pt x="635" y="876"/>
                  </a:lnTo>
                  <a:lnTo>
                    <a:pt x="887" y="989"/>
                  </a:lnTo>
                  <a:lnTo>
                    <a:pt x="864" y="1275"/>
                  </a:lnTo>
                  <a:lnTo>
                    <a:pt x="863" y="1275"/>
                  </a:lnTo>
                  <a:lnTo>
                    <a:pt x="1025" y="1717"/>
                  </a:lnTo>
                  <a:lnTo>
                    <a:pt x="1033" y="1746"/>
                  </a:lnTo>
                  <a:lnTo>
                    <a:pt x="1036" y="1775"/>
                  </a:lnTo>
                  <a:lnTo>
                    <a:pt x="1031" y="1804"/>
                  </a:lnTo>
                  <a:lnTo>
                    <a:pt x="862" y="2604"/>
                  </a:lnTo>
                  <a:lnTo>
                    <a:pt x="854" y="2632"/>
                  </a:lnTo>
                  <a:lnTo>
                    <a:pt x="841" y="2657"/>
                  </a:lnTo>
                  <a:lnTo>
                    <a:pt x="824" y="2678"/>
                  </a:lnTo>
                  <a:lnTo>
                    <a:pt x="804" y="2697"/>
                  </a:lnTo>
                  <a:lnTo>
                    <a:pt x="781" y="2712"/>
                  </a:lnTo>
                  <a:lnTo>
                    <a:pt x="756" y="2722"/>
                  </a:lnTo>
                  <a:lnTo>
                    <a:pt x="729" y="2729"/>
                  </a:lnTo>
                  <a:lnTo>
                    <a:pt x="701" y="2731"/>
                  </a:lnTo>
                  <a:lnTo>
                    <a:pt x="672" y="2728"/>
                  </a:lnTo>
                  <a:lnTo>
                    <a:pt x="645" y="2718"/>
                  </a:lnTo>
                  <a:lnTo>
                    <a:pt x="620" y="2706"/>
                  </a:lnTo>
                  <a:lnTo>
                    <a:pt x="597" y="2689"/>
                  </a:lnTo>
                  <a:lnTo>
                    <a:pt x="579" y="2669"/>
                  </a:lnTo>
                  <a:lnTo>
                    <a:pt x="564" y="2646"/>
                  </a:lnTo>
                  <a:lnTo>
                    <a:pt x="553" y="2621"/>
                  </a:lnTo>
                  <a:lnTo>
                    <a:pt x="547" y="2594"/>
                  </a:lnTo>
                  <a:lnTo>
                    <a:pt x="546" y="2566"/>
                  </a:lnTo>
                  <a:lnTo>
                    <a:pt x="549" y="2537"/>
                  </a:lnTo>
                  <a:lnTo>
                    <a:pt x="709" y="1784"/>
                  </a:lnTo>
                  <a:lnTo>
                    <a:pt x="512" y="1246"/>
                  </a:lnTo>
                  <a:lnTo>
                    <a:pt x="452" y="1241"/>
                  </a:lnTo>
                  <a:lnTo>
                    <a:pt x="532" y="1764"/>
                  </a:lnTo>
                  <a:lnTo>
                    <a:pt x="534" y="1787"/>
                  </a:lnTo>
                  <a:lnTo>
                    <a:pt x="533" y="1810"/>
                  </a:lnTo>
                  <a:lnTo>
                    <a:pt x="529" y="1831"/>
                  </a:lnTo>
                  <a:lnTo>
                    <a:pt x="315" y="2613"/>
                  </a:lnTo>
                  <a:lnTo>
                    <a:pt x="304" y="2640"/>
                  </a:lnTo>
                  <a:lnTo>
                    <a:pt x="290" y="2664"/>
                  </a:lnTo>
                  <a:lnTo>
                    <a:pt x="271" y="2685"/>
                  </a:lnTo>
                  <a:lnTo>
                    <a:pt x="251" y="2703"/>
                  </a:lnTo>
                  <a:lnTo>
                    <a:pt x="227" y="2716"/>
                  </a:lnTo>
                  <a:lnTo>
                    <a:pt x="201" y="2726"/>
                  </a:lnTo>
                  <a:lnTo>
                    <a:pt x="173" y="2730"/>
                  </a:lnTo>
                  <a:lnTo>
                    <a:pt x="145" y="2730"/>
                  </a:lnTo>
                  <a:lnTo>
                    <a:pt x="118" y="2726"/>
                  </a:lnTo>
                  <a:lnTo>
                    <a:pt x="90" y="2715"/>
                  </a:lnTo>
                  <a:lnTo>
                    <a:pt x="66" y="2701"/>
                  </a:lnTo>
                  <a:lnTo>
                    <a:pt x="44" y="2682"/>
                  </a:lnTo>
                  <a:lnTo>
                    <a:pt x="28" y="2662"/>
                  </a:lnTo>
                  <a:lnTo>
                    <a:pt x="13" y="2638"/>
                  </a:lnTo>
                  <a:lnTo>
                    <a:pt x="4" y="2612"/>
                  </a:lnTo>
                  <a:lnTo>
                    <a:pt x="0" y="2584"/>
                  </a:lnTo>
                  <a:lnTo>
                    <a:pt x="0" y="2557"/>
                  </a:lnTo>
                  <a:lnTo>
                    <a:pt x="5" y="2528"/>
                  </a:lnTo>
                  <a:lnTo>
                    <a:pt x="210" y="1780"/>
                  </a:lnTo>
                  <a:lnTo>
                    <a:pt x="209" y="1776"/>
                  </a:lnTo>
                  <a:lnTo>
                    <a:pt x="208" y="1765"/>
                  </a:lnTo>
                  <a:lnTo>
                    <a:pt x="205" y="1749"/>
                  </a:lnTo>
                  <a:lnTo>
                    <a:pt x="202" y="1728"/>
                  </a:lnTo>
                  <a:lnTo>
                    <a:pt x="199" y="1703"/>
                  </a:lnTo>
                  <a:lnTo>
                    <a:pt x="194" y="1675"/>
                  </a:lnTo>
                  <a:lnTo>
                    <a:pt x="190" y="1643"/>
                  </a:lnTo>
                  <a:lnTo>
                    <a:pt x="184" y="1609"/>
                  </a:lnTo>
                  <a:lnTo>
                    <a:pt x="178" y="1573"/>
                  </a:lnTo>
                  <a:lnTo>
                    <a:pt x="173" y="1535"/>
                  </a:lnTo>
                  <a:lnTo>
                    <a:pt x="167" y="1496"/>
                  </a:lnTo>
                  <a:lnTo>
                    <a:pt x="161" y="1459"/>
                  </a:lnTo>
                  <a:lnTo>
                    <a:pt x="156" y="1421"/>
                  </a:lnTo>
                  <a:lnTo>
                    <a:pt x="150" y="1385"/>
                  </a:lnTo>
                  <a:lnTo>
                    <a:pt x="144" y="1351"/>
                  </a:lnTo>
                  <a:lnTo>
                    <a:pt x="139" y="1319"/>
                  </a:lnTo>
                  <a:lnTo>
                    <a:pt x="135" y="1290"/>
                  </a:lnTo>
                  <a:lnTo>
                    <a:pt x="131" y="1266"/>
                  </a:lnTo>
                  <a:lnTo>
                    <a:pt x="128" y="1245"/>
                  </a:lnTo>
                  <a:lnTo>
                    <a:pt x="126" y="1229"/>
                  </a:lnTo>
                  <a:lnTo>
                    <a:pt x="124" y="1218"/>
                  </a:lnTo>
                  <a:lnTo>
                    <a:pt x="124" y="1214"/>
                  </a:lnTo>
                  <a:lnTo>
                    <a:pt x="190" y="185"/>
                  </a:lnTo>
                  <a:lnTo>
                    <a:pt x="195" y="153"/>
                  </a:lnTo>
                  <a:lnTo>
                    <a:pt x="205" y="122"/>
                  </a:lnTo>
                  <a:lnTo>
                    <a:pt x="220" y="94"/>
                  </a:lnTo>
                  <a:lnTo>
                    <a:pt x="238" y="69"/>
                  </a:lnTo>
                  <a:lnTo>
                    <a:pt x="260" y="48"/>
                  </a:lnTo>
                  <a:lnTo>
                    <a:pt x="285" y="30"/>
                  </a:lnTo>
                  <a:lnTo>
                    <a:pt x="313" y="16"/>
                  </a:lnTo>
                  <a:lnTo>
                    <a:pt x="342" y="6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7303322" y="3470275"/>
            <a:ext cx="382587" cy="534988"/>
            <a:chOff x="7300913" y="3470275"/>
            <a:chExt cx="382587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5" name="Freeform 262"/>
            <p:cNvSpPr>
              <a:spLocks/>
            </p:cNvSpPr>
            <p:nvPr/>
          </p:nvSpPr>
          <p:spPr bwMode="auto">
            <a:xfrm>
              <a:off x="7327900" y="3625850"/>
              <a:ext cx="79375" cy="115888"/>
            </a:xfrm>
            <a:custGeom>
              <a:avLst/>
              <a:gdLst>
                <a:gd name="T0" fmla="*/ 120 w 502"/>
                <a:gd name="T1" fmla="*/ 0 h 724"/>
                <a:gd name="T2" fmla="*/ 382 w 502"/>
                <a:gd name="T3" fmla="*/ 0 h 724"/>
                <a:gd name="T4" fmla="*/ 410 w 502"/>
                <a:gd name="T5" fmla="*/ 4 h 724"/>
                <a:gd name="T6" fmla="*/ 435 w 502"/>
                <a:gd name="T7" fmla="*/ 13 h 724"/>
                <a:gd name="T8" fmla="*/ 457 w 502"/>
                <a:gd name="T9" fmla="*/ 27 h 724"/>
                <a:gd name="T10" fmla="*/ 475 w 502"/>
                <a:gd name="T11" fmla="*/ 45 h 724"/>
                <a:gd name="T12" fmla="*/ 490 w 502"/>
                <a:gd name="T13" fmla="*/ 68 h 724"/>
                <a:gd name="T14" fmla="*/ 499 w 502"/>
                <a:gd name="T15" fmla="*/ 93 h 724"/>
                <a:gd name="T16" fmla="*/ 502 w 502"/>
                <a:gd name="T17" fmla="*/ 121 h 724"/>
                <a:gd name="T18" fmla="*/ 502 w 502"/>
                <a:gd name="T19" fmla="*/ 658 h 724"/>
                <a:gd name="T20" fmla="*/ 440 w 502"/>
                <a:gd name="T21" fmla="*/ 668 h 724"/>
                <a:gd name="T22" fmla="*/ 378 w 502"/>
                <a:gd name="T23" fmla="*/ 683 h 724"/>
                <a:gd name="T24" fmla="*/ 320 w 502"/>
                <a:gd name="T25" fmla="*/ 702 h 724"/>
                <a:gd name="T26" fmla="*/ 261 w 502"/>
                <a:gd name="T27" fmla="*/ 724 h 724"/>
                <a:gd name="T28" fmla="*/ 261 w 502"/>
                <a:gd name="T29" fmla="*/ 241 h 724"/>
                <a:gd name="T30" fmla="*/ 120 w 502"/>
                <a:gd name="T31" fmla="*/ 241 h 724"/>
                <a:gd name="T32" fmla="*/ 92 w 502"/>
                <a:gd name="T33" fmla="*/ 238 h 724"/>
                <a:gd name="T34" fmla="*/ 68 w 502"/>
                <a:gd name="T35" fmla="*/ 229 h 724"/>
                <a:gd name="T36" fmla="*/ 45 w 502"/>
                <a:gd name="T37" fmla="*/ 214 h 724"/>
                <a:gd name="T38" fmla="*/ 27 w 502"/>
                <a:gd name="T39" fmla="*/ 196 h 724"/>
                <a:gd name="T40" fmla="*/ 12 w 502"/>
                <a:gd name="T41" fmla="*/ 173 h 724"/>
                <a:gd name="T42" fmla="*/ 3 w 502"/>
                <a:gd name="T43" fmla="*/ 149 h 724"/>
                <a:gd name="T44" fmla="*/ 0 w 502"/>
                <a:gd name="T45" fmla="*/ 121 h 724"/>
                <a:gd name="T46" fmla="*/ 3 w 502"/>
                <a:gd name="T47" fmla="*/ 93 h 724"/>
                <a:gd name="T48" fmla="*/ 12 w 502"/>
                <a:gd name="T49" fmla="*/ 68 h 724"/>
                <a:gd name="T50" fmla="*/ 27 w 502"/>
                <a:gd name="T51" fmla="*/ 45 h 724"/>
                <a:gd name="T52" fmla="*/ 45 w 502"/>
                <a:gd name="T53" fmla="*/ 27 h 724"/>
                <a:gd name="T54" fmla="*/ 68 w 502"/>
                <a:gd name="T55" fmla="*/ 13 h 724"/>
                <a:gd name="T56" fmla="*/ 92 w 502"/>
                <a:gd name="T57" fmla="*/ 4 h 724"/>
                <a:gd name="T58" fmla="*/ 120 w 502"/>
                <a:gd name="T5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2" h="724">
                  <a:moveTo>
                    <a:pt x="120" y="0"/>
                  </a:moveTo>
                  <a:lnTo>
                    <a:pt x="382" y="0"/>
                  </a:lnTo>
                  <a:lnTo>
                    <a:pt x="410" y="4"/>
                  </a:lnTo>
                  <a:lnTo>
                    <a:pt x="435" y="13"/>
                  </a:lnTo>
                  <a:lnTo>
                    <a:pt x="457" y="27"/>
                  </a:lnTo>
                  <a:lnTo>
                    <a:pt x="475" y="45"/>
                  </a:lnTo>
                  <a:lnTo>
                    <a:pt x="490" y="68"/>
                  </a:lnTo>
                  <a:lnTo>
                    <a:pt x="499" y="93"/>
                  </a:lnTo>
                  <a:lnTo>
                    <a:pt x="502" y="121"/>
                  </a:lnTo>
                  <a:lnTo>
                    <a:pt x="502" y="658"/>
                  </a:lnTo>
                  <a:lnTo>
                    <a:pt x="440" y="668"/>
                  </a:lnTo>
                  <a:lnTo>
                    <a:pt x="378" y="683"/>
                  </a:lnTo>
                  <a:lnTo>
                    <a:pt x="320" y="702"/>
                  </a:lnTo>
                  <a:lnTo>
                    <a:pt x="261" y="724"/>
                  </a:lnTo>
                  <a:lnTo>
                    <a:pt x="261" y="241"/>
                  </a:lnTo>
                  <a:lnTo>
                    <a:pt x="120" y="241"/>
                  </a:lnTo>
                  <a:lnTo>
                    <a:pt x="92" y="238"/>
                  </a:lnTo>
                  <a:lnTo>
                    <a:pt x="68" y="229"/>
                  </a:lnTo>
                  <a:lnTo>
                    <a:pt x="45" y="214"/>
                  </a:lnTo>
                  <a:lnTo>
                    <a:pt x="27" y="196"/>
                  </a:lnTo>
                  <a:lnTo>
                    <a:pt x="12" y="173"/>
                  </a:lnTo>
                  <a:lnTo>
                    <a:pt x="3" y="149"/>
                  </a:lnTo>
                  <a:lnTo>
                    <a:pt x="0" y="121"/>
                  </a:lnTo>
                  <a:lnTo>
                    <a:pt x="3" y="93"/>
                  </a:lnTo>
                  <a:lnTo>
                    <a:pt x="12" y="68"/>
                  </a:lnTo>
                  <a:lnTo>
                    <a:pt x="27" y="45"/>
                  </a:lnTo>
                  <a:lnTo>
                    <a:pt x="45" y="27"/>
                  </a:lnTo>
                  <a:lnTo>
                    <a:pt x="68" y="13"/>
                  </a:lnTo>
                  <a:lnTo>
                    <a:pt x="92" y="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63"/>
            <p:cNvSpPr>
              <a:spLocks/>
            </p:cNvSpPr>
            <p:nvPr/>
          </p:nvSpPr>
          <p:spPr bwMode="auto">
            <a:xfrm>
              <a:off x="7453313" y="3470275"/>
              <a:ext cx="103187" cy="103188"/>
            </a:xfrm>
            <a:custGeom>
              <a:avLst/>
              <a:gdLst>
                <a:gd name="T0" fmla="*/ 325 w 650"/>
                <a:gd name="T1" fmla="*/ 0 h 649"/>
                <a:gd name="T2" fmla="*/ 369 w 650"/>
                <a:gd name="T3" fmla="*/ 3 h 649"/>
                <a:gd name="T4" fmla="*/ 411 w 650"/>
                <a:gd name="T5" fmla="*/ 11 h 649"/>
                <a:gd name="T6" fmla="*/ 451 w 650"/>
                <a:gd name="T7" fmla="*/ 26 h 649"/>
                <a:gd name="T8" fmla="*/ 489 w 650"/>
                <a:gd name="T9" fmla="*/ 44 h 649"/>
                <a:gd name="T10" fmla="*/ 524 w 650"/>
                <a:gd name="T11" fmla="*/ 68 h 649"/>
                <a:gd name="T12" fmla="*/ 554 w 650"/>
                <a:gd name="T13" fmla="*/ 95 h 649"/>
                <a:gd name="T14" fmla="*/ 582 w 650"/>
                <a:gd name="T15" fmla="*/ 126 h 649"/>
                <a:gd name="T16" fmla="*/ 606 w 650"/>
                <a:gd name="T17" fmla="*/ 161 h 649"/>
                <a:gd name="T18" fmla="*/ 624 w 650"/>
                <a:gd name="T19" fmla="*/ 199 h 649"/>
                <a:gd name="T20" fmla="*/ 638 w 650"/>
                <a:gd name="T21" fmla="*/ 239 h 649"/>
                <a:gd name="T22" fmla="*/ 647 w 650"/>
                <a:gd name="T23" fmla="*/ 281 h 649"/>
                <a:gd name="T24" fmla="*/ 650 w 650"/>
                <a:gd name="T25" fmla="*/ 325 h 649"/>
                <a:gd name="T26" fmla="*/ 647 w 650"/>
                <a:gd name="T27" fmla="*/ 369 h 649"/>
                <a:gd name="T28" fmla="*/ 638 w 650"/>
                <a:gd name="T29" fmla="*/ 411 h 649"/>
                <a:gd name="T30" fmla="*/ 624 w 650"/>
                <a:gd name="T31" fmla="*/ 452 h 649"/>
                <a:gd name="T32" fmla="*/ 606 w 650"/>
                <a:gd name="T33" fmla="*/ 489 h 649"/>
                <a:gd name="T34" fmla="*/ 582 w 650"/>
                <a:gd name="T35" fmla="*/ 523 h 649"/>
                <a:gd name="T36" fmla="*/ 554 w 650"/>
                <a:gd name="T37" fmla="*/ 554 h 649"/>
                <a:gd name="T38" fmla="*/ 524 w 650"/>
                <a:gd name="T39" fmla="*/ 582 h 649"/>
                <a:gd name="T40" fmla="*/ 489 w 650"/>
                <a:gd name="T41" fmla="*/ 605 h 649"/>
                <a:gd name="T42" fmla="*/ 451 w 650"/>
                <a:gd name="T43" fmla="*/ 624 h 649"/>
                <a:gd name="T44" fmla="*/ 411 w 650"/>
                <a:gd name="T45" fmla="*/ 638 h 649"/>
                <a:gd name="T46" fmla="*/ 369 w 650"/>
                <a:gd name="T47" fmla="*/ 646 h 649"/>
                <a:gd name="T48" fmla="*/ 325 w 650"/>
                <a:gd name="T49" fmla="*/ 649 h 649"/>
                <a:gd name="T50" fmla="*/ 281 w 650"/>
                <a:gd name="T51" fmla="*/ 646 h 649"/>
                <a:gd name="T52" fmla="*/ 238 w 650"/>
                <a:gd name="T53" fmla="*/ 638 h 649"/>
                <a:gd name="T54" fmla="*/ 198 w 650"/>
                <a:gd name="T55" fmla="*/ 624 h 649"/>
                <a:gd name="T56" fmla="*/ 161 w 650"/>
                <a:gd name="T57" fmla="*/ 605 h 649"/>
                <a:gd name="T58" fmla="*/ 126 w 650"/>
                <a:gd name="T59" fmla="*/ 582 h 649"/>
                <a:gd name="T60" fmla="*/ 94 w 650"/>
                <a:gd name="T61" fmla="*/ 554 h 649"/>
                <a:gd name="T62" fmla="*/ 68 w 650"/>
                <a:gd name="T63" fmla="*/ 523 h 649"/>
                <a:gd name="T64" fmla="*/ 44 w 650"/>
                <a:gd name="T65" fmla="*/ 489 h 649"/>
                <a:gd name="T66" fmla="*/ 26 w 650"/>
                <a:gd name="T67" fmla="*/ 452 h 649"/>
                <a:gd name="T68" fmla="*/ 11 w 650"/>
                <a:gd name="T69" fmla="*/ 411 h 649"/>
                <a:gd name="T70" fmla="*/ 2 w 650"/>
                <a:gd name="T71" fmla="*/ 369 h 649"/>
                <a:gd name="T72" fmla="*/ 0 w 650"/>
                <a:gd name="T73" fmla="*/ 325 h 649"/>
                <a:gd name="T74" fmla="*/ 2 w 650"/>
                <a:gd name="T75" fmla="*/ 281 h 649"/>
                <a:gd name="T76" fmla="*/ 11 w 650"/>
                <a:gd name="T77" fmla="*/ 239 h 649"/>
                <a:gd name="T78" fmla="*/ 26 w 650"/>
                <a:gd name="T79" fmla="*/ 199 h 649"/>
                <a:gd name="T80" fmla="*/ 44 w 650"/>
                <a:gd name="T81" fmla="*/ 161 h 649"/>
                <a:gd name="T82" fmla="*/ 68 w 650"/>
                <a:gd name="T83" fmla="*/ 126 h 649"/>
                <a:gd name="T84" fmla="*/ 94 w 650"/>
                <a:gd name="T85" fmla="*/ 95 h 649"/>
                <a:gd name="T86" fmla="*/ 126 w 650"/>
                <a:gd name="T87" fmla="*/ 68 h 649"/>
                <a:gd name="T88" fmla="*/ 161 w 650"/>
                <a:gd name="T89" fmla="*/ 44 h 649"/>
                <a:gd name="T90" fmla="*/ 198 w 650"/>
                <a:gd name="T91" fmla="*/ 26 h 649"/>
                <a:gd name="T92" fmla="*/ 238 w 650"/>
                <a:gd name="T93" fmla="*/ 11 h 649"/>
                <a:gd name="T94" fmla="*/ 281 w 650"/>
                <a:gd name="T95" fmla="*/ 3 h 649"/>
                <a:gd name="T96" fmla="*/ 325 w 650"/>
                <a:gd name="T9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0" h="649">
                  <a:moveTo>
                    <a:pt x="325" y="0"/>
                  </a:moveTo>
                  <a:lnTo>
                    <a:pt x="369" y="3"/>
                  </a:lnTo>
                  <a:lnTo>
                    <a:pt x="411" y="11"/>
                  </a:lnTo>
                  <a:lnTo>
                    <a:pt x="451" y="26"/>
                  </a:lnTo>
                  <a:lnTo>
                    <a:pt x="489" y="44"/>
                  </a:lnTo>
                  <a:lnTo>
                    <a:pt x="524" y="68"/>
                  </a:lnTo>
                  <a:lnTo>
                    <a:pt x="554" y="95"/>
                  </a:lnTo>
                  <a:lnTo>
                    <a:pt x="582" y="126"/>
                  </a:lnTo>
                  <a:lnTo>
                    <a:pt x="606" y="161"/>
                  </a:lnTo>
                  <a:lnTo>
                    <a:pt x="624" y="199"/>
                  </a:lnTo>
                  <a:lnTo>
                    <a:pt x="638" y="239"/>
                  </a:lnTo>
                  <a:lnTo>
                    <a:pt x="647" y="281"/>
                  </a:lnTo>
                  <a:lnTo>
                    <a:pt x="650" y="325"/>
                  </a:lnTo>
                  <a:lnTo>
                    <a:pt x="647" y="369"/>
                  </a:lnTo>
                  <a:lnTo>
                    <a:pt x="638" y="411"/>
                  </a:lnTo>
                  <a:lnTo>
                    <a:pt x="624" y="452"/>
                  </a:lnTo>
                  <a:lnTo>
                    <a:pt x="606" y="489"/>
                  </a:lnTo>
                  <a:lnTo>
                    <a:pt x="582" y="523"/>
                  </a:lnTo>
                  <a:lnTo>
                    <a:pt x="554" y="554"/>
                  </a:lnTo>
                  <a:lnTo>
                    <a:pt x="524" y="582"/>
                  </a:lnTo>
                  <a:lnTo>
                    <a:pt x="489" y="605"/>
                  </a:lnTo>
                  <a:lnTo>
                    <a:pt x="451" y="624"/>
                  </a:lnTo>
                  <a:lnTo>
                    <a:pt x="411" y="638"/>
                  </a:lnTo>
                  <a:lnTo>
                    <a:pt x="369" y="646"/>
                  </a:lnTo>
                  <a:lnTo>
                    <a:pt x="325" y="649"/>
                  </a:lnTo>
                  <a:lnTo>
                    <a:pt x="281" y="646"/>
                  </a:lnTo>
                  <a:lnTo>
                    <a:pt x="238" y="638"/>
                  </a:lnTo>
                  <a:lnTo>
                    <a:pt x="198" y="624"/>
                  </a:lnTo>
                  <a:lnTo>
                    <a:pt x="161" y="605"/>
                  </a:lnTo>
                  <a:lnTo>
                    <a:pt x="126" y="582"/>
                  </a:lnTo>
                  <a:lnTo>
                    <a:pt x="94" y="554"/>
                  </a:lnTo>
                  <a:lnTo>
                    <a:pt x="68" y="523"/>
                  </a:lnTo>
                  <a:lnTo>
                    <a:pt x="44" y="489"/>
                  </a:lnTo>
                  <a:lnTo>
                    <a:pt x="26" y="452"/>
                  </a:lnTo>
                  <a:lnTo>
                    <a:pt x="11" y="411"/>
                  </a:lnTo>
                  <a:lnTo>
                    <a:pt x="2" y="369"/>
                  </a:lnTo>
                  <a:lnTo>
                    <a:pt x="0" y="325"/>
                  </a:lnTo>
                  <a:lnTo>
                    <a:pt x="2" y="281"/>
                  </a:lnTo>
                  <a:lnTo>
                    <a:pt x="11" y="239"/>
                  </a:lnTo>
                  <a:lnTo>
                    <a:pt x="26" y="199"/>
                  </a:lnTo>
                  <a:lnTo>
                    <a:pt x="44" y="161"/>
                  </a:lnTo>
                  <a:lnTo>
                    <a:pt x="68" y="126"/>
                  </a:lnTo>
                  <a:lnTo>
                    <a:pt x="94" y="95"/>
                  </a:lnTo>
                  <a:lnTo>
                    <a:pt x="126" y="68"/>
                  </a:lnTo>
                  <a:lnTo>
                    <a:pt x="161" y="44"/>
                  </a:lnTo>
                  <a:lnTo>
                    <a:pt x="198" y="26"/>
                  </a:lnTo>
                  <a:lnTo>
                    <a:pt x="238" y="11"/>
                  </a:lnTo>
                  <a:lnTo>
                    <a:pt x="281" y="3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64"/>
            <p:cNvSpPr>
              <a:spLocks/>
            </p:cNvSpPr>
            <p:nvPr/>
          </p:nvSpPr>
          <p:spPr bwMode="auto">
            <a:xfrm>
              <a:off x="7431088" y="3598863"/>
              <a:ext cx="252412" cy="406400"/>
            </a:xfrm>
            <a:custGeom>
              <a:avLst/>
              <a:gdLst>
                <a:gd name="T0" fmla="*/ 617 w 1588"/>
                <a:gd name="T1" fmla="*/ 3 h 2557"/>
                <a:gd name="T2" fmla="*/ 685 w 1588"/>
                <a:gd name="T3" fmla="*/ 15 h 2557"/>
                <a:gd name="T4" fmla="*/ 746 w 1588"/>
                <a:gd name="T5" fmla="*/ 46 h 2557"/>
                <a:gd name="T6" fmla="*/ 793 w 1588"/>
                <a:gd name="T7" fmla="*/ 93 h 2557"/>
                <a:gd name="T8" fmla="*/ 824 w 1588"/>
                <a:gd name="T9" fmla="*/ 154 h 2557"/>
                <a:gd name="T10" fmla="*/ 835 w 1588"/>
                <a:gd name="T11" fmla="*/ 224 h 2557"/>
                <a:gd name="T12" fmla="*/ 559 w 1588"/>
                <a:gd name="T13" fmla="*/ 157 h 2557"/>
                <a:gd name="T14" fmla="*/ 1406 w 1588"/>
                <a:gd name="T15" fmla="*/ 359 h 2557"/>
                <a:gd name="T16" fmla="*/ 1458 w 1588"/>
                <a:gd name="T17" fmla="*/ 356 h 2557"/>
                <a:gd name="T18" fmla="*/ 1506 w 1588"/>
                <a:gd name="T19" fmla="*/ 370 h 2557"/>
                <a:gd name="T20" fmla="*/ 1547 w 1588"/>
                <a:gd name="T21" fmla="*/ 400 h 2557"/>
                <a:gd name="T22" fmla="*/ 1576 w 1588"/>
                <a:gd name="T23" fmla="*/ 442 h 2557"/>
                <a:gd name="T24" fmla="*/ 1588 w 1588"/>
                <a:gd name="T25" fmla="*/ 493 h 2557"/>
                <a:gd name="T26" fmla="*/ 1582 w 1588"/>
                <a:gd name="T27" fmla="*/ 544 h 2557"/>
                <a:gd name="T28" fmla="*/ 1559 w 1588"/>
                <a:gd name="T29" fmla="*/ 588 h 2557"/>
                <a:gd name="T30" fmla="*/ 1523 w 1588"/>
                <a:gd name="T31" fmla="*/ 624 h 2557"/>
                <a:gd name="T32" fmla="*/ 1476 w 1588"/>
                <a:gd name="T33" fmla="*/ 644 h 2557"/>
                <a:gd name="T34" fmla="*/ 880 w 1588"/>
                <a:gd name="T35" fmla="*/ 789 h 2557"/>
                <a:gd name="T36" fmla="*/ 833 w 1588"/>
                <a:gd name="T37" fmla="*/ 784 h 2557"/>
                <a:gd name="T38" fmla="*/ 789 w 1588"/>
                <a:gd name="T39" fmla="*/ 764 h 2557"/>
                <a:gd name="T40" fmla="*/ 360 w 1588"/>
                <a:gd name="T41" fmla="*/ 373 h 2557"/>
                <a:gd name="T42" fmla="*/ 689 w 1588"/>
                <a:gd name="T43" fmla="*/ 883 h 2557"/>
                <a:gd name="T44" fmla="*/ 738 w 1588"/>
                <a:gd name="T45" fmla="*/ 923 h 2557"/>
                <a:gd name="T46" fmla="*/ 798 w 1588"/>
                <a:gd name="T47" fmla="*/ 945 h 2557"/>
                <a:gd name="T48" fmla="*/ 829 w 1588"/>
                <a:gd name="T49" fmla="*/ 1145 h 2557"/>
                <a:gd name="T50" fmla="*/ 1229 w 1588"/>
                <a:gd name="T51" fmla="*/ 1179 h 2557"/>
                <a:gd name="T52" fmla="*/ 1283 w 1588"/>
                <a:gd name="T53" fmla="*/ 1202 h 2557"/>
                <a:gd name="T54" fmla="*/ 1325 w 1588"/>
                <a:gd name="T55" fmla="*/ 1241 h 2557"/>
                <a:gd name="T56" fmla="*/ 1352 w 1588"/>
                <a:gd name="T57" fmla="*/ 1290 h 2557"/>
                <a:gd name="T58" fmla="*/ 1362 w 1588"/>
                <a:gd name="T59" fmla="*/ 1347 h 2557"/>
                <a:gd name="T60" fmla="*/ 1205 w 1588"/>
                <a:gd name="T61" fmla="*/ 2407 h 2557"/>
                <a:gd name="T62" fmla="*/ 1184 w 1588"/>
                <a:gd name="T63" fmla="*/ 2467 h 2557"/>
                <a:gd name="T64" fmla="*/ 1146 w 1588"/>
                <a:gd name="T65" fmla="*/ 2514 h 2557"/>
                <a:gd name="T66" fmla="*/ 1095 w 1588"/>
                <a:gd name="T67" fmla="*/ 2544 h 2557"/>
                <a:gd name="T68" fmla="*/ 1035 w 1588"/>
                <a:gd name="T69" fmla="*/ 2557 h 2557"/>
                <a:gd name="T70" fmla="*/ 972 w 1588"/>
                <a:gd name="T71" fmla="*/ 2548 h 2557"/>
                <a:gd name="T72" fmla="*/ 919 w 1588"/>
                <a:gd name="T73" fmla="*/ 2518 h 2557"/>
                <a:gd name="T74" fmla="*/ 879 w 1588"/>
                <a:gd name="T75" fmla="*/ 2472 h 2557"/>
                <a:gd name="T76" fmla="*/ 857 w 1588"/>
                <a:gd name="T77" fmla="*/ 2415 h 2557"/>
                <a:gd name="T78" fmla="*/ 855 w 1588"/>
                <a:gd name="T79" fmla="*/ 2353 h 2557"/>
                <a:gd name="T80" fmla="*/ 890 w 1588"/>
                <a:gd name="T81" fmla="*/ 1505 h 2557"/>
                <a:gd name="T82" fmla="*/ 841 w 1588"/>
                <a:gd name="T83" fmla="*/ 1372 h 2557"/>
                <a:gd name="T84" fmla="*/ 774 w 1588"/>
                <a:gd name="T85" fmla="*/ 1248 h 2557"/>
                <a:gd name="T86" fmla="*/ 690 w 1588"/>
                <a:gd name="T87" fmla="*/ 1137 h 2557"/>
                <a:gd name="T88" fmla="*/ 591 w 1588"/>
                <a:gd name="T89" fmla="*/ 1039 h 2557"/>
                <a:gd name="T90" fmla="*/ 477 w 1588"/>
                <a:gd name="T91" fmla="*/ 957 h 2557"/>
                <a:gd name="T92" fmla="*/ 352 w 1588"/>
                <a:gd name="T93" fmla="*/ 891 h 2557"/>
                <a:gd name="T94" fmla="*/ 218 w 1588"/>
                <a:gd name="T95" fmla="*/ 846 h 2557"/>
                <a:gd name="T96" fmla="*/ 74 w 1588"/>
                <a:gd name="T97" fmla="*/ 821 h 2557"/>
                <a:gd name="T98" fmla="*/ 4 w 1588"/>
                <a:gd name="T99" fmla="*/ 218 h 2557"/>
                <a:gd name="T100" fmla="*/ 15 w 1588"/>
                <a:gd name="T101" fmla="*/ 150 h 2557"/>
                <a:gd name="T102" fmla="*/ 47 w 1588"/>
                <a:gd name="T103" fmla="*/ 89 h 2557"/>
                <a:gd name="T104" fmla="*/ 95 w 1588"/>
                <a:gd name="T105" fmla="*/ 42 h 2557"/>
                <a:gd name="T106" fmla="*/ 155 w 1588"/>
                <a:gd name="T107" fmla="*/ 12 h 2557"/>
                <a:gd name="T108" fmla="*/ 224 w 1588"/>
                <a:gd name="T109" fmla="*/ 0 h 2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88" h="2557">
                  <a:moveTo>
                    <a:pt x="224" y="0"/>
                  </a:moveTo>
                  <a:lnTo>
                    <a:pt x="617" y="3"/>
                  </a:lnTo>
                  <a:lnTo>
                    <a:pt x="651" y="6"/>
                  </a:lnTo>
                  <a:lnTo>
                    <a:pt x="685" y="15"/>
                  </a:lnTo>
                  <a:lnTo>
                    <a:pt x="717" y="28"/>
                  </a:lnTo>
                  <a:lnTo>
                    <a:pt x="746" y="46"/>
                  </a:lnTo>
                  <a:lnTo>
                    <a:pt x="771" y="68"/>
                  </a:lnTo>
                  <a:lnTo>
                    <a:pt x="793" y="93"/>
                  </a:lnTo>
                  <a:lnTo>
                    <a:pt x="810" y="123"/>
                  </a:lnTo>
                  <a:lnTo>
                    <a:pt x="824" y="154"/>
                  </a:lnTo>
                  <a:lnTo>
                    <a:pt x="832" y="189"/>
                  </a:lnTo>
                  <a:lnTo>
                    <a:pt x="835" y="224"/>
                  </a:lnTo>
                  <a:lnTo>
                    <a:pt x="834" y="301"/>
                  </a:lnTo>
                  <a:lnTo>
                    <a:pt x="559" y="157"/>
                  </a:lnTo>
                  <a:lnTo>
                    <a:pt x="911" y="480"/>
                  </a:lnTo>
                  <a:lnTo>
                    <a:pt x="1406" y="359"/>
                  </a:lnTo>
                  <a:lnTo>
                    <a:pt x="1432" y="355"/>
                  </a:lnTo>
                  <a:lnTo>
                    <a:pt x="1458" y="356"/>
                  </a:lnTo>
                  <a:lnTo>
                    <a:pt x="1482" y="361"/>
                  </a:lnTo>
                  <a:lnTo>
                    <a:pt x="1506" y="370"/>
                  </a:lnTo>
                  <a:lnTo>
                    <a:pt x="1527" y="383"/>
                  </a:lnTo>
                  <a:lnTo>
                    <a:pt x="1547" y="400"/>
                  </a:lnTo>
                  <a:lnTo>
                    <a:pt x="1562" y="419"/>
                  </a:lnTo>
                  <a:lnTo>
                    <a:pt x="1576" y="442"/>
                  </a:lnTo>
                  <a:lnTo>
                    <a:pt x="1584" y="467"/>
                  </a:lnTo>
                  <a:lnTo>
                    <a:pt x="1588" y="493"/>
                  </a:lnTo>
                  <a:lnTo>
                    <a:pt x="1587" y="519"/>
                  </a:lnTo>
                  <a:lnTo>
                    <a:pt x="1582" y="544"/>
                  </a:lnTo>
                  <a:lnTo>
                    <a:pt x="1573" y="568"/>
                  </a:lnTo>
                  <a:lnTo>
                    <a:pt x="1559" y="588"/>
                  </a:lnTo>
                  <a:lnTo>
                    <a:pt x="1543" y="608"/>
                  </a:lnTo>
                  <a:lnTo>
                    <a:pt x="1523" y="624"/>
                  </a:lnTo>
                  <a:lnTo>
                    <a:pt x="1501" y="636"/>
                  </a:lnTo>
                  <a:lnTo>
                    <a:pt x="1476" y="644"/>
                  </a:lnTo>
                  <a:lnTo>
                    <a:pt x="904" y="785"/>
                  </a:lnTo>
                  <a:lnTo>
                    <a:pt x="880" y="789"/>
                  </a:lnTo>
                  <a:lnTo>
                    <a:pt x="856" y="788"/>
                  </a:lnTo>
                  <a:lnTo>
                    <a:pt x="833" y="784"/>
                  </a:lnTo>
                  <a:lnTo>
                    <a:pt x="809" y="777"/>
                  </a:lnTo>
                  <a:lnTo>
                    <a:pt x="789" y="764"/>
                  </a:lnTo>
                  <a:lnTo>
                    <a:pt x="769" y="750"/>
                  </a:lnTo>
                  <a:lnTo>
                    <a:pt x="360" y="373"/>
                  </a:lnTo>
                  <a:lnTo>
                    <a:pt x="670" y="859"/>
                  </a:lnTo>
                  <a:lnTo>
                    <a:pt x="689" y="883"/>
                  </a:lnTo>
                  <a:lnTo>
                    <a:pt x="712" y="906"/>
                  </a:lnTo>
                  <a:lnTo>
                    <a:pt x="738" y="923"/>
                  </a:lnTo>
                  <a:lnTo>
                    <a:pt x="767" y="936"/>
                  </a:lnTo>
                  <a:lnTo>
                    <a:pt x="798" y="945"/>
                  </a:lnTo>
                  <a:lnTo>
                    <a:pt x="830" y="948"/>
                  </a:lnTo>
                  <a:lnTo>
                    <a:pt x="829" y="1145"/>
                  </a:lnTo>
                  <a:lnTo>
                    <a:pt x="1200" y="1174"/>
                  </a:lnTo>
                  <a:lnTo>
                    <a:pt x="1229" y="1179"/>
                  </a:lnTo>
                  <a:lnTo>
                    <a:pt x="1257" y="1188"/>
                  </a:lnTo>
                  <a:lnTo>
                    <a:pt x="1283" y="1202"/>
                  </a:lnTo>
                  <a:lnTo>
                    <a:pt x="1305" y="1219"/>
                  </a:lnTo>
                  <a:lnTo>
                    <a:pt x="1325" y="1241"/>
                  </a:lnTo>
                  <a:lnTo>
                    <a:pt x="1341" y="1264"/>
                  </a:lnTo>
                  <a:lnTo>
                    <a:pt x="1352" y="1290"/>
                  </a:lnTo>
                  <a:lnTo>
                    <a:pt x="1360" y="1317"/>
                  </a:lnTo>
                  <a:lnTo>
                    <a:pt x="1362" y="1347"/>
                  </a:lnTo>
                  <a:lnTo>
                    <a:pt x="1360" y="1377"/>
                  </a:lnTo>
                  <a:lnTo>
                    <a:pt x="1205" y="2407"/>
                  </a:lnTo>
                  <a:lnTo>
                    <a:pt x="1196" y="2439"/>
                  </a:lnTo>
                  <a:lnTo>
                    <a:pt x="1184" y="2467"/>
                  </a:lnTo>
                  <a:lnTo>
                    <a:pt x="1167" y="2492"/>
                  </a:lnTo>
                  <a:lnTo>
                    <a:pt x="1146" y="2514"/>
                  </a:lnTo>
                  <a:lnTo>
                    <a:pt x="1122" y="2531"/>
                  </a:lnTo>
                  <a:lnTo>
                    <a:pt x="1095" y="2544"/>
                  </a:lnTo>
                  <a:lnTo>
                    <a:pt x="1065" y="2554"/>
                  </a:lnTo>
                  <a:lnTo>
                    <a:pt x="1035" y="2557"/>
                  </a:lnTo>
                  <a:lnTo>
                    <a:pt x="1003" y="2555"/>
                  </a:lnTo>
                  <a:lnTo>
                    <a:pt x="972" y="2548"/>
                  </a:lnTo>
                  <a:lnTo>
                    <a:pt x="943" y="2534"/>
                  </a:lnTo>
                  <a:lnTo>
                    <a:pt x="919" y="2518"/>
                  </a:lnTo>
                  <a:lnTo>
                    <a:pt x="896" y="2496"/>
                  </a:lnTo>
                  <a:lnTo>
                    <a:pt x="879" y="2472"/>
                  </a:lnTo>
                  <a:lnTo>
                    <a:pt x="866" y="2445"/>
                  </a:lnTo>
                  <a:lnTo>
                    <a:pt x="857" y="2415"/>
                  </a:lnTo>
                  <a:lnTo>
                    <a:pt x="853" y="2385"/>
                  </a:lnTo>
                  <a:lnTo>
                    <a:pt x="855" y="2353"/>
                  </a:lnTo>
                  <a:lnTo>
                    <a:pt x="982" y="1512"/>
                  </a:lnTo>
                  <a:lnTo>
                    <a:pt x="890" y="1505"/>
                  </a:lnTo>
                  <a:lnTo>
                    <a:pt x="869" y="1436"/>
                  </a:lnTo>
                  <a:lnTo>
                    <a:pt x="841" y="1372"/>
                  </a:lnTo>
                  <a:lnTo>
                    <a:pt x="810" y="1308"/>
                  </a:lnTo>
                  <a:lnTo>
                    <a:pt x="774" y="1248"/>
                  </a:lnTo>
                  <a:lnTo>
                    <a:pt x="734" y="1190"/>
                  </a:lnTo>
                  <a:lnTo>
                    <a:pt x="690" y="1137"/>
                  </a:lnTo>
                  <a:lnTo>
                    <a:pt x="642" y="1086"/>
                  </a:lnTo>
                  <a:lnTo>
                    <a:pt x="591" y="1039"/>
                  </a:lnTo>
                  <a:lnTo>
                    <a:pt x="536" y="996"/>
                  </a:lnTo>
                  <a:lnTo>
                    <a:pt x="477" y="957"/>
                  </a:lnTo>
                  <a:lnTo>
                    <a:pt x="417" y="922"/>
                  </a:lnTo>
                  <a:lnTo>
                    <a:pt x="352" y="891"/>
                  </a:lnTo>
                  <a:lnTo>
                    <a:pt x="287" y="867"/>
                  </a:lnTo>
                  <a:lnTo>
                    <a:pt x="218" y="846"/>
                  </a:lnTo>
                  <a:lnTo>
                    <a:pt x="147" y="831"/>
                  </a:lnTo>
                  <a:lnTo>
                    <a:pt x="74" y="821"/>
                  </a:lnTo>
                  <a:lnTo>
                    <a:pt x="0" y="817"/>
                  </a:lnTo>
                  <a:lnTo>
                    <a:pt x="4" y="218"/>
                  </a:lnTo>
                  <a:lnTo>
                    <a:pt x="7" y="184"/>
                  </a:lnTo>
                  <a:lnTo>
                    <a:pt x="15" y="150"/>
                  </a:lnTo>
                  <a:lnTo>
                    <a:pt x="28" y="118"/>
                  </a:lnTo>
                  <a:lnTo>
                    <a:pt x="47" y="89"/>
                  </a:lnTo>
                  <a:lnTo>
                    <a:pt x="68" y="64"/>
                  </a:lnTo>
                  <a:lnTo>
                    <a:pt x="95" y="42"/>
                  </a:lnTo>
                  <a:lnTo>
                    <a:pt x="124" y="25"/>
                  </a:lnTo>
                  <a:lnTo>
                    <a:pt x="155" y="12"/>
                  </a:lnTo>
                  <a:lnTo>
                    <a:pt x="189" y="3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65"/>
            <p:cNvSpPr>
              <a:spLocks noEditPoints="1"/>
            </p:cNvSpPr>
            <p:nvPr/>
          </p:nvSpPr>
          <p:spPr bwMode="auto">
            <a:xfrm>
              <a:off x="7300913" y="3751263"/>
              <a:ext cx="254000" cy="254000"/>
            </a:xfrm>
            <a:custGeom>
              <a:avLst/>
              <a:gdLst>
                <a:gd name="T0" fmla="*/ 1027 w 1603"/>
                <a:gd name="T1" fmla="*/ 1311 h 1602"/>
                <a:gd name="T2" fmla="*/ 986 w 1603"/>
                <a:gd name="T3" fmla="*/ 1240 h 1602"/>
                <a:gd name="T4" fmla="*/ 930 w 1603"/>
                <a:gd name="T5" fmla="*/ 1145 h 1602"/>
                <a:gd name="T6" fmla="*/ 685 w 1603"/>
                <a:gd name="T7" fmla="*/ 1121 h 1602"/>
                <a:gd name="T8" fmla="*/ 620 w 1603"/>
                <a:gd name="T9" fmla="*/ 1234 h 1602"/>
                <a:gd name="T10" fmla="*/ 584 w 1603"/>
                <a:gd name="T11" fmla="*/ 1297 h 1602"/>
                <a:gd name="T12" fmla="*/ 741 w 1603"/>
                <a:gd name="T13" fmla="*/ 1025 h 1602"/>
                <a:gd name="T14" fmla="*/ 1061 w 1603"/>
                <a:gd name="T15" fmla="*/ 1130 h 1602"/>
                <a:gd name="T16" fmla="*/ 1110 w 1603"/>
                <a:gd name="T17" fmla="*/ 1217 h 1602"/>
                <a:gd name="T18" fmla="*/ 1288 w 1603"/>
                <a:gd name="T19" fmla="*/ 1152 h 1602"/>
                <a:gd name="T20" fmla="*/ 1217 w 1603"/>
                <a:gd name="T21" fmla="*/ 1111 h 1602"/>
                <a:gd name="T22" fmla="*/ 1155 w 1603"/>
                <a:gd name="T23" fmla="*/ 1074 h 1602"/>
                <a:gd name="T24" fmla="*/ 637 w 1603"/>
                <a:gd name="T25" fmla="*/ 965 h 1602"/>
                <a:gd name="T26" fmla="*/ 434 w 1603"/>
                <a:gd name="T27" fmla="*/ 1082 h 1602"/>
                <a:gd name="T28" fmla="*/ 380 w 1603"/>
                <a:gd name="T29" fmla="*/ 1113 h 1602"/>
                <a:gd name="T30" fmla="*/ 343 w 1603"/>
                <a:gd name="T31" fmla="*/ 1190 h 1602"/>
                <a:gd name="T32" fmla="*/ 499 w 1603"/>
                <a:gd name="T33" fmla="*/ 1203 h 1602"/>
                <a:gd name="T34" fmla="*/ 550 w 1603"/>
                <a:gd name="T35" fmla="*/ 1115 h 1602"/>
                <a:gd name="T36" fmla="*/ 1055 w 1603"/>
                <a:gd name="T37" fmla="*/ 879 h 1602"/>
                <a:gd name="T38" fmla="*/ 1179 w 1603"/>
                <a:gd name="T39" fmla="*/ 950 h 1602"/>
                <a:gd name="T40" fmla="*/ 1273 w 1603"/>
                <a:gd name="T41" fmla="*/ 1004 h 1602"/>
                <a:gd name="T42" fmla="*/ 1026 w 1603"/>
                <a:gd name="T43" fmla="*/ 861 h 1602"/>
                <a:gd name="T44" fmla="*/ 330 w 1603"/>
                <a:gd name="T45" fmla="*/ 1004 h 1602"/>
                <a:gd name="T46" fmla="*/ 422 w 1603"/>
                <a:gd name="T47" fmla="*/ 950 h 1602"/>
                <a:gd name="T48" fmla="*/ 547 w 1603"/>
                <a:gd name="T49" fmla="*/ 879 h 1602"/>
                <a:gd name="T50" fmla="*/ 706 w 1603"/>
                <a:gd name="T51" fmla="*/ 755 h 1602"/>
                <a:gd name="T52" fmla="*/ 777 w 1603"/>
                <a:gd name="T53" fmla="*/ 903 h 1602"/>
                <a:gd name="T54" fmla="*/ 907 w 1603"/>
                <a:gd name="T55" fmla="*/ 801 h 1602"/>
                <a:gd name="T56" fmla="*/ 1348 w 1603"/>
                <a:gd name="T57" fmla="*/ 554 h 1602"/>
                <a:gd name="T58" fmla="*/ 1201 w 1603"/>
                <a:gd name="T59" fmla="*/ 640 h 1602"/>
                <a:gd name="T60" fmla="*/ 1105 w 1603"/>
                <a:gd name="T61" fmla="*/ 695 h 1602"/>
                <a:gd name="T62" fmla="*/ 1348 w 1603"/>
                <a:gd name="T63" fmla="*/ 554 h 1602"/>
                <a:gd name="T64" fmla="*/ 518 w 1603"/>
                <a:gd name="T65" fmla="*/ 708 h 1602"/>
                <a:gd name="T66" fmla="*/ 403 w 1603"/>
                <a:gd name="T67" fmla="*/ 641 h 1602"/>
                <a:gd name="T68" fmla="*/ 282 w 1603"/>
                <a:gd name="T69" fmla="*/ 571 h 1602"/>
                <a:gd name="T70" fmla="*/ 1105 w 1603"/>
                <a:gd name="T71" fmla="*/ 396 h 1602"/>
                <a:gd name="T72" fmla="*/ 1069 w 1603"/>
                <a:gd name="T73" fmla="*/ 458 h 1602"/>
                <a:gd name="T74" fmla="*/ 965 w 1603"/>
                <a:gd name="T75" fmla="*/ 637 h 1602"/>
                <a:gd name="T76" fmla="*/ 1168 w 1603"/>
                <a:gd name="T77" fmla="*/ 520 h 1602"/>
                <a:gd name="T78" fmla="*/ 1222 w 1603"/>
                <a:gd name="T79" fmla="*/ 488 h 1602"/>
                <a:gd name="T80" fmla="*/ 1258 w 1603"/>
                <a:gd name="T81" fmla="*/ 413 h 1602"/>
                <a:gd name="T82" fmla="*/ 314 w 1603"/>
                <a:gd name="T83" fmla="*/ 451 h 1602"/>
                <a:gd name="T84" fmla="*/ 384 w 1603"/>
                <a:gd name="T85" fmla="*/ 492 h 1602"/>
                <a:gd name="T86" fmla="*/ 448 w 1603"/>
                <a:gd name="T87" fmla="*/ 527 h 1602"/>
                <a:gd name="T88" fmla="*/ 617 w 1603"/>
                <a:gd name="T89" fmla="*/ 602 h 1602"/>
                <a:gd name="T90" fmla="*/ 529 w 1603"/>
                <a:gd name="T91" fmla="*/ 450 h 1602"/>
                <a:gd name="T92" fmla="*/ 474 w 1603"/>
                <a:gd name="T93" fmla="*/ 355 h 1602"/>
                <a:gd name="T94" fmla="*/ 918 w 1603"/>
                <a:gd name="T95" fmla="*/ 478 h 1602"/>
                <a:gd name="T96" fmla="*/ 954 w 1603"/>
                <a:gd name="T97" fmla="*/ 417 h 1602"/>
                <a:gd name="T98" fmla="*/ 983 w 1603"/>
                <a:gd name="T99" fmla="*/ 367 h 1602"/>
                <a:gd name="T100" fmla="*/ 910 w 1603"/>
                <a:gd name="T101" fmla="*/ 211 h 1602"/>
                <a:gd name="T102" fmla="*/ 576 w 1603"/>
                <a:gd name="T103" fmla="*/ 291 h 1602"/>
                <a:gd name="T104" fmla="*/ 617 w 1603"/>
                <a:gd name="T105" fmla="*/ 361 h 1602"/>
                <a:gd name="T106" fmla="*/ 672 w 1603"/>
                <a:gd name="T107" fmla="*/ 458 h 1602"/>
                <a:gd name="T108" fmla="*/ 945 w 1603"/>
                <a:gd name="T109" fmla="*/ 13 h 1602"/>
                <a:gd name="T110" fmla="*/ 1414 w 1603"/>
                <a:gd name="T111" fmla="*/ 286 h 1602"/>
                <a:gd name="T112" fmla="*/ 1603 w 1603"/>
                <a:gd name="T113" fmla="*/ 801 h 1602"/>
                <a:gd name="T114" fmla="*/ 1414 w 1603"/>
                <a:gd name="T115" fmla="*/ 1317 h 1602"/>
                <a:gd name="T116" fmla="*/ 945 w 1603"/>
                <a:gd name="T117" fmla="*/ 1588 h 1602"/>
                <a:gd name="T118" fmla="*/ 398 w 1603"/>
                <a:gd name="T119" fmla="*/ 1492 h 1602"/>
                <a:gd name="T120" fmla="*/ 50 w 1603"/>
                <a:gd name="T121" fmla="*/ 1080 h 1602"/>
                <a:gd name="T122" fmla="*/ 50 w 1603"/>
                <a:gd name="T123" fmla="*/ 522 h 1602"/>
                <a:gd name="T124" fmla="*/ 398 w 1603"/>
                <a:gd name="T125" fmla="*/ 109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02">
                  <a:moveTo>
                    <a:pt x="861" y="1025"/>
                  </a:moveTo>
                  <a:lnTo>
                    <a:pt x="861" y="1399"/>
                  </a:lnTo>
                  <a:lnTo>
                    <a:pt x="910" y="1392"/>
                  </a:lnTo>
                  <a:lnTo>
                    <a:pt x="957" y="1381"/>
                  </a:lnTo>
                  <a:lnTo>
                    <a:pt x="1003" y="1366"/>
                  </a:lnTo>
                  <a:lnTo>
                    <a:pt x="1048" y="1349"/>
                  </a:lnTo>
                  <a:lnTo>
                    <a:pt x="1036" y="1328"/>
                  </a:lnTo>
                  <a:lnTo>
                    <a:pt x="1027" y="1311"/>
                  </a:lnTo>
                  <a:lnTo>
                    <a:pt x="1019" y="1297"/>
                  </a:lnTo>
                  <a:lnTo>
                    <a:pt x="1011" y="1285"/>
                  </a:lnTo>
                  <a:lnTo>
                    <a:pt x="1005" y="1275"/>
                  </a:lnTo>
                  <a:lnTo>
                    <a:pt x="1000" y="1267"/>
                  </a:lnTo>
                  <a:lnTo>
                    <a:pt x="996" y="1260"/>
                  </a:lnTo>
                  <a:lnTo>
                    <a:pt x="993" y="1253"/>
                  </a:lnTo>
                  <a:lnTo>
                    <a:pt x="989" y="1246"/>
                  </a:lnTo>
                  <a:lnTo>
                    <a:pt x="986" y="1240"/>
                  </a:lnTo>
                  <a:lnTo>
                    <a:pt x="982" y="1234"/>
                  </a:lnTo>
                  <a:lnTo>
                    <a:pt x="978" y="1227"/>
                  </a:lnTo>
                  <a:lnTo>
                    <a:pt x="972" y="1219"/>
                  </a:lnTo>
                  <a:lnTo>
                    <a:pt x="967" y="1208"/>
                  </a:lnTo>
                  <a:lnTo>
                    <a:pt x="960" y="1196"/>
                  </a:lnTo>
                  <a:lnTo>
                    <a:pt x="952" y="1182"/>
                  </a:lnTo>
                  <a:lnTo>
                    <a:pt x="942" y="1164"/>
                  </a:lnTo>
                  <a:lnTo>
                    <a:pt x="930" y="1145"/>
                  </a:lnTo>
                  <a:lnTo>
                    <a:pt x="916" y="1121"/>
                  </a:lnTo>
                  <a:lnTo>
                    <a:pt x="901" y="1094"/>
                  </a:lnTo>
                  <a:lnTo>
                    <a:pt x="882" y="1062"/>
                  </a:lnTo>
                  <a:lnTo>
                    <a:pt x="861" y="1025"/>
                  </a:lnTo>
                  <a:close/>
                  <a:moveTo>
                    <a:pt x="741" y="1025"/>
                  </a:moveTo>
                  <a:lnTo>
                    <a:pt x="720" y="1062"/>
                  </a:lnTo>
                  <a:lnTo>
                    <a:pt x="702" y="1094"/>
                  </a:lnTo>
                  <a:lnTo>
                    <a:pt x="685" y="1121"/>
                  </a:lnTo>
                  <a:lnTo>
                    <a:pt x="672" y="1145"/>
                  </a:lnTo>
                  <a:lnTo>
                    <a:pt x="660" y="1164"/>
                  </a:lnTo>
                  <a:lnTo>
                    <a:pt x="651" y="1182"/>
                  </a:lnTo>
                  <a:lnTo>
                    <a:pt x="642" y="1196"/>
                  </a:lnTo>
                  <a:lnTo>
                    <a:pt x="635" y="1208"/>
                  </a:lnTo>
                  <a:lnTo>
                    <a:pt x="629" y="1219"/>
                  </a:lnTo>
                  <a:lnTo>
                    <a:pt x="625" y="1227"/>
                  </a:lnTo>
                  <a:lnTo>
                    <a:pt x="620" y="1234"/>
                  </a:lnTo>
                  <a:lnTo>
                    <a:pt x="617" y="1240"/>
                  </a:lnTo>
                  <a:lnTo>
                    <a:pt x="613" y="1246"/>
                  </a:lnTo>
                  <a:lnTo>
                    <a:pt x="610" y="1253"/>
                  </a:lnTo>
                  <a:lnTo>
                    <a:pt x="606" y="1260"/>
                  </a:lnTo>
                  <a:lnTo>
                    <a:pt x="601" y="1267"/>
                  </a:lnTo>
                  <a:lnTo>
                    <a:pt x="596" y="1275"/>
                  </a:lnTo>
                  <a:lnTo>
                    <a:pt x="591" y="1285"/>
                  </a:lnTo>
                  <a:lnTo>
                    <a:pt x="584" y="1297"/>
                  </a:lnTo>
                  <a:lnTo>
                    <a:pt x="576" y="1311"/>
                  </a:lnTo>
                  <a:lnTo>
                    <a:pt x="566" y="1328"/>
                  </a:lnTo>
                  <a:lnTo>
                    <a:pt x="554" y="1349"/>
                  </a:lnTo>
                  <a:lnTo>
                    <a:pt x="598" y="1366"/>
                  </a:lnTo>
                  <a:lnTo>
                    <a:pt x="645" y="1381"/>
                  </a:lnTo>
                  <a:lnTo>
                    <a:pt x="692" y="1392"/>
                  </a:lnTo>
                  <a:lnTo>
                    <a:pt x="741" y="1399"/>
                  </a:lnTo>
                  <a:lnTo>
                    <a:pt x="741" y="1025"/>
                  </a:lnTo>
                  <a:close/>
                  <a:moveTo>
                    <a:pt x="965" y="965"/>
                  </a:moveTo>
                  <a:lnTo>
                    <a:pt x="986" y="1001"/>
                  </a:lnTo>
                  <a:lnTo>
                    <a:pt x="1003" y="1030"/>
                  </a:lnTo>
                  <a:lnTo>
                    <a:pt x="1019" y="1057"/>
                  </a:lnTo>
                  <a:lnTo>
                    <a:pt x="1031" y="1079"/>
                  </a:lnTo>
                  <a:lnTo>
                    <a:pt x="1042" y="1099"/>
                  </a:lnTo>
                  <a:lnTo>
                    <a:pt x="1052" y="1115"/>
                  </a:lnTo>
                  <a:lnTo>
                    <a:pt x="1061" y="1130"/>
                  </a:lnTo>
                  <a:lnTo>
                    <a:pt x="1068" y="1142"/>
                  </a:lnTo>
                  <a:lnTo>
                    <a:pt x="1074" y="1153"/>
                  </a:lnTo>
                  <a:lnTo>
                    <a:pt x="1080" y="1163"/>
                  </a:lnTo>
                  <a:lnTo>
                    <a:pt x="1085" y="1173"/>
                  </a:lnTo>
                  <a:lnTo>
                    <a:pt x="1091" y="1183"/>
                  </a:lnTo>
                  <a:lnTo>
                    <a:pt x="1096" y="1193"/>
                  </a:lnTo>
                  <a:lnTo>
                    <a:pt x="1104" y="1203"/>
                  </a:lnTo>
                  <a:lnTo>
                    <a:pt x="1110" y="1217"/>
                  </a:lnTo>
                  <a:lnTo>
                    <a:pt x="1118" y="1230"/>
                  </a:lnTo>
                  <a:lnTo>
                    <a:pt x="1128" y="1246"/>
                  </a:lnTo>
                  <a:lnTo>
                    <a:pt x="1139" y="1266"/>
                  </a:lnTo>
                  <a:lnTo>
                    <a:pt x="1152" y="1288"/>
                  </a:lnTo>
                  <a:lnTo>
                    <a:pt x="1190" y="1259"/>
                  </a:lnTo>
                  <a:lnTo>
                    <a:pt x="1225" y="1226"/>
                  </a:lnTo>
                  <a:lnTo>
                    <a:pt x="1258" y="1190"/>
                  </a:lnTo>
                  <a:lnTo>
                    <a:pt x="1288" y="1152"/>
                  </a:lnTo>
                  <a:lnTo>
                    <a:pt x="1273" y="1143"/>
                  </a:lnTo>
                  <a:lnTo>
                    <a:pt x="1260" y="1136"/>
                  </a:lnTo>
                  <a:lnTo>
                    <a:pt x="1249" y="1130"/>
                  </a:lnTo>
                  <a:lnTo>
                    <a:pt x="1241" y="1124"/>
                  </a:lnTo>
                  <a:lnTo>
                    <a:pt x="1234" y="1120"/>
                  </a:lnTo>
                  <a:lnTo>
                    <a:pt x="1228" y="1116"/>
                  </a:lnTo>
                  <a:lnTo>
                    <a:pt x="1222" y="1113"/>
                  </a:lnTo>
                  <a:lnTo>
                    <a:pt x="1217" y="1111"/>
                  </a:lnTo>
                  <a:lnTo>
                    <a:pt x="1213" y="1108"/>
                  </a:lnTo>
                  <a:lnTo>
                    <a:pt x="1208" y="1105"/>
                  </a:lnTo>
                  <a:lnTo>
                    <a:pt x="1203" y="1102"/>
                  </a:lnTo>
                  <a:lnTo>
                    <a:pt x="1196" y="1099"/>
                  </a:lnTo>
                  <a:lnTo>
                    <a:pt x="1189" y="1094"/>
                  </a:lnTo>
                  <a:lnTo>
                    <a:pt x="1179" y="1089"/>
                  </a:lnTo>
                  <a:lnTo>
                    <a:pt x="1168" y="1082"/>
                  </a:lnTo>
                  <a:lnTo>
                    <a:pt x="1155" y="1074"/>
                  </a:lnTo>
                  <a:lnTo>
                    <a:pt x="1138" y="1065"/>
                  </a:lnTo>
                  <a:lnTo>
                    <a:pt x="1119" y="1054"/>
                  </a:lnTo>
                  <a:lnTo>
                    <a:pt x="1096" y="1040"/>
                  </a:lnTo>
                  <a:lnTo>
                    <a:pt x="1070" y="1025"/>
                  </a:lnTo>
                  <a:lnTo>
                    <a:pt x="1040" y="1008"/>
                  </a:lnTo>
                  <a:lnTo>
                    <a:pt x="1005" y="988"/>
                  </a:lnTo>
                  <a:lnTo>
                    <a:pt x="965" y="965"/>
                  </a:lnTo>
                  <a:close/>
                  <a:moveTo>
                    <a:pt x="637" y="965"/>
                  </a:moveTo>
                  <a:lnTo>
                    <a:pt x="597" y="988"/>
                  </a:lnTo>
                  <a:lnTo>
                    <a:pt x="563" y="1008"/>
                  </a:lnTo>
                  <a:lnTo>
                    <a:pt x="532" y="1025"/>
                  </a:lnTo>
                  <a:lnTo>
                    <a:pt x="506" y="1040"/>
                  </a:lnTo>
                  <a:lnTo>
                    <a:pt x="484" y="1054"/>
                  </a:lnTo>
                  <a:lnTo>
                    <a:pt x="464" y="1065"/>
                  </a:lnTo>
                  <a:lnTo>
                    <a:pt x="448" y="1074"/>
                  </a:lnTo>
                  <a:lnTo>
                    <a:pt x="434" y="1082"/>
                  </a:lnTo>
                  <a:lnTo>
                    <a:pt x="423" y="1089"/>
                  </a:lnTo>
                  <a:lnTo>
                    <a:pt x="414" y="1094"/>
                  </a:lnTo>
                  <a:lnTo>
                    <a:pt x="406" y="1099"/>
                  </a:lnTo>
                  <a:lnTo>
                    <a:pt x="400" y="1102"/>
                  </a:lnTo>
                  <a:lnTo>
                    <a:pt x="394" y="1105"/>
                  </a:lnTo>
                  <a:lnTo>
                    <a:pt x="389" y="1108"/>
                  </a:lnTo>
                  <a:lnTo>
                    <a:pt x="384" y="1111"/>
                  </a:lnTo>
                  <a:lnTo>
                    <a:pt x="380" y="1113"/>
                  </a:lnTo>
                  <a:lnTo>
                    <a:pt x="375" y="1116"/>
                  </a:lnTo>
                  <a:lnTo>
                    <a:pt x="369" y="1120"/>
                  </a:lnTo>
                  <a:lnTo>
                    <a:pt x="362" y="1124"/>
                  </a:lnTo>
                  <a:lnTo>
                    <a:pt x="352" y="1130"/>
                  </a:lnTo>
                  <a:lnTo>
                    <a:pt x="342" y="1136"/>
                  </a:lnTo>
                  <a:lnTo>
                    <a:pt x="329" y="1143"/>
                  </a:lnTo>
                  <a:lnTo>
                    <a:pt x="314" y="1152"/>
                  </a:lnTo>
                  <a:lnTo>
                    <a:pt x="343" y="1190"/>
                  </a:lnTo>
                  <a:lnTo>
                    <a:pt x="376" y="1226"/>
                  </a:lnTo>
                  <a:lnTo>
                    <a:pt x="412" y="1259"/>
                  </a:lnTo>
                  <a:lnTo>
                    <a:pt x="450" y="1288"/>
                  </a:lnTo>
                  <a:lnTo>
                    <a:pt x="463" y="1266"/>
                  </a:lnTo>
                  <a:lnTo>
                    <a:pt x="474" y="1246"/>
                  </a:lnTo>
                  <a:lnTo>
                    <a:pt x="484" y="1230"/>
                  </a:lnTo>
                  <a:lnTo>
                    <a:pt x="492" y="1216"/>
                  </a:lnTo>
                  <a:lnTo>
                    <a:pt x="499" y="1203"/>
                  </a:lnTo>
                  <a:lnTo>
                    <a:pt x="505" y="1192"/>
                  </a:lnTo>
                  <a:lnTo>
                    <a:pt x="511" y="1183"/>
                  </a:lnTo>
                  <a:lnTo>
                    <a:pt x="517" y="1173"/>
                  </a:lnTo>
                  <a:lnTo>
                    <a:pt x="523" y="1163"/>
                  </a:lnTo>
                  <a:lnTo>
                    <a:pt x="529" y="1153"/>
                  </a:lnTo>
                  <a:lnTo>
                    <a:pt x="535" y="1142"/>
                  </a:lnTo>
                  <a:lnTo>
                    <a:pt x="542" y="1130"/>
                  </a:lnTo>
                  <a:lnTo>
                    <a:pt x="550" y="1115"/>
                  </a:lnTo>
                  <a:lnTo>
                    <a:pt x="559" y="1099"/>
                  </a:lnTo>
                  <a:lnTo>
                    <a:pt x="571" y="1079"/>
                  </a:lnTo>
                  <a:lnTo>
                    <a:pt x="584" y="1057"/>
                  </a:lnTo>
                  <a:lnTo>
                    <a:pt x="599" y="1031"/>
                  </a:lnTo>
                  <a:lnTo>
                    <a:pt x="617" y="1001"/>
                  </a:lnTo>
                  <a:lnTo>
                    <a:pt x="637" y="965"/>
                  </a:lnTo>
                  <a:close/>
                  <a:moveTo>
                    <a:pt x="1026" y="861"/>
                  </a:moveTo>
                  <a:lnTo>
                    <a:pt x="1055" y="879"/>
                  </a:lnTo>
                  <a:lnTo>
                    <a:pt x="1081" y="893"/>
                  </a:lnTo>
                  <a:lnTo>
                    <a:pt x="1103" y="906"/>
                  </a:lnTo>
                  <a:lnTo>
                    <a:pt x="1121" y="917"/>
                  </a:lnTo>
                  <a:lnTo>
                    <a:pt x="1136" y="926"/>
                  </a:lnTo>
                  <a:lnTo>
                    <a:pt x="1150" y="933"/>
                  </a:lnTo>
                  <a:lnTo>
                    <a:pt x="1161" y="939"/>
                  </a:lnTo>
                  <a:lnTo>
                    <a:pt x="1171" y="945"/>
                  </a:lnTo>
                  <a:lnTo>
                    <a:pt x="1179" y="950"/>
                  </a:lnTo>
                  <a:lnTo>
                    <a:pt x="1188" y="955"/>
                  </a:lnTo>
                  <a:lnTo>
                    <a:pt x="1197" y="960"/>
                  </a:lnTo>
                  <a:lnTo>
                    <a:pt x="1205" y="965"/>
                  </a:lnTo>
                  <a:lnTo>
                    <a:pt x="1214" y="971"/>
                  </a:lnTo>
                  <a:lnTo>
                    <a:pt x="1225" y="977"/>
                  </a:lnTo>
                  <a:lnTo>
                    <a:pt x="1239" y="984"/>
                  </a:lnTo>
                  <a:lnTo>
                    <a:pt x="1254" y="993"/>
                  </a:lnTo>
                  <a:lnTo>
                    <a:pt x="1273" y="1004"/>
                  </a:lnTo>
                  <a:lnTo>
                    <a:pt x="1294" y="1016"/>
                  </a:lnTo>
                  <a:lnTo>
                    <a:pt x="1319" y="1030"/>
                  </a:lnTo>
                  <a:lnTo>
                    <a:pt x="1348" y="1048"/>
                  </a:lnTo>
                  <a:lnTo>
                    <a:pt x="1367" y="1004"/>
                  </a:lnTo>
                  <a:lnTo>
                    <a:pt x="1381" y="958"/>
                  </a:lnTo>
                  <a:lnTo>
                    <a:pt x="1391" y="910"/>
                  </a:lnTo>
                  <a:lnTo>
                    <a:pt x="1399" y="861"/>
                  </a:lnTo>
                  <a:lnTo>
                    <a:pt x="1026" y="861"/>
                  </a:lnTo>
                  <a:close/>
                  <a:moveTo>
                    <a:pt x="203" y="861"/>
                  </a:moveTo>
                  <a:lnTo>
                    <a:pt x="210" y="910"/>
                  </a:lnTo>
                  <a:lnTo>
                    <a:pt x="221" y="958"/>
                  </a:lnTo>
                  <a:lnTo>
                    <a:pt x="236" y="1004"/>
                  </a:lnTo>
                  <a:lnTo>
                    <a:pt x="253" y="1048"/>
                  </a:lnTo>
                  <a:lnTo>
                    <a:pt x="283" y="1030"/>
                  </a:lnTo>
                  <a:lnTo>
                    <a:pt x="308" y="1016"/>
                  </a:lnTo>
                  <a:lnTo>
                    <a:pt x="330" y="1004"/>
                  </a:lnTo>
                  <a:lnTo>
                    <a:pt x="348" y="993"/>
                  </a:lnTo>
                  <a:lnTo>
                    <a:pt x="364" y="984"/>
                  </a:lnTo>
                  <a:lnTo>
                    <a:pt x="376" y="977"/>
                  </a:lnTo>
                  <a:lnTo>
                    <a:pt x="387" y="971"/>
                  </a:lnTo>
                  <a:lnTo>
                    <a:pt x="398" y="965"/>
                  </a:lnTo>
                  <a:lnTo>
                    <a:pt x="406" y="960"/>
                  </a:lnTo>
                  <a:lnTo>
                    <a:pt x="414" y="955"/>
                  </a:lnTo>
                  <a:lnTo>
                    <a:pt x="422" y="950"/>
                  </a:lnTo>
                  <a:lnTo>
                    <a:pt x="431" y="945"/>
                  </a:lnTo>
                  <a:lnTo>
                    <a:pt x="441" y="939"/>
                  </a:lnTo>
                  <a:lnTo>
                    <a:pt x="452" y="933"/>
                  </a:lnTo>
                  <a:lnTo>
                    <a:pt x="465" y="926"/>
                  </a:lnTo>
                  <a:lnTo>
                    <a:pt x="481" y="917"/>
                  </a:lnTo>
                  <a:lnTo>
                    <a:pt x="499" y="906"/>
                  </a:lnTo>
                  <a:lnTo>
                    <a:pt x="522" y="893"/>
                  </a:lnTo>
                  <a:lnTo>
                    <a:pt x="547" y="879"/>
                  </a:lnTo>
                  <a:lnTo>
                    <a:pt x="577" y="861"/>
                  </a:lnTo>
                  <a:lnTo>
                    <a:pt x="203" y="861"/>
                  </a:lnTo>
                  <a:close/>
                  <a:moveTo>
                    <a:pt x="801" y="695"/>
                  </a:moveTo>
                  <a:lnTo>
                    <a:pt x="777" y="698"/>
                  </a:lnTo>
                  <a:lnTo>
                    <a:pt x="755" y="707"/>
                  </a:lnTo>
                  <a:lnTo>
                    <a:pt x="735" y="719"/>
                  </a:lnTo>
                  <a:lnTo>
                    <a:pt x="718" y="735"/>
                  </a:lnTo>
                  <a:lnTo>
                    <a:pt x="706" y="755"/>
                  </a:lnTo>
                  <a:lnTo>
                    <a:pt x="699" y="777"/>
                  </a:lnTo>
                  <a:lnTo>
                    <a:pt x="696" y="801"/>
                  </a:lnTo>
                  <a:lnTo>
                    <a:pt x="699" y="825"/>
                  </a:lnTo>
                  <a:lnTo>
                    <a:pt x="706" y="847"/>
                  </a:lnTo>
                  <a:lnTo>
                    <a:pt x="718" y="867"/>
                  </a:lnTo>
                  <a:lnTo>
                    <a:pt x="735" y="884"/>
                  </a:lnTo>
                  <a:lnTo>
                    <a:pt x="755" y="896"/>
                  </a:lnTo>
                  <a:lnTo>
                    <a:pt x="777" y="903"/>
                  </a:lnTo>
                  <a:lnTo>
                    <a:pt x="801" y="906"/>
                  </a:lnTo>
                  <a:lnTo>
                    <a:pt x="825" y="903"/>
                  </a:lnTo>
                  <a:lnTo>
                    <a:pt x="847" y="896"/>
                  </a:lnTo>
                  <a:lnTo>
                    <a:pt x="867" y="884"/>
                  </a:lnTo>
                  <a:lnTo>
                    <a:pt x="883" y="867"/>
                  </a:lnTo>
                  <a:lnTo>
                    <a:pt x="896" y="847"/>
                  </a:lnTo>
                  <a:lnTo>
                    <a:pt x="904" y="825"/>
                  </a:lnTo>
                  <a:lnTo>
                    <a:pt x="907" y="801"/>
                  </a:lnTo>
                  <a:lnTo>
                    <a:pt x="904" y="777"/>
                  </a:lnTo>
                  <a:lnTo>
                    <a:pt x="896" y="755"/>
                  </a:lnTo>
                  <a:lnTo>
                    <a:pt x="883" y="735"/>
                  </a:lnTo>
                  <a:lnTo>
                    <a:pt x="867" y="719"/>
                  </a:lnTo>
                  <a:lnTo>
                    <a:pt x="847" y="707"/>
                  </a:lnTo>
                  <a:lnTo>
                    <a:pt x="825" y="698"/>
                  </a:lnTo>
                  <a:lnTo>
                    <a:pt x="801" y="695"/>
                  </a:lnTo>
                  <a:close/>
                  <a:moveTo>
                    <a:pt x="1348" y="554"/>
                  </a:moveTo>
                  <a:lnTo>
                    <a:pt x="1318" y="572"/>
                  </a:lnTo>
                  <a:lnTo>
                    <a:pt x="1292" y="587"/>
                  </a:lnTo>
                  <a:lnTo>
                    <a:pt x="1270" y="600"/>
                  </a:lnTo>
                  <a:lnTo>
                    <a:pt x="1251" y="610"/>
                  </a:lnTo>
                  <a:lnTo>
                    <a:pt x="1236" y="620"/>
                  </a:lnTo>
                  <a:lnTo>
                    <a:pt x="1222" y="628"/>
                  </a:lnTo>
                  <a:lnTo>
                    <a:pt x="1211" y="634"/>
                  </a:lnTo>
                  <a:lnTo>
                    <a:pt x="1201" y="640"/>
                  </a:lnTo>
                  <a:lnTo>
                    <a:pt x="1192" y="645"/>
                  </a:lnTo>
                  <a:lnTo>
                    <a:pt x="1182" y="650"/>
                  </a:lnTo>
                  <a:lnTo>
                    <a:pt x="1173" y="655"/>
                  </a:lnTo>
                  <a:lnTo>
                    <a:pt x="1164" y="662"/>
                  </a:lnTo>
                  <a:lnTo>
                    <a:pt x="1152" y="668"/>
                  </a:lnTo>
                  <a:lnTo>
                    <a:pt x="1138" y="676"/>
                  </a:lnTo>
                  <a:lnTo>
                    <a:pt x="1123" y="684"/>
                  </a:lnTo>
                  <a:lnTo>
                    <a:pt x="1105" y="695"/>
                  </a:lnTo>
                  <a:lnTo>
                    <a:pt x="1082" y="709"/>
                  </a:lnTo>
                  <a:lnTo>
                    <a:pt x="1056" y="723"/>
                  </a:lnTo>
                  <a:lnTo>
                    <a:pt x="1026" y="741"/>
                  </a:lnTo>
                  <a:lnTo>
                    <a:pt x="1399" y="741"/>
                  </a:lnTo>
                  <a:lnTo>
                    <a:pt x="1391" y="692"/>
                  </a:lnTo>
                  <a:lnTo>
                    <a:pt x="1381" y="645"/>
                  </a:lnTo>
                  <a:lnTo>
                    <a:pt x="1367" y="599"/>
                  </a:lnTo>
                  <a:lnTo>
                    <a:pt x="1348" y="554"/>
                  </a:lnTo>
                  <a:close/>
                  <a:moveTo>
                    <a:pt x="253" y="554"/>
                  </a:moveTo>
                  <a:lnTo>
                    <a:pt x="236" y="599"/>
                  </a:lnTo>
                  <a:lnTo>
                    <a:pt x="221" y="645"/>
                  </a:lnTo>
                  <a:lnTo>
                    <a:pt x="210" y="692"/>
                  </a:lnTo>
                  <a:lnTo>
                    <a:pt x="203" y="741"/>
                  </a:lnTo>
                  <a:lnTo>
                    <a:pt x="577" y="741"/>
                  </a:lnTo>
                  <a:lnTo>
                    <a:pt x="545" y="723"/>
                  </a:lnTo>
                  <a:lnTo>
                    <a:pt x="518" y="708"/>
                  </a:lnTo>
                  <a:lnTo>
                    <a:pt x="495" y="693"/>
                  </a:lnTo>
                  <a:lnTo>
                    <a:pt x="475" y="682"/>
                  </a:lnTo>
                  <a:lnTo>
                    <a:pt x="459" y="673"/>
                  </a:lnTo>
                  <a:lnTo>
                    <a:pt x="445" y="665"/>
                  </a:lnTo>
                  <a:lnTo>
                    <a:pt x="432" y="657"/>
                  </a:lnTo>
                  <a:lnTo>
                    <a:pt x="422" y="651"/>
                  </a:lnTo>
                  <a:lnTo>
                    <a:pt x="412" y="646"/>
                  </a:lnTo>
                  <a:lnTo>
                    <a:pt x="403" y="641"/>
                  </a:lnTo>
                  <a:lnTo>
                    <a:pt x="393" y="635"/>
                  </a:lnTo>
                  <a:lnTo>
                    <a:pt x="383" y="630"/>
                  </a:lnTo>
                  <a:lnTo>
                    <a:pt x="372" y="623"/>
                  </a:lnTo>
                  <a:lnTo>
                    <a:pt x="360" y="615"/>
                  </a:lnTo>
                  <a:lnTo>
                    <a:pt x="344" y="607"/>
                  </a:lnTo>
                  <a:lnTo>
                    <a:pt x="327" y="597"/>
                  </a:lnTo>
                  <a:lnTo>
                    <a:pt x="306" y="585"/>
                  </a:lnTo>
                  <a:lnTo>
                    <a:pt x="282" y="571"/>
                  </a:lnTo>
                  <a:lnTo>
                    <a:pt x="253" y="554"/>
                  </a:lnTo>
                  <a:close/>
                  <a:moveTo>
                    <a:pt x="1152" y="314"/>
                  </a:moveTo>
                  <a:lnTo>
                    <a:pt x="1140" y="334"/>
                  </a:lnTo>
                  <a:lnTo>
                    <a:pt x="1131" y="350"/>
                  </a:lnTo>
                  <a:lnTo>
                    <a:pt x="1122" y="364"/>
                  </a:lnTo>
                  <a:lnTo>
                    <a:pt x="1116" y="377"/>
                  </a:lnTo>
                  <a:lnTo>
                    <a:pt x="1110" y="387"/>
                  </a:lnTo>
                  <a:lnTo>
                    <a:pt x="1105" y="396"/>
                  </a:lnTo>
                  <a:lnTo>
                    <a:pt x="1100" y="403"/>
                  </a:lnTo>
                  <a:lnTo>
                    <a:pt x="1096" y="411"/>
                  </a:lnTo>
                  <a:lnTo>
                    <a:pt x="1092" y="417"/>
                  </a:lnTo>
                  <a:lnTo>
                    <a:pt x="1088" y="424"/>
                  </a:lnTo>
                  <a:lnTo>
                    <a:pt x="1084" y="431"/>
                  </a:lnTo>
                  <a:lnTo>
                    <a:pt x="1080" y="438"/>
                  </a:lnTo>
                  <a:lnTo>
                    <a:pt x="1075" y="447"/>
                  </a:lnTo>
                  <a:lnTo>
                    <a:pt x="1069" y="458"/>
                  </a:lnTo>
                  <a:lnTo>
                    <a:pt x="1062" y="470"/>
                  </a:lnTo>
                  <a:lnTo>
                    <a:pt x="1053" y="484"/>
                  </a:lnTo>
                  <a:lnTo>
                    <a:pt x="1044" y="501"/>
                  </a:lnTo>
                  <a:lnTo>
                    <a:pt x="1032" y="521"/>
                  </a:lnTo>
                  <a:lnTo>
                    <a:pt x="1019" y="544"/>
                  </a:lnTo>
                  <a:lnTo>
                    <a:pt x="1003" y="571"/>
                  </a:lnTo>
                  <a:lnTo>
                    <a:pt x="986" y="602"/>
                  </a:lnTo>
                  <a:lnTo>
                    <a:pt x="965" y="637"/>
                  </a:lnTo>
                  <a:lnTo>
                    <a:pt x="1005" y="614"/>
                  </a:lnTo>
                  <a:lnTo>
                    <a:pt x="1040" y="594"/>
                  </a:lnTo>
                  <a:lnTo>
                    <a:pt x="1070" y="577"/>
                  </a:lnTo>
                  <a:lnTo>
                    <a:pt x="1096" y="561"/>
                  </a:lnTo>
                  <a:lnTo>
                    <a:pt x="1119" y="548"/>
                  </a:lnTo>
                  <a:lnTo>
                    <a:pt x="1138" y="538"/>
                  </a:lnTo>
                  <a:lnTo>
                    <a:pt x="1155" y="527"/>
                  </a:lnTo>
                  <a:lnTo>
                    <a:pt x="1168" y="520"/>
                  </a:lnTo>
                  <a:lnTo>
                    <a:pt x="1179" y="514"/>
                  </a:lnTo>
                  <a:lnTo>
                    <a:pt x="1189" y="508"/>
                  </a:lnTo>
                  <a:lnTo>
                    <a:pt x="1196" y="504"/>
                  </a:lnTo>
                  <a:lnTo>
                    <a:pt x="1203" y="500"/>
                  </a:lnTo>
                  <a:lnTo>
                    <a:pt x="1208" y="497"/>
                  </a:lnTo>
                  <a:lnTo>
                    <a:pt x="1213" y="495"/>
                  </a:lnTo>
                  <a:lnTo>
                    <a:pt x="1217" y="492"/>
                  </a:lnTo>
                  <a:lnTo>
                    <a:pt x="1222" y="488"/>
                  </a:lnTo>
                  <a:lnTo>
                    <a:pt x="1228" y="485"/>
                  </a:lnTo>
                  <a:lnTo>
                    <a:pt x="1234" y="482"/>
                  </a:lnTo>
                  <a:lnTo>
                    <a:pt x="1241" y="478"/>
                  </a:lnTo>
                  <a:lnTo>
                    <a:pt x="1249" y="473"/>
                  </a:lnTo>
                  <a:lnTo>
                    <a:pt x="1260" y="467"/>
                  </a:lnTo>
                  <a:lnTo>
                    <a:pt x="1273" y="460"/>
                  </a:lnTo>
                  <a:lnTo>
                    <a:pt x="1288" y="451"/>
                  </a:lnTo>
                  <a:lnTo>
                    <a:pt x="1258" y="413"/>
                  </a:lnTo>
                  <a:lnTo>
                    <a:pt x="1225" y="377"/>
                  </a:lnTo>
                  <a:lnTo>
                    <a:pt x="1190" y="344"/>
                  </a:lnTo>
                  <a:lnTo>
                    <a:pt x="1152" y="314"/>
                  </a:lnTo>
                  <a:close/>
                  <a:moveTo>
                    <a:pt x="450" y="314"/>
                  </a:moveTo>
                  <a:lnTo>
                    <a:pt x="412" y="344"/>
                  </a:lnTo>
                  <a:lnTo>
                    <a:pt x="376" y="377"/>
                  </a:lnTo>
                  <a:lnTo>
                    <a:pt x="343" y="413"/>
                  </a:lnTo>
                  <a:lnTo>
                    <a:pt x="314" y="451"/>
                  </a:lnTo>
                  <a:lnTo>
                    <a:pt x="329" y="460"/>
                  </a:lnTo>
                  <a:lnTo>
                    <a:pt x="342" y="467"/>
                  </a:lnTo>
                  <a:lnTo>
                    <a:pt x="352" y="473"/>
                  </a:lnTo>
                  <a:lnTo>
                    <a:pt x="362" y="478"/>
                  </a:lnTo>
                  <a:lnTo>
                    <a:pt x="369" y="482"/>
                  </a:lnTo>
                  <a:lnTo>
                    <a:pt x="375" y="485"/>
                  </a:lnTo>
                  <a:lnTo>
                    <a:pt x="380" y="488"/>
                  </a:lnTo>
                  <a:lnTo>
                    <a:pt x="384" y="492"/>
                  </a:lnTo>
                  <a:lnTo>
                    <a:pt x="389" y="495"/>
                  </a:lnTo>
                  <a:lnTo>
                    <a:pt x="394" y="497"/>
                  </a:lnTo>
                  <a:lnTo>
                    <a:pt x="400" y="500"/>
                  </a:lnTo>
                  <a:lnTo>
                    <a:pt x="406" y="504"/>
                  </a:lnTo>
                  <a:lnTo>
                    <a:pt x="414" y="508"/>
                  </a:lnTo>
                  <a:lnTo>
                    <a:pt x="423" y="514"/>
                  </a:lnTo>
                  <a:lnTo>
                    <a:pt x="434" y="520"/>
                  </a:lnTo>
                  <a:lnTo>
                    <a:pt x="448" y="527"/>
                  </a:lnTo>
                  <a:lnTo>
                    <a:pt x="464" y="538"/>
                  </a:lnTo>
                  <a:lnTo>
                    <a:pt x="484" y="548"/>
                  </a:lnTo>
                  <a:lnTo>
                    <a:pt x="506" y="561"/>
                  </a:lnTo>
                  <a:lnTo>
                    <a:pt x="532" y="577"/>
                  </a:lnTo>
                  <a:lnTo>
                    <a:pt x="563" y="594"/>
                  </a:lnTo>
                  <a:lnTo>
                    <a:pt x="597" y="614"/>
                  </a:lnTo>
                  <a:lnTo>
                    <a:pt x="637" y="637"/>
                  </a:lnTo>
                  <a:lnTo>
                    <a:pt x="617" y="602"/>
                  </a:lnTo>
                  <a:lnTo>
                    <a:pt x="599" y="571"/>
                  </a:lnTo>
                  <a:lnTo>
                    <a:pt x="584" y="546"/>
                  </a:lnTo>
                  <a:lnTo>
                    <a:pt x="571" y="523"/>
                  </a:lnTo>
                  <a:lnTo>
                    <a:pt x="559" y="504"/>
                  </a:lnTo>
                  <a:lnTo>
                    <a:pt x="550" y="487"/>
                  </a:lnTo>
                  <a:lnTo>
                    <a:pt x="542" y="473"/>
                  </a:lnTo>
                  <a:lnTo>
                    <a:pt x="535" y="460"/>
                  </a:lnTo>
                  <a:lnTo>
                    <a:pt x="529" y="450"/>
                  </a:lnTo>
                  <a:lnTo>
                    <a:pt x="523" y="439"/>
                  </a:lnTo>
                  <a:lnTo>
                    <a:pt x="516" y="429"/>
                  </a:lnTo>
                  <a:lnTo>
                    <a:pt x="511" y="420"/>
                  </a:lnTo>
                  <a:lnTo>
                    <a:pt x="505" y="410"/>
                  </a:lnTo>
                  <a:lnTo>
                    <a:pt x="499" y="398"/>
                  </a:lnTo>
                  <a:lnTo>
                    <a:pt x="492" y="386"/>
                  </a:lnTo>
                  <a:lnTo>
                    <a:pt x="484" y="372"/>
                  </a:lnTo>
                  <a:lnTo>
                    <a:pt x="474" y="355"/>
                  </a:lnTo>
                  <a:lnTo>
                    <a:pt x="463" y="336"/>
                  </a:lnTo>
                  <a:lnTo>
                    <a:pt x="450" y="314"/>
                  </a:lnTo>
                  <a:close/>
                  <a:moveTo>
                    <a:pt x="861" y="204"/>
                  </a:moveTo>
                  <a:lnTo>
                    <a:pt x="861" y="577"/>
                  </a:lnTo>
                  <a:lnTo>
                    <a:pt x="879" y="546"/>
                  </a:lnTo>
                  <a:lnTo>
                    <a:pt x="895" y="519"/>
                  </a:lnTo>
                  <a:lnTo>
                    <a:pt x="907" y="498"/>
                  </a:lnTo>
                  <a:lnTo>
                    <a:pt x="918" y="478"/>
                  </a:lnTo>
                  <a:lnTo>
                    <a:pt x="927" y="463"/>
                  </a:lnTo>
                  <a:lnTo>
                    <a:pt x="933" y="451"/>
                  </a:lnTo>
                  <a:lnTo>
                    <a:pt x="940" y="441"/>
                  </a:lnTo>
                  <a:lnTo>
                    <a:pt x="944" y="433"/>
                  </a:lnTo>
                  <a:lnTo>
                    <a:pt x="948" y="427"/>
                  </a:lnTo>
                  <a:lnTo>
                    <a:pt x="950" y="423"/>
                  </a:lnTo>
                  <a:lnTo>
                    <a:pt x="952" y="420"/>
                  </a:lnTo>
                  <a:lnTo>
                    <a:pt x="954" y="417"/>
                  </a:lnTo>
                  <a:lnTo>
                    <a:pt x="956" y="414"/>
                  </a:lnTo>
                  <a:lnTo>
                    <a:pt x="957" y="411"/>
                  </a:lnTo>
                  <a:lnTo>
                    <a:pt x="959" y="408"/>
                  </a:lnTo>
                  <a:lnTo>
                    <a:pt x="962" y="402"/>
                  </a:lnTo>
                  <a:lnTo>
                    <a:pt x="965" y="396"/>
                  </a:lnTo>
                  <a:lnTo>
                    <a:pt x="969" y="389"/>
                  </a:lnTo>
                  <a:lnTo>
                    <a:pt x="975" y="379"/>
                  </a:lnTo>
                  <a:lnTo>
                    <a:pt x="983" y="367"/>
                  </a:lnTo>
                  <a:lnTo>
                    <a:pt x="991" y="351"/>
                  </a:lnTo>
                  <a:lnTo>
                    <a:pt x="1002" y="333"/>
                  </a:lnTo>
                  <a:lnTo>
                    <a:pt x="1014" y="311"/>
                  </a:lnTo>
                  <a:lnTo>
                    <a:pt x="1030" y="285"/>
                  </a:lnTo>
                  <a:lnTo>
                    <a:pt x="1048" y="254"/>
                  </a:lnTo>
                  <a:lnTo>
                    <a:pt x="1003" y="235"/>
                  </a:lnTo>
                  <a:lnTo>
                    <a:pt x="957" y="221"/>
                  </a:lnTo>
                  <a:lnTo>
                    <a:pt x="910" y="211"/>
                  </a:lnTo>
                  <a:lnTo>
                    <a:pt x="861" y="204"/>
                  </a:lnTo>
                  <a:close/>
                  <a:moveTo>
                    <a:pt x="741" y="204"/>
                  </a:moveTo>
                  <a:lnTo>
                    <a:pt x="692" y="211"/>
                  </a:lnTo>
                  <a:lnTo>
                    <a:pt x="645" y="221"/>
                  </a:lnTo>
                  <a:lnTo>
                    <a:pt x="598" y="235"/>
                  </a:lnTo>
                  <a:lnTo>
                    <a:pt x="554" y="254"/>
                  </a:lnTo>
                  <a:lnTo>
                    <a:pt x="566" y="273"/>
                  </a:lnTo>
                  <a:lnTo>
                    <a:pt x="576" y="291"/>
                  </a:lnTo>
                  <a:lnTo>
                    <a:pt x="584" y="305"/>
                  </a:lnTo>
                  <a:lnTo>
                    <a:pt x="591" y="317"/>
                  </a:lnTo>
                  <a:lnTo>
                    <a:pt x="596" y="327"/>
                  </a:lnTo>
                  <a:lnTo>
                    <a:pt x="601" y="336"/>
                  </a:lnTo>
                  <a:lnTo>
                    <a:pt x="606" y="343"/>
                  </a:lnTo>
                  <a:lnTo>
                    <a:pt x="610" y="349"/>
                  </a:lnTo>
                  <a:lnTo>
                    <a:pt x="613" y="355"/>
                  </a:lnTo>
                  <a:lnTo>
                    <a:pt x="617" y="361"/>
                  </a:lnTo>
                  <a:lnTo>
                    <a:pt x="620" y="369"/>
                  </a:lnTo>
                  <a:lnTo>
                    <a:pt x="625" y="376"/>
                  </a:lnTo>
                  <a:lnTo>
                    <a:pt x="629" y="384"/>
                  </a:lnTo>
                  <a:lnTo>
                    <a:pt x="635" y="394"/>
                  </a:lnTo>
                  <a:lnTo>
                    <a:pt x="642" y="405"/>
                  </a:lnTo>
                  <a:lnTo>
                    <a:pt x="651" y="420"/>
                  </a:lnTo>
                  <a:lnTo>
                    <a:pt x="660" y="437"/>
                  </a:lnTo>
                  <a:lnTo>
                    <a:pt x="672" y="458"/>
                  </a:lnTo>
                  <a:lnTo>
                    <a:pt x="685" y="481"/>
                  </a:lnTo>
                  <a:lnTo>
                    <a:pt x="702" y="509"/>
                  </a:lnTo>
                  <a:lnTo>
                    <a:pt x="720" y="541"/>
                  </a:lnTo>
                  <a:lnTo>
                    <a:pt x="741" y="577"/>
                  </a:lnTo>
                  <a:lnTo>
                    <a:pt x="741" y="204"/>
                  </a:lnTo>
                  <a:close/>
                  <a:moveTo>
                    <a:pt x="801" y="0"/>
                  </a:moveTo>
                  <a:lnTo>
                    <a:pt x="874" y="4"/>
                  </a:lnTo>
                  <a:lnTo>
                    <a:pt x="945" y="13"/>
                  </a:lnTo>
                  <a:lnTo>
                    <a:pt x="1013" y="29"/>
                  </a:lnTo>
                  <a:lnTo>
                    <a:pt x="1080" y="50"/>
                  </a:lnTo>
                  <a:lnTo>
                    <a:pt x="1145" y="78"/>
                  </a:lnTo>
                  <a:lnTo>
                    <a:pt x="1205" y="109"/>
                  </a:lnTo>
                  <a:lnTo>
                    <a:pt x="1262" y="147"/>
                  </a:lnTo>
                  <a:lnTo>
                    <a:pt x="1317" y="189"/>
                  </a:lnTo>
                  <a:lnTo>
                    <a:pt x="1367" y="235"/>
                  </a:lnTo>
                  <a:lnTo>
                    <a:pt x="1414" y="286"/>
                  </a:lnTo>
                  <a:lnTo>
                    <a:pt x="1455" y="340"/>
                  </a:lnTo>
                  <a:lnTo>
                    <a:pt x="1493" y="397"/>
                  </a:lnTo>
                  <a:lnTo>
                    <a:pt x="1525" y="458"/>
                  </a:lnTo>
                  <a:lnTo>
                    <a:pt x="1552" y="522"/>
                  </a:lnTo>
                  <a:lnTo>
                    <a:pt x="1574" y="589"/>
                  </a:lnTo>
                  <a:lnTo>
                    <a:pt x="1589" y="657"/>
                  </a:lnTo>
                  <a:lnTo>
                    <a:pt x="1598" y="728"/>
                  </a:lnTo>
                  <a:lnTo>
                    <a:pt x="1603" y="801"/>
                  </a:lnTo>
                  <a:lnTo>
                    <a:pt x="1598" y="874"/>
                  </a:lnTo>
                  <a:lnTo>
                    <a:pt x="1589" y="945"/>
                  </a:lnTo>
                  <a:lnTo>
                    <a:pt x="1574" y="1014"/>
                  </a:lnTo>
                  <a:lnTo>
                    <a:pt x="1552" y="1080"/>
                  </a:lnTo>
                  <a:lnTo>
                    <a:pt x="1525" y="1144"/>
                  </a:lnTo>
                  <a:lnTo>
                    <a:pt x="1493" y="1205"/>
                  </a:lnTo>
                  <a:lnTo>
                    <a:pt x="1455" y="1263"/>
                  </a:lnTo>
                  <a:lnTo>
                    <a:pt x="1414" y="1317"/>
                  </a:lnTo>
                  <a:lnTo>
                    <a:pt x="1367" y="1367"/>
                  </a:lnTo>
                  <a:lnTo>
                    <a:pt x="1317" y="1413"/>
                  </a:lnTo>
                  <a:lnTo>
                    <a:pt x="1262" y="1455"/>
                  </a:lnTo>
                  <a:lnTo>
                    <a:pt x="1205" y="1492"/>
                  </a:lnTo>
                  <a:lnTo>
                    <a:pt x="1145" y="1525"/>
                  </a:lnTo>
                  <a:lnTo>
                    <a:pt x="1080" y="1552"/>
                  </a:lnTo>
                  <a:lnTo>
                    <a:pt x="1013" y="1573"/>
                  </a:lnTo>
                  <a:lnTo>
                    <a:pt x="945" y="1588"/>
                  </a:lnTo>
                  <a:lnTo>
                    <a:pt x="874" y="1599"/>
                  </a:lnTo>
                  <a:lnTo>
                    <a:pt x="801" y="1602"/>
                  </a:lnTo>
                  <a:lnTo>
                    <a:pt x="729" y="1599"/>
                  </a:lnTo>
                  <a:lnTo>
                    <a:pt x="657" y="1588"/>
                  </a:lnTo>
                  <a:lnTo>
                    <a:pt x="588" y="1573"/>
                  </a:lnTo>
                  <a:lnTo>
                    <a:pt x="522" y="1552"/>
                  </a:lnTo>
                  <a:lnTo>
                    <a:pt x="458" y="1525"/>
                  </a:lnTo>
                  <a:lnTo>
                    <a:pt x="398" y="1492"/>
                  </a:lnTo>
                  <a:lnTo>
                    <a:pt x="339" y="1455"/>
                  </a:lnTo>
                  <a:lnTo>
                    <a:pt x="285" y="1413"/>
                  </a:lnTo>
                  <a:lnTo>
                    <a:pt x="235" y="1367"/>
                  </a:lnTo>
                  <a:lnTo>
                    <a:pt x="189" y="1317"/>
                  </a:lnTo>
                  <a:lnTo>
                    <a:pt x="147" y="1263"/>
                  </a:lnTo>
                  <a:lnTo>
                    <a:pt x="110" y="1205"/>
                  </a:lnTo>
                  <a:lnTo>
                    <a:pt x="77" y="1144"/>
                  </a:lnTo>
                  <a:lnTo>
                    <a:pt x="50" y="1080"/>
                  </a:lnTo>
                  <a:lnTo>
                    <a:pt x="29" y="1014"/>
                  </a:lnTo>
                  <a:lnTo>
                    <a:pt x="13" y="945"/>
                  </a:lnTo>
                  <a:lnTo>
                    <a:pt x="3" y="874"/>
                  </a:lnTo>
                  <a:lnTo>
                    <a:pt x="0" y="801"/>
                  </a:lnTo>
                  <a:lnTo>
                    <a:pt x="3" y="728"/>
                  </a:lnTo>
                  <a:lnTo>
                    <a:pt x="13" y="657"/>
                  </a:lnTo>
                  <a:lnTo>
                    <a:pt x="29" y="589"/>
                  </a:lnTo>
                  <a:lnTo>
                    <a:pt x="50" y="522"/>
                  </a:lnTo>
                  <a:lnTo>
                    <a:pt x="77" y="458"/>
                  </a:lnTo>
                  <a:lnTo>
                    <a:pt x="110" y="397"/>
                  </a:lnTo>
                  <a:lnTo>
                    <a:pt x="147" y="340"/>
                  </a:lnTo>
                  <a:lnTo>
                    <a:pt x="189" y="286"/>
                  </a:lnTo>
                  <a:lnTo>
                    <a:pt x="235" y="235"/>
                  </a:lnTo>
                  <a:lnTo>
                    <a:pt x="285" y="189"/>
                  </a:lnTo>
                  <a:lnTo>
                    <a:pt x="339" y="147"/>
                  </a:lnTo>
                  <a:lnTo>
                    <a:pt x="398" y="109"/>
                  </a:lnTo>
                  <a:lnTo>
                    <a:pt x="458" y="78"/>
                  </a:lnTo>
                  <a:lnTo>
                    <a:pt x="522" y="50"/>
                  </a:lnTo>
                  <a:lnTo>
                    <a:pt x="588" y="29"/>
                  </a:lnTo>
                  <a:lnTo>
                    <a:pt x="657" y="13"/>
                  </a:lnTo>
                  <a:lnTo>
                    <a:pt x="729" y="4"/>
                  </a:lnTo>
                  <a:lnTo>
                    <a:pt x="8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6" name="Group 845"/>
          <p:cNvGrpSpPr/>
          <p:nvPr/>
        </p:nvGrpSpPr>
        <p:grpSpPr>
          <a:xfrm>
            <a:off x="6440059" y="3471863"/>
            <a:ext cx="238125" cy="533400"/>
            <a:chOff x="6430963" y="3471863"/>
            <a:chExt cx="23812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3" name="Freeform 270"/>
            <p:cNvSpPr>
              <a:spLocks noEditPoints="1"/>
            </p:cNvSpPr>
            <p:nvPr/>
          </p:nvSpPr>
          <p:spPr bwMode="auto">
            <a:xfrm>
              <a:off x="6496050" y="3471863"/>
              <a:ext cx="74612" cy="60325"/>
            </a:xfrm>
            <a:custGeom>
              <a:avLst/>
              <a:gdLst>
                <a:gd name="T0" fmla="*/ 212 w 471"/>
                <a:gd name="T1" fmla="*/ 91 h 378"/>
                <a:gd name="T2" fmla="*/ 172 w 471"/>
                <a:gd name="T3" fmla="*/ 111 h 378"/>
                <a:gd name="T4" fmla="*/ 144 w 471"/>
                <a:gd name="T5" fmla="*/ 145 h 378"/>
                <a:gd name="T6" fmla="*/ 134 w 471"/>
                <a:gd name="T7" fmla="*/ 190 h 378"/>
                <a:gd name="T8" fmla="*/ 144 w 471"/>
                <a:gd name="T9" fmla="*/ 234 h 378"/>
                <a:gd name="T10" fmla="*/ 172 w 471"/>
                <a:gd name="T11" fmla="*/ 269 h 378"/>
                <a:gd name="T12" fmla="*/ 212 w 471"/>
                <a:gd name="T13" fmla="*/ 288 h 378"/>
                <a:gd name="T14" fmla="*/ 259 w 471"/>
                <a:gd name="T15" fmla="*/ 288 h 378"/>
                <a:gd name="T16" fmla="*/ 299 w 471"/>
                <a:gd name="T17" fmla="*/ 269 h 378"/>
                <a:gd name="T18" fmla="*/ 326 w 471"/>
                <a:gd name="T19" fmla="*/ 234 h 378"/>
                <a:gd name="T20" fmla="*/ 337 w 471"/>
                <a:gd name="T21" fmla="*/ 190 h 378"/>
                <a:gd name="T22" fmla="*/ 326 w 471"/>
                <a:gd name="T23" fmla="*/ 145 h 378"/>
                <a:gd name="T24" fmla="*/ 299 w 471"/>
                <a:gd name="T25" fmla="*/ 111 h 378"/>
                <a:gd name="T26" fmla="*/ 259 w 471"/>
                <a:gd name="T27" fmla="*/ 91 h 378"/>
                <a:gd name="T28" fmla="*/ 236 w 471"/>
                <a:gd name="T29" fmla="*/ 0 h 378"/>
                <a:gd name="T30" fmla="*/ 302 w 471"/>
                <a:gd name="T31" fmla="*/ 11 h 378"/>
                <a:gd name="T32" fmla="*/ 358 w 471"/>
                <a:gd name="T33" fmla="*/ 44 h 378"/>
                <a:gd name="T34" fmla="*/ 400 w 471"/>
                <a:gd name="T35" fmla="*/ 93 h 378"/>
                <a:gd name="T36" fmla="*/ 423 w 471"/>
                <a:gd name="T37" fmla="*/ 155 h 378"/>
                <a:gd name="T38" fmla="*/ 424 w 471"/>
                <a:gd name="T39" fmla="*/ 212 h 378"/>
                <a:gd name="T40" fmla="*/ 440 w 471"/>
                <a:gd name="T41" fmla="*/ 254 h 378"/>
                <a:gd name="T42" fmla="*/ 471 w 471"/>
                <a:gd name="T43" fmla="*/ 301 h 378"/>
                <a:gd name="T44" fmla="*/ 370 w 471"/>
                <a:gd name="T45" fmla="*/ 323 h 378"/>
                <a:gd name="T46" fmla="*/ 322 w 471"/>
                <a:gd name="T47" fmla="*/ 358 h 378"/>
                <a:gd name="T48" fmla="*/ 267 w 471"/>
                <a:gd name="T49" fmla="*/ 376 h 378"/>
                <a:gd name="T50" fmla="*/ 205 w 471"/>
                <a:gd name="T51" fmla="*/ 376 h 378"/>
                <a:gd name="T52" fmla="*/ 148 w 471"/>
                <a:gd name="T53" fmla="*/ 358 h 378"/>
                <a:gd name="T54" fmla="*/ 101 w 471"/>
                <a:gd name="T55" fmla="*/ 323 h 378"/>
                <a:gd name="T56" fmla="*/ 0 w 471"/>
                <a:gd name="T57" fmla="*/ 301 h 378"/>
                <a:gd name="T58" fmla="*/ 32 w 471"/>
                <a:gd name="T59" fmla="*/ 254 h 378"/>
                <a:gd name="T60" fmla="*/ 46 w 471"/>
                <a:gd name="T61" fmla="*/ 212 h 378"/>
                <a:gd name="T62" fmla="*/ 48 w 471"/>
                <a:gd name="T63" fmla="*/ 155 h 378"/>
                <a:gd name="T64" fmla="*/ 71 w 471"/>
                <a:gd name="T65" fmla="*/ 93 h 378"/>
                <a:gd name="T66" fmla="*/ 113 w 471"/>
                <a:gd name="T67" fmla="*/ 44 h 378"/>
                <a:gd name="T68" fmla="*/ 169 w 471"/>
                <a:gd name="T69" fmla="*/ 11 h 378"/>
                <a:gd name="T70" fmla="*/ 236 w 471"/>
                <a:gd name="T7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1" h="378">
                  <a:moveTo>
                    <a:pt x="236" y="88"/>
                  </a:moveTo>
                  <a:lnTo>
                    <a:pt x="212" y="91"/>
                  </a:lnTo>
                  <a:lnTo>
                    <a:pt x="191" y="99"/>
                  </a:lnTo>
                  <a:lnTo>
                    <a:pt x="172" y="111"/>
                  </a:lnTo>
                  <a:lnTo>
                    <a:pt x="157" y="126"/>
                  </a:lnTo>
                  <a:lnTo>
                    <a:pt x="144" y="145"/>
                  </a:lnTo>
                  <a:lnTo>
                    <a:pt x="137" y="166"/>
                  </a:lnTo>
                  <a:lnTo>
                    <a:pt x="134" y="190"/>
                  </a:lnTo>
                  <a:lnTo>
                    <a:pt x="137" y="212"/>
                  </a:lnTo>
                  <a:lnTo>
                    <a:pt x="144" y="234"/>
                  </a:lnTo>
                  <a:lnTo>
                    <a:pt x="157" y="252"/>
                  </a:lnTo>
                  <a:lnTo>
                    <a:pt x="172" y="269"/>
                  </a:lnTo>
                  <a:lnTo>
                    <a:pt x="191" y="280"/>
                  </a:lnTo>
                  <a:lnTo>
                    <a:pt x="212" y="288"/>
                  </a:lnTo>
                  <a:lnTo>
                    <a:pt x="236" y="290"/>
                  </a:lnTo>
                  <a:lnTo>
                    <a:pt x="259" y="288"/>
                  </a:lnTo>
                  <a:lnTo>
                    <a:pt x="280" y="280"/>
                  </a:lnTo>
                  <a:lnTo>
                    <a:pt x="299" y="269"/>
                  </a:lnTo>
                  <a:lnTo>
                    <a:pt x="315" y="252"/>
                  </a:lnTo>
                  <a:lnTo>
                    <a:pt x="326" y="234"/>
                  </a:lnTo>
                  <a:lnTo>
                    <a:pt x="335" y="212"/>
                  </a:lnTo>
                  <a:lnTo>
                    <a:pt x="337" y="190"/>
                  </a:lnTo>
                  <a:lnTo>
                    <a:pt x="335" y="166"/>
                  </a:lnTo>
                  <a:lnTo>
                    <a:pt x="326" y="145"/>
                  </a:lnTo>
                  <a:lnTo>
                    <a:pt x="315" y="126"/>
                  </a:lnTo>
                  <a:lnTo>
                    <a:pt x="299" y="111"/>
                  </a:lnTo>
                  <a:lnTo>
                    <a:pt x="280" y="99"/>
                  </a:lnTo>
                  <a:lnTo>
                    <a:pt x="259" y="91"/>
                  </a:lnTo>
                  <a:lnTo>
                    <a:pt x="236" y="88"/>
                  </a:lnTo>
                  <a:close/>
                  <a:moveTo>
                    <a:pt x="236" y="0"/>
                  </a:moveTo>
                  <a:lnTo>
                    <a:pt x="270" y="3"/>
                  </a:lnTo>
                  <a:lnTo>
                    <a:pt x="302" y="11"/>
                  </a:lnTo>
                  <a:lnTo>
                    <a:pt x="332" y="26"/>
                  </a:lnTo>
                  <a:lnTo>
                    <a:pt x="358" y="44"/>
                  </a:lnTo>
                  <a:lnTo>
                    <a:pt x="381" y="68"/>
                  </a:lnTo>
                  <a:lnTo>
                    <a:pt x="400" y="93"/>
                  </a:lnTo>
                  <a:lnTo>
                    <a:pt x="414" y="123"/>
                  </a:lnTo>
                  <a:lnTo>
                    <a:pt x="423" y="155"/>
                  </a:lnTo>
                  <a:lnTo>
                    <a:pt x="426" y="190"/>
                  </a:lnTo>
                  <a:lnTo>
                    <a:pt x="424" y="212"/>
                  </a:lnTo>
                  <a:lnTo>
                    <a:pt x="420" y="234"/>
                  </a:lnTo>
                  <a:lnTo>
                    <a:pt x="440" y="254"/>
                  </a:lnTo>
                  <a:lnTo>
                    <a:pt x="456" y="277"/>
                  </a:lnTo>
                  <a:lnTo>
                    <a:pt x="471" y="301"/>
                  </a:lnTo>
                  <a:lnTo>
                    <a:pt x="389" y="301"/>
                  </a:lnTo>
                  <a:lnTo>
                    <a:pt x="370" y="323"/>
                  </a:lnTo>
                  <a:lnTo>
                    <a:pt x="348" y="342"/>
                  </a:lnTo>
                  <a:lnTo>
                    <a:pt x="322" y="358"/>
                  </a:lnTo>
                  <a:lnTo>
                    <a:pt x="296" y="369"/>
                  </a:lnTo>
                  <a:lnTo>
                    <a:pt x="267" y="376"/>
                  </a:lnTo>
                  <a:lnTo>
                    <a:pt x="236" y="378"/>
                  </a:lnTo>
                  <a:lnTo>
                    <a:pt x="205" y="376"/>
                  </a:lnTo>
                  <a:lnTo>
                    <a:pt x="176" y="369"/>
                  </a:lnTo>
                  <a:lnTo>
                    <a:pt x="148" y="358"/>
                  </a:lnTo>
                  <a:lnTo>
                    <a:pt x="124" y="342"/>
                  </a:lnTo>
                  <a:lnTo>
                    <a:pt x="101" y="323"/>
                  </a:lnTo>
                  <a:lnTo>
                    <a:pt x="82" y="301"/>
                  </a:lnTo>
                  <a:lnTo>
                    <a:pt x="0" y="301"/>
                  </a:lnTo>
                  <a:lnTo>
                    <a:pt x="14" y="277"/>
                  </a:lnTo>
                  <a:lnTo>
                    <a:pt x="32" y="254"/>
                  </a:lnTo>
                  <a:lnTo>
                    <a:pt x="50" y="234"/>
                  </a:lnTo>
                  <a:lnTo>
                    <a:pt x="46" y="212"/>
                  </a:lnTo>
                  <a:lnTo>
                    <a:pt x="45" y="190"/>
                  </a:lnTo>
                  <a:lnTo>
                    <a:pt x="48" y="155"/>
                  </a:lnTo>
                  <a:lnTo>
                    <a:pt x="58" y="123"/>
                  </a:lnTo>
                  <a:lnTo>
                    <a:pt x="71" y="93"/>
                  </a:lnTo>
                  <a:lnTo>
                    <a:pt x="91" y="68"/>
                  </a:lnTo>
                  <a:lnTo>
                    <a:pt x="113" y="44"/>
                  </a:lnTo>
                  <a:lnTo>
                    <a:pt x="140" y="26"/>
                  </a:lnTo>
                  <a:lnTo>
                    <a:pt x="169" y="11"/>
                  </a:lnTo>
                  <a:lnTo>
                    <a:pt x="202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71"/>
            <p:cNvSpPr>
              <a:spLocks/>
            </p:cNvSpPr>
            <p:nvPr/>
          </p:nvSpPr>
          <p:spPr bwMode="auto">
            <a:xfrm>
              <a:off x="6491288" y="3538538"/>
              <a:ext cx="84137" cy="41275"/>
            </a:xfrm>
            <a:custGeom>
              <a:avLst/>
              <a:gdLst>
                <a:gd name="T0" fmla="*/ 0 w 531"/>
                <a:gd name="T1" fmla="*/ 0 h 266"/>
                <a:gd name="T2" fmla="*/ 531 w 531"/>
                <a:gd name="T3" fmla="*/ 0 h 266"/>
                <a:gd name="T4" fmla="*/ 531 w 531"/>
                <a:gd name="T5" fmla="*/ 3 h 266"/>
                <a:gd name="T6" fmla="*/ 527 w 531"/>
                <a:gd name="T7" fmla="*/ 42 h 266"/>
                <a:gd name="T8" fmla="*/ 519 w 531"/>
                <a:gd name="T9" fmla="*/ 79 h 266"/>
                <a:gd name="T10" fmla="*/ 506 w 531"/>
                <a:gd name="T11" fmla="*/ 114 h 266"/>
                <a:gd name="T12" fmla="*/ 488 w 531"/>
                <a:gd name="T13" fmla="*/ 147 h 266"/>
                <a:gd name="T14" fmla="*/ 466 w 531"/>
                <a:gd name="T15" fmla="*/ 176 h 266"/>
                <a:gd name="T16" fmla="*/ 440 w 531"/>
                <a:gd name="T17" fmla="*/ 202 h 266"/>
                <a:gd name="T18" fmla="*/ 410 w 531"/>
                <a:gd name="T19" fmla="*/ 224 h 266"/>
                <a:gd name="T20" fmla="*/ 377 w 531"/>
                <a:gd name="T21" fmla="*/ 242 h 266"/>
                <a:gd name="T22" fmla="*/ 342 w 531"/>
                <a:gd name="T23" fmla="*/ 255 h 266"/>
                <a:gd name="T24" fmla="*/ 305 w 531"/>
                <a:gd name="T25" fmla="*/ 264 h 266"/>
                <a:gd name="T26" fmla="*/ 266 w 531"/>
                <a:gd name="T27" fmla="*/ 266 h 266"/>
                <a:gd name="T28" fmla="*/ 227 w 531"/>
                <a:gd name="T29" fmla="*/ 264 h 266"/>
                <a:gd name="T30" fmla="*/ 189 w 531"/>
                <a:gd name="T31" fmla="*/ 255 h 266"/>
                <a:gd name="T32" fmla="*/ 154 w 531"/>
                <a:gd name="T33" fmla="*/ 242 h 266"/>
                <a:gd name="T34" fmla="*/ 121 w 531"/>
                <a:gd name="T35" fmla="*/ 224 h 266"/>
                <a:gd name="T36" fmla="*/ 92 w 531"/>
                <a:gd name="T37" fmla="*/ 202 h 266"/>
                <a:gd name="T38" fmla="*/ 65 w 531"/>
                <a:gd name="T39" fmla="*/ 176 h 266"/>
                <a:gd name="T40" fmla="*/ 43 w 531"/>
                <a:gd name="T41" fmla="*/ 147 h 266"/>
                <a:gd name="T42" fmla="*/ 25 w 531"/>
                <a:gd name="T43" fmla="*/ 114 h 266"/>
                <a:gd name="T44" fmla="*/ 11 w 531"/>
                <a:gd name="T45" fmla="*/ 79 h 266"/>
                <a:gd name="T46" fmla="*/ 3 w 531"/>
                <a:gd name="T47" fmla="*/ 42 h 266"/>
                <a:gd name="T48" fmla="*/ 0 w 531"/>
                <a:gd name="T49" fmla="*/ 3 h 266"/>
                <a:gd name="T50" fmla="*/ 0 w 531"/>
                <a:gd name="T5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1" h="266">
                  <a:moveTo>
                    <a:pt x="0" y="0"/>
                  </a:moveTo>
                  <a:lnTo>
                    <a:pt x="531" y="0"/>
                  </a:lnTo>
                  <a:lnTo>
                    <a:pt x="531" y="3"/>
                  </a:lnTo>
                  <a:lnTo>
                    <a:pt x="527" y="42"/>
                  </a:lnTo>
                  <a:lnTo>
                    <a:pt x="519" y="79"/>
                  </a:lnTo>
                  <a:lnTo>
                    <a:pt x="506" y="114"/>
                  </a:lnTo>
                  <a:lnTo>
                    <a:pt x="488" y="147"/>
                  </a:lnTo>
                  <a:lnTo>
                    <a:pt x="466" y="176"/>
                  </a:lnTo>
                  <a:lnTo>
                    <a:pt x="440" y="202"/>
                  </a:lnTo>
                  <a:lnTo>
                    <a:pt x="410" y="224"/>
                  </a:lnTo>
                  <a:lnTo>
                    <a:pt x="377" y="242"/>
                  </a:lnTo>
                  <a:lnTo>
                    <a:pt x="342" y="255"/>
                  </a:lnTo>
                  <a:lnTo>
                    <a:pt x="305" y="264"/>
                  </a:lnTo>
                  <a:lnTo>
                    <a:pt x="266" y="266"/>
                  </a:lnTo>
                  <a:lnTo>
                    <a:pt x="227" y="264"/>
                  </a:lnTo>
                  <a:lnTo>
                    <a:pt x="189" y="255"/>
                  </a:lnTo>
                  <a:lnTo>
                    <a:pt x="154" y="242"/>
                  </a:lnTo>
                  <a:lnTo>
                    <a:pt x="121" y="224"/>
                  </a:lnTo>
                  <a:lnTo>
                    <a:pt x="92" y="202"/>
                  </a:lnTo>
                  <a:lnTo>
                    <a:pt x="65" y="176"/>
                  </a:lnTo>
                  <a:lnTo>
                    <a:pt x="43" y="147"/>
                  </a:lnTo>
                  <a:lnTo>
                    <a:pt x="25" y="114"/>
                  </a:lnTo>
                  <a:lnTo>
                    <a:pt x="11" y="79"/>
                  </a:lnTo>
                  <a:lnTo>
                    <a:pt x="3" y="4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72"/>
            <p:cNvSpPr>
              <a:spLocks/>
            </p:cNvSpPr>
            <p:nvPr/>
          </p:nvSpPr>
          <p:spPr bwMode="auto">
            <a:xfrm>
              <a:off x="6430963" y="3594100"/>
              <a:ext cx="238125" cy="411163"/>
            </a:xfrm>
            <a:custGeom>
              <a:avLst/>
              <a:gdLst>
                <a:gd name="T0" fmla="*/ 1076 w 1504"/>
                <a:gd name="T1" fmla="*/ 13 h 2593"/>
                <a:gd name="T2" fmla="*/ 1215 w 1504"/>
                <a:gd name="T3" fmla="*/ 101 h 2593"/>
                <a:gd name="T4" fmla="*/ 1289 w 1504"/>
                <a:gd name="T5" fmla="*/ 249 h 2593"/>
                <a:gd name="T6" fmla="*/ 1398 w 1504"/>
                <a:gd name="T7" fmla="*/ 1270 h 2593"/>
                <a:gd name="T8" fmla="*/ 1339 w 1504"/>
                <a:gd name="T9" fmla="*/ 1346 h 2593"/>
                <a:gd name="T10" fmla="*/ 1463 w 1504"/>
                <a:gd name="T11" fmla="*/ 1471 h 2593"/>
                <a:gd name="T12" fmla="*/ 1504 w 1504"/>
                <a:gd name="T13" fmla="*/ 1542 h 2593"/>
                <a:gd name="T14" fmla="*/ 1492 w 1504"/>
                <a:gd name="T15" fmla="*/ 2249 h 2593"/>
                <a:gd name="T16" fmla="*/ 1421 w 1504"/>
                <a:gd name="T17" fmla="*/ 2290 h 2593"/>
                <a:gd name="T18" fmla="*/ 1073 w 1504"/>
                <a:gd name="T19" fmla="*/ 2265 h 2593"/>
                <a:gd name="T20" fmla="*/ 1050 w 1504"/>
                <a:gd name="T21" fmla="*/ 1542 h 2593"/>
                <a:gd name="T22" fmla="*/ 1090 w 1504"/>
                <a:gd name="T23" fmla="*/ 1471 h 2593"/>
                <a:gd name="T24" fmla="*/ 1214 w 1504"/>
                <a:gd name="T25" fmla="*/ 1347 h 2593"/>
                <a:gd name="T26" fmla="*/ 1154 w 1504"/>
                <a:gd name="T27" fmla="*/ 1275 h 2593"/>
                <a:gd name="T28" fmla="*/ 1117 w 1504"/>
                <a:gd name="T29" fmla="*/ 984 h 2593"/>
                <a:gd name="T30" fmla="*/ 1086 w 1504"/>
                <a:gd name="T31" fmla="*/ 714 h 2593"/>
                <a:gd name="T32" fmla="*/ 1064 w 1504"/>
                <a:gd name="T33" fmla="*/ 528 h 2593"/>
                <a:gd name="T34" fmla="*/ 1050 w 1504"/>
                <a:gd name="T35" fmla="*/ 409 h 2593"/>
                <a:gd name="T36" fmla="*/ 1042 w 1504"/>
                <a:gd name="T37" fmla="*/ 341 h 2593"/>
                <a:gd name="T38" fmla="*/ 1038 w 1504"/>
                <a:gd name="T39" fmla="*/ 312 h 2593"/>
                <a:gd name="T40" fmla="*/ 1037 w 1504"/>
                <a:gd name="T41" fmla="*/ 302 h 2593"/>
                <a:gd name="T42" fmla="*/ 1019 w 1504"/>
                <a:gd name="T43" fmla="*/ 280 h 2593"/>
                <a:gd name="T44" fmla="*/ 986 w 1504"/>
                <a:gd name="T45" fmla="*/ 295 h 2593"/>
                <a:gd name="T46" fmla="*/ 984 w 1504"/>
                <a:gd name="T47" fmla="*/ 513 h 2593"/>
                <a:gd name="T48" fmla="*/ 984 w 1504"/>
                <a:gd name="T49" fmla="*/ 717 h 2593"/>
                <a:gd name="T50" fmla="*/ 985 w 1504"/>
                <a:gd name="T51" fmla="*/ 858 h 2593"/>
                <a:gd name="T52" fmla="*/ 985 w 1504"/>
                <a:gd name="T53" fmla="*/ 951 h 2593"/>
                <a:gd name="T54" fmla="*/ 985 w 1504"/>
                <a:gd name="T55" fmla="*/ 1016 h 2593"/>
                <a:gd name="T56" fmla="*/ 985 w 1504"/>
                <a:gd name="T57" fmla="*/ 1071 h 2593"/>
                <a:gd name="T58" fmla="*/ 986 w 1504"/>
                <a:gd name="T59" fmla="*/ 1134 h 2593"/>
                <a:gd name="T60" fmla="*/ 986 w 1504"/>
                <a:gd name="T61" fmla="*/ 1223 h 2593"/>
                <a:gd name="T62" fmla="*/ 986 w 1504"/>
                <a:gd name="T63" fmla="*/ 1358 h 2593"/>
                <a:gd name="T64" fmla="*/ 987 w 1504"/>
                <a:gd name="T65" fmla="*/ 1554 h 2593"/>
                <a:gd name="T66" fmla="*/ 987 w 1504"/>
                <a:gd name="T67" fmla="*/ 1832 h 2593"/>
                <a:gd name="T68" fmla="*/ 987 w 1504"/>
                <a:gd name="T69" fmla="*/ 2209 h 2593"/>
                <a:gd name="T70" fmla="*/ 974 w 1504"/>
                <a:gd name="T71" fmla="*/ 2500 h 2593"/>
                <a:gd name="T72" fmla="*/ 893 w 1504"/>
                <a:gd name="T73" fmla="*/ 2580 h 2593"/>
                <a:gd name="T74" fmla="*/ 774 w 1504"/>
                <a:gd name="T75" fmla="*/ 2580 h 2593"/>
                <a:gd name="T76" fmla="*/ 692 w 1504"/>
                <a:gd name="T77" fmla="*/ 2500 h 2593"/>
                <a:gd name="T78" fmla="*/ 614 w 1504"/>
                <a:gd name="T79" fmla="*/ 1220 h 2593"/>
                <a:gd name="T80" fmla="*/ 587 w 1504"/>
                <a:gd name="T81" fmla="*/ 2525 h 2593"/>
                <a:gd name="T82" fmla="*/ 491 w 1504"/>
                <a:gd name="T83" fmla="*/ 2590 h 2593"/>
                <a:gd name="T84" fmla="*/ 374 w 1504"/>
                <a:gd name="T85" fmla="*/ 2567 h 2593"/>
                <a:gd name="T86" fmla="*/ 309 w 1504"/>
                <a:gd name="T87" fmla="*/ 2471 h 2593"/>
                <a:gd name="T88" fmla="*/ 306 w 1504"/>
                <a:gd name="T89" fmla="*/ 302 h 2593"/>
                <a:gd name="T90" fmla="*/ 281 w 1504"/>
                <a:gd name="T91" fmla="*/ 276 h 2593"/>
                <a:gd name="T92" fmla="*/ 255 w 1504"/>
                <a:gd name="T93" fmla="*/ 302 h 2593"/>
                <a:gd name="T94" fmla="*/ 236 w 1504"/>
                <a:gd name="T95" fmla="*/ 1306 h 2593"/>
                <a:gd name="T96" fmla="*/ 156 w 1504"/>
                <a:gd name="T97" fmla="*/ 1361 h 2593"/>
                <a:gd name="T98" fmla="*/ 80 w 1504"/>
                <a:gd name="T99" fmla="*/ 1352 h 2593"/>
                <a:gd name="T100" fmla="*/ 12 w 1504"/>
                <a:gd name="T101" fmla="*/ 1285 h 2593"/>
                <a:gd name="T102" fmla="*/ 0 w 1504"/>
                <a:gd name="T103" fmla="*/ 301 h 2593"/>
                <a:gd name="T104" fmla="*/ 49 w 1504"/>
                <a:gd name="T105" fmla="*/ 138 h 2593"/>
                <a:gd name="T106" fmla="*/ 175 w 1504"/>
                <a:gd name="T107" fmla="*/ 29 h 2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4" h="2593">
                  <a:moveTo>
                    <a:pt x="303" y="0"/>
                  </a:moveTo>
                  <a:lnTo>
                    <a:pt x="991" y="0"/>
                  </a:lnTo>
                  <a:lnTo>
                    <a:pt x="1034" y="3"/>
                  </a:lnTo>
                  <a:lnTo>
                    <a:pt x="1076" y="13"/>
                  </a:lnTo>
                  <a:lnTo>
                    <a:pt x="1116" y="28"/>
                  </a:lnTo>
                  <a:lnTo>
                    <a:pt x="1153" y="48"/>
                  </a:lnTo>
                  <a:lnTo>
                    <a:pt x="1186" y="72"/>
                  </a:lnTo>
                  <a:lnTo>
                    <a:pt x="1215" y="101"/>
                  </a:lnTo>
                  <a:lnTo>
                    <a:pt x="1241" y="134"/>
                  </a:lnTo>
                  <a:lnTo>
                    <a:pt x="1262" y="169"/>
                  </a:lnTo>
                  <a:lnTo>
                    <a:pt x="1278" y="208"/>
                  </a:lnTo>
                  <a:lnTo>
                    <a:pt x="1289" y="249"/>
                  </a:lnTo>
                  <a:lnTo>
                    <a:pt x="1294" y="292"/>
                  </a:lnTo>
                  <a:lnTo>
                    <a:pt x="1402" y="1221"/>
                  </a:lnTo>
                  <a:lnTo>
                    <a:pt x="1403" y="1247"/>
                  </a:lnTo>
                  <a:lnTo>
                    <a:pt x="1398" y="1270"/>
                  </a:lnTo>
                  <a:lnTo>
                    <a:pt x="1388" y="1294"/>
                  </a:lnTo>
                  <a:lnTo>
                    <a:pt x="1375" y="1315"/>
                  </a:lnTo>
                  <a:lnTo>
                    <a:pt x="1359" y="1332"/>
                  </a:lnTo>
                  <a:lnTo>
                    <a:pt x="1339" y="1346"/>
                  </a:lnTo>
                  <a:lnTo>
                    <a:pt x="1339" y="1460"/>
                  </a:lnTo>
                  <a:lnTo>
                    <a:pt x="1421" y="1460"/>
                  </a:lnTo>
                  <a:lnTo>
                    <a:pt x="1443" y="1463"/>
                  </a:lnTo>
                  <a:lnTo>
                    <a:pt x="1463" y="1471"/>
                  </a:lnTo>
                  <a:lnTo>
                    <a:pt x="1479" y="1484"/>
                  </a:lnTo>
                  <a:lnTo>
                    <a:pt x="1492" y="1501"/>
                  </a:lnTo>
                  <a:lnTo>
                    <a:pt x="1501" y="1519"/>
                  </a:lnTo>
                  <a:lnTo>
                    <a:pt x="1504" y="1542"/>
                  </a:lnTo>
                  <a:lnTo>
                    <a:pt x="1504" y="1542"/>
                  </a:lnTo>
                  <a:lnTo>
                    <a:pt x="1504" y="2208"/>
                  </a:lnTo>
                  <a:lnTo>
                    <a:pt x="1501" y="2229"/>
                  </a:lnTo>
                  <a:lnTo>
                    <a:pt x="1492" y="2249"/>
                  </a:lnTo>
                  <a:lnTo>
                    <a:pt x="1479" y="2265"/>
                  </a:lnTo>
                  <a:lnTo>
                    <a:pt x="1463" y="2278"/>
                  </a:lnTo>
                  <a:lnTo>
                    <a:pt x="1443" y="2287"/>
                  </a:lnTo>
                  <a:lnTo>
                    <a:pt x="1421" y="2290"/>
                  </a:lnTo>
                  <a:lnTo>
                    <a:pt x="1131" y="2290"/>
                  </a:lnTo>
                  <a:lnTo>
                    <a:pt x="1109" y="2287"/>
                  </a:lnTo>
                  <a:lnTo>
                    <a:pt x="1090" y="2278"/>
                  </a:lnTo>
                  <a:lnTo>
                    <a:pt x="1073" y="2265"/>
                  </a:lnTo>
                  <a:lnTo>
                    <a:pt x="1061" y="2249"/>
                  </a:lnTo>
                  <a:lnTo>
                    <a:pt x="1052" y="2229"/>
                  </a:lnTo>
                  <a:lnTo>
                    <a:pt x="1050" y="2208"/>
                  </a:lnTo>
                  <a:lnTo>
                    <a:pt x="1050" y="1542"/>
                  </a:lnTo>
                  <a:lnTo>
                    <a:pt x="1052" y="1519"/>
                  </a:lnTo>
                  <a:lnTo>
                    <a:pt x="1061" y="1501"/>
                  </a:lnTo>
                  <a:lnTo>
                    <a:pt x="1073" y="1484"/>
                  </a:lnTo>
                  <a:lnTo>
                    <a:pt x="1090" y="1471"/>
                  </a:lnTo>
                  <a:lnTo>
                    <a:pt x="1109" y="1463"/>
                  </a:lnTo>
                  <a:lnTo>
                    <a:pt x="1131" y="1460"/>
                  </a:lnTo>
                  <a:lnTo>
                    <a:pt x="1214" y="1460"/>
                  </a:lnTo>
                  <a:lnTo>
                    <a:pt x="1214" y="1347"/>
                  </a:lnTo>
                  <a:lnTo>
                    <a:pt x="1194" y="1334"/>
                  </a:lnTo>
                  <a:lnTo>
                    <a:pt x="1177" y="1318"/>
                  </a:lnTo>
                  <a:lnTo>
                    <a:pt x="1163" y="1297"/>
                  </a:lnTo>
                  <a:lnTo>
                    <a:pt x="1154" y="1275"/>
                  </a:lnTo>
                  <a:lnTo>
                    <a:pt x="1147" y="1250"/>
                  </a:lnTo>
                  <a:lnTo>
                    <a:pt x="1137" y="1155"/>
                  </a:lnTo>
                  <a:lnTo>
                    <a:pt x="1126" y="1067"/>
                  </a:lnTo>
                  <a:lnTo>
                    <a:pt x="1117" y="984"/>
                  </a:lnTo>
                  <a:lnTo>
                    <a:pt x="1107" y="908"/>
                  </a:lnTo>
                  <a:lnTo>
                    <a:pt x="1100" y="837"/>
                  </a:lnTo>
                  <a:lnTo>
                    <a:pt x="1092" y="773"/>
                  </a:lnTo>
                  <a:lnTo>
                    <a:pt x="1086" y="714"/>
                  </a:lnTo>
                  <a:lnTo>
                    <a:pt x="1078" y="660"/>
                  </a:lnTo>
                  <a:lnTo>
                    <a:pt x="1073" y="612"/>
                  </a:lnTo>
                  <a:lnTo>
                    <a:pt x="1068" y="567"/>
                  </a:lnTo>
                  <a:lnTo>
                    <a:pt x="1064" y="528"/>
                  </a:lnTo>
                  <a:lnTo>
                    <a:pt x="1060" y="492"/>
                  </a:lnTo>
                  <a:lnTo>
                    <a:pt x="1056" y="460"/>
                  </a:lnTo>
                  <a:lnTo>
                    <a:pt x="1053" y="433"/>
                  </a:lnTo>
                  <a:lnTo>
                    <a:pt x="1050" y="409"/>
                  </a:lnTo>
                  <a:lnTo>
                    <a:pt x="1048" y="388"/>
                  </a:lnTo>
                  <a:lnTo>
                    <a:pt x="1045" y="370"/>
                  </a:lnTo>
                  <a:lnTo>
                    <a:pt x="1043" y="355"/>
                  </a:lnTo>
                  <a:lnTo>
                    <a:pt x="1042" y="341"/>
                  </a:lnTo>
                  <a:lnTo>
                    <a:pt x="1041" y="331"/>
                  </a:lnTo>
                  <a:lnTo>
                    <a:pt x="1040" y="323"/>
                  </a:lnTo>
                  <a:lnTo>
                    <a:pt x="1039" y="317"/>
                  </a:lnTo>
                  <a:lnTo>
                    <a:pt x="1038" y="312"/>
                  </a:lnTo>
                  <a:lnTo>
                    <a:pt x="1038" y="308"/>
                  </a:lnTo>
                  <a:lnTo>
                    <a:pt x="1038" y="305"/>
                  </a:lnTo>
                  <a:lnTo>
                    <a:pt x="1037" y="303"/>
                  </a:lnTo>
                  <a:lnTo>
                    <a:pt x="1037" y="302"/>
                  </a:lnTo>
                  <a:lnTo>
                    <a:pt x="1037" y="302"/>
                  </a:lnTo>
                  <a:lnTo>
                    <a:pt x="1034" y="292"/>
                  </a:lnTo>
                  <a:lnTo>
                    <a:pt x="1028" y="284"/>
                  </a:lnTo>
                  <a:lnTo>
                    <a:pt x="1019" y="280"/>
                  </a:lnTo>
                  <a:lnTo>
                    <a:pt x="1008" y="279"/>
                  </a:lnTo>
                  <a:lnTo>
                    <a:pt x="999" y="281"/>
                  </a:lnTo>
                  <a:lnTo>
                    <a:pt x="991" y="287"/>
                  </a:lnTo>
                  <a:lnTo>
                    <a:pt x="986" y="295"/>
                  </a:lnTo>
                  <a:lnTo>
                    <a:pt x="984" y="306"/>
                  </a:lnTo>
                  <a:lnTo>
                    <a:pt x="984" y="380"/>
                  </a:lnTo>
                  <a:lnTo>
                    <a:pt x="984" y="449"/>
                  </a:lnTo>
                  <a:lnTo>
                    <a:pt x="984" y="513"/>
                  </a:lnTo>
                  <a:lnTo>
                    <a:pt x="984" y="571"/>
                  </a:lnTo>
                  <a:lnTo>
                    <a:pt x="984" y="624"/>
                  </a:lnTo>
                  <a:lnTo>
                    <a:pt x="984" y="673"/>
                  </a:lnTo>
                  <a:lnTo>
                    <a:pt x="984" y="717"/>
                  </a:lnTo>
                  <a:lnTo>
                    <a:pt x="984" y="758"/>
                  </a:lnTo>
                  <a:lnTo>
                    <a:pt x="985" y="794"/>
                  </a:lnTo>
                  <a:lnTo>
                    <a:pt x="985" y="828"/>
                  </a:lnTo>
                  <a:lnTo>
                    <a:pt x="985" y="858"/>
                  </a:lnTo>
                  <a:lnTo>
                    <a:pt x="985" y="884"/>
                  </a:lnTo>
                  <a:lnTo>
                    <a:pt x="985" y="909"/>
                  </a:lnTo>
                  <a:lnTo>
                    <a:pt x="985" y="931"/>
                  </a:lnTo>
                  <a:lnTo>
                    <a:pt x="985" y="951"/>
                  </a:lnTo>
                  <a:lnTo>
                    <a:pt x="985" y="969"/>
                  </a:lnTo>
                  <a:lnTo>
                    <a:pt x="985" y="986"/>
                  </a:lnTo>
                  <a:lnTo>
                    <a:pt x="985" y="1001"/>
                  </a:lnTo>
                  <a:lnTo>
                    <a:pt x="985" y="1016"/>
                  </a:lnTo>
                  <a:lnTo>
                    <a:pt x="985" y="1030"/>
                  </a:lnTo>
                  <a:lnTo>
                    <a:pt x="985" y="1043"/>
                  </a:lnTo>
                  <a:lnTo>
                    <a:pt x="985" y="1057"/>
                  </a:lnTo>
                  <a:lnTo>
                    <a:pt x="985" y="1071"/>
                  </a:lnTo>
                  <a:lnTo>
                    <a:pt x="986" y="1085"/>
                  </a:lnTo>
                  <a:lnTo>
                    <a:pt x="986" y="1100"/>
                  </a:lnTo>
                  <a:lnTo>
                    <a:pt x="986" y="1117"/>
                  </a:lnTo>
                  <a:lnTo>
                    <a:pt x="986" y="1134"/>
                  </a:lnTo>
                  <a:lnTo>
                    <a:pt x="986" y="1153"/>
                  </a:lnTo>
                  <a:lnTo>
                    <a:pt x="986" y="1174"/>
                  </a:lnTo>
                  <a:lnTo>
                    <a:pt x="986" y="1198"/>
                  </a:lnTo>
                  <a:lnTo>
                    <a:pt x="986" y="1223"/>
                  </a:lnTo>
                  <a:lnTo>
                    <a:pt x="986" y="1252"/>
                  </a:lnTo>
                  <a:lnTo>
                    <a:pt x="986" y="1284"/>
                  </a:lnTo>
                  <a:lnTo>
                    <a:pt x="986" y="1319"/>
                  </a:lnTo>
                  <a:lnTo>
                    <a:pt x="986" y="1358"/>
                  </a:lnTo>
                  <a:lnTo>
                    <a:pt x="986" y="1400"/>
                  </a:lnTo>
                  <a:lnTo>
                    <a:pt x="987" y="1447"/>
                  </a:lnTo>
                  <a:lnTo>
                    <a:pt x="987" y="1498"/>
                  </a:lnTo>
                  <a:lnTo>
                    <a:pt x="987" y="1554"/>
                  </a:lnTo>
                  <a:lnTo>
                    <a:pt x="987" y="1615"/>
                  </a:lnTo>
                  <a:lnTo>
                    <a:pt x="987" y="1681"/>
                  </a:lnTo>
                  <a:lnTo>
                    <a:pt x="987" y="1754"/>
                  </a:lnTo>
                  <a:lnTo>
                    <a:pt x="987" y="1832"/>
                  </a:lnTo>
                  <a:lnTo>
                    <a:pt x="987" y="1916"/>
                  </a:lnTo>
                  <a:lnTo>
                    <a:pt x="987" y="2007"/>
                  </a:lnTo>
                  <a:lnTo>
                    <a:pt x="987" y="2104"/>
                  </a:lnTo>
                  <a:lnTo>
                    <a:pt x="987" y="2209"/>
                  </a:lnTo>
                  <a:lnTo>
                    <a:pt x="987" y="2320"/>
                  </a:lnTo>
                  <a:lnTo>
                    <a:pt x="987" y="2440"/>
                  </a:lnTo>
                  <a:lnTo>
                    <a:pt x="984" y="2471"/>
                  </a:lnTo>
                  <a:lnTo>
                    <a:pt x="974" y="2500"/>
                  </a:lnTo>
                  <a:lnTo>
                    <a:pt x="960" y="2525"/>
                  </a:lnTo>
                  <a:lnTo>
                    <a:pt x="941" y="2548"/>
                  </a:lnTo>
                  <a:lnTo>
                    <a:pt x="919" y="2567"/>
                  </a:lnTo>
                  <a:lnTo>
                    <a:pt x="893" y="2580"/>
                  </a:lnTo>
                  <a:lnTo>
                    <a:pt x="864" y="2590"/>
                  </a:lnTo>
                  <a:lnTo>
                    <a:pt x="833" y="2593"/>
                  </a:lnTo>
                  <a:lnTo>
                    <a:pt x="802" y="2590"/>
                  </a:lnTo>
                  <a:lnTo>
                    <a:pt x="774" y="2580"/>
                  </a:lnTo>
                  <a:lnTo>
                    <a:pt x="748" y="2567"/>
                  </a:lnTo>
                  <a:lnTo>
                    <a:pt x="725" y="2548"/>
                  </a:lnTo>
                  <a:lnTo>
                    <a:pt x="706" y="2525"/>
                  </a:lnTo>
                  <a:lnTo>
                    <a:pt x="692" y="2500"/>
                  </a:lnTo>
                  <a:lnTo>
                    <a:pt x="683" y="2471"/>
                  </a:lnTo>
                  <a:lnTo>
                    <a:pt x="680" y="2440"/>
                  </a:lnTo>
                  <a:lnTo>
                    <a:pt x="680" y="1220"/>
                  </a:lnTo>
                  <a:lnTo>
                    <a:pt x="614" y="1220"/>
                  </a:lnTo>
                  <a:lnTo>
                    <a:pt x="614" y="2440"/>
                  </a:lnTo>
                  <a:lnTo>
                    <a:pt x="610" y="2471"/>
                  </a:lnTo>
                  <a:lnTo>
                    <a:pt x="602" y="2500"/>
                  </a:lnTo>
                  <a:lnTo>
                    <a:pt x="587" y="2525"/>
                  </a:lnTo>
                  <a:lnTo>
                    <a:pt x="569" y="2548"/>
                  </a:lnTo>
                  <a:lnTo>
                    <a:pt x="546" y="2567"/>
                  </a:lnTo>
                  <a:lnTo>
                    <a:pt x="519" y="2580"/>
                  </a:lnTo>
                  <a:lnTo>
                    <a:pt x="491" y="2590"/>
                  </a:lnTo>
                  <a:lnTo>
                    <a:pt x="459" y="2593"/>
                  </a:lnTo>
                  <a:lnTo>
                    <a:pt x="428" y="2590"/>
                  </a:lnTo>
                  <a:lnTo>
                    <a:pt x="400" y="2580"/>
                  </a:lnTo>
                  <a:lnTo>
                    <a:pt x="374" y="2567"/>
                  </a:lnTo>
                  <a:lnTo>
                    <a:pt x="351" y="2548"/>
                  </a:lnTo>
                  <a:lnTo>
                    <a:pt x="333" y="2525"/>
                  </a:lnTo>
                  <a:lnTo>
                    <a:pt x="318" y="2500"/>
                  </a:lnTo>
                  <a:lnTo>
                    <a:pt x="309" y="2471"/>
                  </a:lnTo>
                  <a:lnTo>
                    <a:pt x="306" y="2440"/>
                  </a:lnTo>
                  <a:lnTo>
                    <a:pt x="306" y="1220"/>
                  </a:lnTo>
                  <a:lnTo>
                    <a:pt x="306" y="1220"/>
                  </a:lnTo>
                  <a:lnTo>
                    <a:pt x="306" y="302"/>
                  </a:lnTo>
                  <a:lnTo>
                    <a:pt x="304" y="291"/>
                  </a:lnTo>
                  <a:lnTo>
                    <a:pt x="299" y="284"/>
                  </a:lnTo>
                  <a:lnTo>
                    <a:pt x="290" y="278"/>
                  </a:lnTo>
                  <a:lnTo>
                    <a:pt x="281" y="276"/>
                  </a:lnTo>
                  <a:lnTo>
                    <a:pt x="271" y="278"/>
                  </a:lnTo>
                  <a:lnTo>
                    <a:pt x="263" y="283"/>
                  </a:lnTo>
                  <a:lnTo>
                    <a:pt x="258" y="291"/>
                  </a:lnTo>
                  <a:lnTo>
                    <a:pt x="255" y="302"/>
                  </a:lnTo>
                  <a:lnTo>
                    <a:pt x="258" y="1236"/>
                  </a:lnTo>
                  <a:lnTo>
                    <a:pt x="255" y="1261"/>
                  </a:lnTo>
                  <a:lnTo>
                    <a:pt x="248" y="1285"/>
                  </a:lnTo>
                  <a:lnTo>
                    <a:pt x="236" y="1306"/>
                  </a:lnTo>
                  <a:lnTo>
                    <a:pt x="220" y="1326"/>
                  </a:lnTo>
                  <a:lnTo>
                    <a:pt x="202" y="1341"/>
                  </a:lnTo>
                  <a:lnTo>
                    <a:pt x="180" y="1352"/>
                  </a:lnTo>
                  <a:lnTo>
                    <a:pt x="156" y="1361"/>
                  </a:lnTo>
                  <a:lnTo>
                    <a:pt x="130" y="1363"/>
                  </a:lnTo>
                  <a:lnTo>
                    <a:pt x="130" y="1363"/>
                  </a:lnTo>
                  <a:lnTo>
                    <a:pt x="104" y="1361"/>
                  </a:lnTo>
                  <a:lnTo>
                    <a:pt x="80" y="1352"/>
                  </a:lnTo>
                  <a:lnTo>
                    <a:pt x="59" y="1341"/>
                  </a:lnTo>
                  <a:lnTo>
                    <a:pt x="39" y="1326"/>
                  </a:lnTo>
                  <a:lnTo>
                    <a:pt x="24" y="1307"/>
                  </a:lnTo>
                  <a:lnTo>
                    <a:pt x="12" y="1285"/>
                  </a:lnTo>
                  <a:lnTo>
                    <a:pt x="4" y="1261"/>
                  </a:lnTo>
                  <a:lnTo>
                    <a:pt x="2" y="1236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3" y="256"/>
                  </a:lnTo>
                  <a:lnTo>
                    <a:pt x="12" y="213"/>
                  </a:lnTo>
                  <a:lnTo>
                    <a:pt x="29" y="175"/>
                  </a:lnTo>
                  <a:lnTo>
                    <a:pt x="49" y="138"/>
                  </a:lnTo>
                  <a:lnTo>
                    <a:pt x="74" y="104"/>
                  </a:lnTo>
                  <a:lnTo>
                    <a:pt x="104" y="74"/>
                  </a:lnTo>
                  <a:lnTo>
                    <a:pt x="138" y="50"/>
                  </a:lnTo>
                  <a:lnTo>
                    <a:pt x="175" y="29"/>
                  </a:lnTo>
                  <a:lnTo>
                    <a:pt x="215" y="14"/>
                  </a:lnTo>
                  <a:lnTo>
                    <a:pt x="258" y="5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9" name="Group 858"/>
          <p:cNvGrpSpPr/>
          <p:nvPr/>
        </p:nvGrpSpPr>
        <p:grpSpPr>
          <a:xfrm>
            <a:off x="5363277" y="3470275"/>
            <a:ext cx="520701" cy="534988"/>
            <a:chOff x="5419725" y="3470275"/>
            <a:chExt cx="520701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0" name="Freeform 277"/>
            <p:cNvSpPr>
              <a:spLocks/>
            </p:cNvSpPr>
            <p:nvPr/>
          </p:nvSpPr>
          <p:spPr bwMode="auto">
            <a:xfrm>
              <a:off x="5505450" y="3532188"/>
              <a:ext cx="80963" cy="61913"/>
            </a:xfrm>
            <a:custGeom>
              <a:avLst/>
              <a:gdLst>
                <a:gd name="T0" fmla="*/ 255 w 511"/>
                <a:gd name="T1" fmla="*/ 0 h 391"/>
                <a:gd name="T2" fmla="*/ 308 w 511"/>
                <a:gd name="T3" fmla="*/ 3 h 391"/>
                <a:gd name="T4" fmla="*/ 359 w 511"/>
                <a:gd name="T5" fmla="*/ 10 h 391"/>
                <a:gd name="T6" fmla="*/ 409 w 511"/>
                <a:gd name="T7" fmla="*/ 22 h 391"/>
                <a:gd name="T8" fmla="*/ 458 w 511"/>
                <a:gd name="T9" fmla="*/ 37 h 391"/>
                <a:gd name="T10" fmla="*/ 496 w 511"/>
                <a:gd name="T11" fmla="*/ 52 h 391"/>
                <a:gd name="T12" fmla="*/ 504 w 511"/>
                <a:gd name="T13" fmla="*/ 79 h 391"/>
                <a:gd name="T14" fmla="*/ 509 w 511"/>
                <a:gd name="T15" fmla="*/ 107 h 391"/>
                <a:gd name="T16" fmla="*/ 511 w 511"/>
                <a:gd name="T17" fmla="*/ 136 h 391"/>
                <a:gd name="T18" fmla="*/ 507 w 511"/>
                <a:gd name="T19" fmla="*/ 173 h 391"/>
                <a:gd name="T20" fmla="*/ 499 w 511"/>
                <a:gd name="T21" fmla="*/ 209 h 391"/>
                <a:gd name="T22" fmla="*/ 487 w 511"/>
                <a:gd name="T23" fmla="*/ 243 h 391"/>
                <a:gd name="T24" fmla="*/ 470 w 511"/>
                <a:gd name="T25" fmla="*/ 275 h 391"/>
                <a:gd name="T26" fmla="*/ 448 w 511"/>
                <a:gd name="T27" fmla="*/ 303 h 391"/>
                <a:gd name="T28" fmla="*/ 422 w 511"/>
                <a:gd name="T29" fmla="*/ 328 h 391"/>
                <a:gd name="T30" fmla="*/ 394 w 511"/>
                <a:gd name="T31" fmla="*/ 350 h 391"/>
                <a:gd name="T32" fmla="*/ 363 w 511"/>
                <a:gd name="T33" fmla="*/ 367 h 391"/>
                <a:gd name="T34" fmla="*/ 329 w 511"/>
                <a:gd name="T35" fmla="*/ 380 h 391"/>
                <a:gd name="T36" fmla="*/ 293 w 511"/>
                <a:gd name="T37" fmla="*/ 388 h 391"/>
                <a:gd name="T38" fmla="*/ 255 w 511"/>
                <a:gd name="T39" fmla="*/ 391 h 391"/>
                <a:gd name="T40" fmla="*/ 217 w 511"/>
                <a:gd name="T41" fmla="*/ 388 h 391"/>
                <a:gd name="T42" fmla="*/ 182 w 511"/>
                <a:gd name="T43" fmla="*/ 380 h 391"/>
                <a:gd name="T44" fmla="*/ 148 w 511"/>
                <a:gd name="T45" fmla="*/ 367 h 391"/>
                <a:gd name="T46" fmla="*/ 116 w 511"/>
                <a:gd name="T47" fmla="*/ 350 h 391"/>
                <a:gd name="T48" fmla="*/ 88 w 511"/>
                <a:gd name="T49" fmla="*/ 328 h 391"/>
                <a:gd name="T50" fmla="*/ 63 w 511"/>
                <a:gd name="T51" fmla="*/ 303 h 391"/>
                <a:gd name="T52" fmla="*/ 41 w 511"/>
                <a:gd name="T53" fmla="*/ 275 h 391"/>
                <a:gd name="T54" fmla="*/ 24 w 511"/>
                <a:gd name="T55" fmla="*/ 243 h 391"/>
                <a:gd name="T56" fmla="*/ 11 w 511"/>
                <a:gd name="T57" fmla="*/ 209 h 391"/>
                <a:gd name="T58" fmla="*/ 3 w 511"/>
                <a:gd name="T59" fmla="*/ 173 h 391"/>
                <a:gd name="T60" fmla="*/ 0 w 511"/>
                <a:gd name="T61" fmla="*/ 136 h 391"/>
                <a:gd name="T62" fmla="*/ 2 w 511"/>
                <a:gd name="T63" fmla="*/ 107 h 391"/>
                <a:gd name="T64" fmla="*/ 6 w 511"/>
                <a:gd name="T65" fmla="*/ 79 h 391"/>
                <a:gd name="T66" fmla="*/ 15 w 511"/>
                <a:gd name="T67" fmla="*/ 52 h 391"/>
                <a:gd name="T68" fmla="*/ 52 w 511"/>
                <a:gd name="T69" fmla="*/ 37 h 391"/>
                <a:gd name="T70" fmla="*/ 102 w 511"/>
                <a:gd name="T71" fmla="*/ 22 h 391"/>
                <a:gd name="T72" fmla="*/ 152 w 511"/>
                <a:gd name="T73" fmla="*/ 10 h 391"/>
                <a:gd name="T74" fmla="*/ 203 w 511"/>
                <a:gd name="T75" fmla="*/ 3 h 391"/>
                <a:gd name="T76" fmla="*/ 255 w 511"/>
                <a:gd name="T7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1" h="391">
                  <a:moveTo>
                    <a:pt x="255" y="0"/>
                  </a:moveTo>
                  <a:lnTo>
                    <a:pt x="308" y="3"/>
                  </a:lnTo>
                  <a:lnTo>
                    <a:pt x="359" y="10"/>
                  </a:lnTo>
                  <a:lnTo>
                    <a:pt x="409" y="22"/>
                  </a:lnTo>
                  <a:lnTo>
                    <a:pt x="458" y="37"/>
                  </a:lnTo>
                  <a:lnTo>
                    <a:pt x="496" y="52"/>
                  </a:lnTo>
                  <a:lnTo>
                    <a:pt x="504" y="79"/>
                  </a:lnTo>
                  <a:lnTo>
                    <a:pt x="509" y="107"/>
                  </a:lnTo>
                  <a:lnTo>
                    <a:pt x="511" y="136"/>
                  </a:lnTo>
                  <a:lnTo>
                    <a:pt x="507" y="173"/>
                  </a:lnTo>
                  <a:lnTo>
                    <a:pt x="499" y="209"/>
                  </a:lnTo>
                  <a:lnTo>
                    <a:pt x="487" y="243"/>
                  </a:lnTo>
                  <a:lnTo>
                    <a:pt x="470" y="275"/>
                  </a:lnTo>
                  <a:lnTo>
                    <a:pt x="448" y="303"/>
                  </a:lnTo>
                  <a:lnTo>
                    <a:pt x="422" y="328"/>
                  </a:lnTo>
                  <a:lnTo>
                    <a:pt x="394" y="350"/>
                  </a:lnTo>
                  <a:lnTo>
                    <a:pt x="363" y="367"/>
                  </a:lnTo>
                  <a:lnTo>
                    <a:pt x="329" y="380"/>
                  </a:lnTo>
                  <a:lnTo>
                    <a:pt x="293" y="388"/>
                  </a:lnTo>
                  <a:lnTo>
                    <a:pt x="255" y="391"/>
                  </a:lnTo>
                  <a:lnTo>
                    <a:pt x="217" y="388"/>
                  </a:lnTo>
                  <a:lnTo>
                    <a:pt x="182" y="380"/>
                  </a:lnTo>
                  <a:lnTo>
                    <a:pt x="148" y="367"/>
                  </a:lnTo>
                  <a:lnTo>
                    <a:pt x="116" y="350"/>
                  </a:lnTo>
                  <a:lnTo>
                    <a:pt x="88" y="328"/>
                  </a:lnTo>
                  <a:lnTo>
                    <a:pt x="63" y="303"/>
                  </a:lnTo>
                  <a:lnTo>
                    <a:pt x="41" y="275"/>
                  </a:lnTo>
                  <a:lnTo>
                    <a:pt x="24" y="243"/>
                  </a:lnTo>
                  <a:lnTo>
                    <a:pt x="11" y="209"/>
                  </a:lnTo>
                  <a:lnTo>
                    <a:pt x="3" y="173"/>
                  </a:lnTo>
                  <a:lnTo>
                    <a:pt x="0" y="136"/>
                  </a:lnTo>
                  <a:lnTo>
                    <a:pt x="2" y="107"/>
                  </a:lnTo>
                  <a:lnTo>
                    <a:pt x="6" y="79"/>
                  </a:lnTo>
                  <a:lnTo>
                    <a:pt x="15" y="52"/>
                  </a:lnTo>
                  <a:lnTo>
                    <a:pt x="52" y="37"/>
                  </a:lnTo>
                  <a:lnTo>
                    <a:pt x="102" y="22"/>
                  </a:lnTo>
                  <a:lnTo>
                    <a:pt x="152" y="10"/>
                  </a:lnTo>
                  <a:lnTo>
                    <a:pt x="203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78"/>
            <p:cNvSpPr>
              <a:spLocks/>
            </p:cNvSpPr>
            <p:nvPr/>
          </p:nvSpPr>
          <p:spPr bwMode="auto">
            <a:xfrm>
              <a:off x="5419725" y="3608388"/>
              <a:ext cx="258763" cy="396875"/>
            </a:xfrm>
            <a:custGeom>
              <a:avLst/>
              <a:gdLst>
                <a:gd name="T0" fmla="*/ 1118 w 1634"/>
                <a:gd name="T1" fmla="*/ 23 h 2506"/>
                <a:gd name="T2" fmla="*/ 1256 w 1634"/>
                <a:gd name="T3" fmla="*/ 160 h 2506"/>
                <a:gd name="T4" fmla="*/ 1331 w 1634"/>
                <a:gd name="T5" fmla="*/ 356 h 2506"/>
                <a:gd name="T6" fmla="*/ 1412 w 1634"/>
                <a:gd name="T7" fmla="*/ 574 h 2506"/>
                <a:gd name="T8" fmla="*/ 1500 w 1634"/>
                <a:gd name="T9" fmla="*/ 803 h 2506"/>
                <a:gd name="T10" fmla="*/ 1575 w 1634"/>
                <a:gd name="T11" fmla="*/ 999 h 2506"/>
                <a:gd name="T12" fmla="*/ 1620 w 1634"/>
                <a:gd name="T13" fmla="*/ 1113 h 2506"/>
                <a:gd name="T14" fmla="*/ 1631 w 1634"/>
                <a:gd name="T15" fmla="*/ 1197 h 2506"/>
                <a:gd name="T16" fmla="*/ 1555 w 1634"/>
                <a:gd name="T17" fmla="*/ 1285 h 2506"/>
                <a:gd name="T18" fmla="*/ 1440 w 1634"/>
                <a:gd name="T19" fmla="*/ 1272 h 2506"/>
                <a:gd name="T20" fmla="*/ 1389 w 1634"/>
                <a:gd name="T21" fmla="*/ 1198 h 2506"/>
                <a:gd name="T22" fmla="*/ 1342 w 1634"/>
                <a:gd name="T23" fmla="*/ 1076 h 2506"/>
                <a:gd name="T24" fmla="*/ 1264 w 1634"/>
                <a:gd name="T25" fmla="*/ 875 h 2506"/>
                <a:gd name="T26" fmla="*/ 1176 w 1634"/>
                <a:gd name="T27" fmla="*/ 643 h 2506"/>
                <a:gd name="T28" fmla="*/ 1110 w 1634"/>
                <a:gd name="T29" fmla="*/ 470 h 2506"/>
                <a:gd name="T30" fmla="*/ 1112 w 1634"/>
                <a:gd name="T31" fmla="*/ 487 h 2506"/>
                <a:gd name="T32" fmla="*/ 1116 w 1634"/>
                <a:gd name="T33" fmla="*/ 513 h 2506"/>
                <a:gd name="T34" fmla="*/ 1128 w 1634"/>
                <a:gd name="T35" fmla="*/ 577 h 2506"/>
                <a:gd name="T36" fmla="*/ 1154 w 1634"/>
                <a:gd name="T37" fmla="*/ 709 h 2506"/>
                <a:gd name="T38" fmla="*/ 1198 w 1634"/>
                <a:gd name="T39" fmla="*/ 940 h 2506"/>
                <a:gd name="T40" fmla="*/ 1268 w 1634"/>
                <a:gd name="T41" fmla="*/ 1296 h 2506"/>
                <a:gd name="T42" fmla="*/ 1270 w 1634"/>
                <a:gd name="T43" fmla="*/ 1442 h 2506"/>
                <a:gd name="T44" fmla="*/ 1123 w 1634"/>
                <a:gd name="T45" fmla="*/ 1466 h 2506"/>
                <a:gd name="T46" fmla="*/ 1080 w 1634"/>
                <a:gd name="T47" fmla="*/ 2463 h 2506"/>
                <a:gd name="T48" fmla="*/ 946 w 1634"/>
                <a:gd name="T49" fmla="*/ 2503 h 2506"/>
                <a:gd name="T50" fmla="*/ 839 w 1634"/>
                <a:gd name="T51" fmla="*/ 2416 h 2506"/>
                <a:gd name="T52" fmla="*/ 765 w 1634"/>
                <a:gd name="T53" fmla="*/ 2358 h 2506"/>
                <a:gd name="T54" fmla="*/ 699 w 1634"/>
                <a:gd name="T55" fmla="*/ 2480 h 2506"/>
                <a:gd name="T56" fmla="*/ 560 w 1634"/>
                <a:gd name="T57" fmla="*/ 2495 h 2506"/>
                <a:gd name="T58" fmla="*/ 472 w 1634"/>
                <a:gd name="T59" fmla="*/ 2388 h 2506"/>
                <a:gd name="T60" fmla="*/ 346 w 1634"/>
                <a:gd name="T61" fmla="*/ 1460 h 2506"/>
                <a:gd name="T62" fmla="*/ 306 w 1634"/>
                <a:gd name="T63" fmla="*/ 1400 h 2506"/>
                <a:gd name="T64" fmla="*/ 371 w 1634"/>
                <a:gd name="T65" fmla="*/ 1059 h 2506"/>
                <a:gd name="T66" fmla="*/ 425 w 1634"/>
                <a:gd name="T67" fmla="*/ 780 h 2506"/>
                <a:gd name="T68" fmla="*/ 458 w 1634"/>
                <a:gd name="T69" fmla="*/ 614 h 2506"/>
                <a:gd name="T70" fmla="*/ 474 w 1634"/>
                <a:gd name="T71" fmla="*/ 529 h 2506"/>
                <a:gd name="T72" fmla="*/ 480 w 1634"/>
                <a:gd name="T73" fmla="*/ 494 h 2506"/>
                <a:gd name="T74" fmla="*/ 482 w 1634"/>
                <a:gd name="T75" fmla="*/ 478 h 2506"/>
                <a:gd name="T76" fmla="*/ 436 w 1634"/>
                <a:gd name="T77" fmla="*/ 601 h 2506"/>
                <a:gd name="T78" fmla="*/ 355 w 1634"/>
                <a:gd name="T79" fmla="*/ 827 h 2506"/>
                <a:gd name="T80" fmla="*/ 284 w 1634"/>
                <a:gd name="T81" fmla="*/ 1021 h 2506"/>
                <a:gd name="T82" fmla="*/ 243 w 1634"/>
                <a:gd name="T83" fmla="*/ 1134 h 2506"/>
                <a:gd name="T84" fmla="*/ 195 w 1634"/>
                <a:gd name="T85" fmla="*/ 1204 h 2506"/>
                <a:gd name="T86" fmla="*/ 80 w 1634"/>
                <a:gd name="T87" fmla="*/ 1220 h 2506"/>
                <a:gd name="T88" fmla="*/ 3 w 1634"/>
                <a:gd name="T89" fmla="*/ 1134 h 2506"/>
                <a:gd name="T90" fmla="*/ 11 w 1634"/>
                <a:gd name="T91" fmla="*/ 1050 h 2506"/>
                <a:gd name="T92" fmla="*/ 52 w 1634"/>
                <a:gd name="T93" fmla="*/ 940 h 2506"/>
                <a:gd name="T94" fmla="*/ 120 w 1634"/>
                <a:gd name="T95" fmla="*/ 751 h 2506"/>
                <a:gd name="T96" fmla="*/ 200 w 1634"/>
                <a:gd name="T97" fmla="*/ 529 h 2506"/>
                <a:gd name="T98" fmla="*/ 275 w 1634"/>
                <a:gd name="T99" fmla="*/ 320 h 2506"/>
                <a:gd name="T100" fmla="*/ 361 w 1634"/>
                <a:gd name="T101" fmla="*/ 123 h 2506"/>
                <a:gd name="T102" fmla="*/ 508 w 1634"/>
                <a:gd name="T103" fmla="*/ 10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4" h="2506">
                  <a:moveTo>
                    <a:pt x="583" y="0"/>
                  </a:moveTo>
                  <a:lnTo>
                    <a:pt x="1010" y="0"/>
                  </a:lnTo>
                  <a:lnTo>
                    <a:pt x="1047" y="3"/>
                  </a:lnTo>
                  <a:lnTo>
                    <a:pt x="1084" y="10"/>
                  </a:lnTo>
                  <a:lnTo>
                    <a:pt x="1118" y="23"/>
                  </a:lnTo>
                  <a:lnTo>
                    <a:pt x="1150" y="40"/>
                  </a:lnTo>
                  <a:lnTo>
                    <a:pt x="1180" y="63"/>
                  </a:lnTo>
                  <a:lnTo>
                    <a:pt x="1207" y="91"/>
                  </a:lnTo>
                  <a:lnTo>
                    <a:pt x="1232" y="123"/>
                  </a:lnTo>
                  <a:lnTo>
                    <a:pt x="1256" y="160"/>
                  </a:lnTo>
                  <a:lnTo>
                    <a:pt x="1276" y="203"/>
                  </a:lnTo>
                  <a:lnTo>
                    <a:pt x="1294" y="250"/>
                  </a:lnTo>
                  <a:lnTo>
                    <a:pt x="1306" y="282"/>
                  </a:lnTo>
                  <a:lnTo>
                    <a:pt x="1318" y="318"/>
                  </a:lnTo>
                  <a:lnTo>
                    <a:pt x="1331" y="356"/>
                  </a:lnTo>
                  <a:lnTo>
                    <a:pt x="1347" y="397"/>
                  </a:lnTo>
                  <a:lnTo>
                    <a:pt x="1362" y="439"/>
                  </a:lnTo>
                  <a:lnTo>
                    <a:pt x="1379" y="483"/>
                  </a:lnTo>
                  <a:lnTo>
                    <a:pt x="1395" y="528"/>
                  </a:lnTo>
                  <a:lnTo>
                    <a:pt x="1412" y="574"/>
                  </a:lnTo>
                  <a:lnTo>
                    <a:pt x="1430" y="620"/>
                  </a:lnTo>
                  <a:lnTo>
                    <a:pt x="1448" y="667"/>
                  </a:lnTo>
                  <a:lnTo>
                    <a:pt x="1466" y="713"/>
                  </a:lnTo>
                  <a:lnTo>
                    <a:pt x="1483" y="759"/>
                  </a:lnTo>
                  <a:lnTo>
                    <a:pt x="1500" y="803"/>
                  </a:lnTo>
                  <a:lnTo>
                    <a:pt x="1517" y="847"/>
                  </a:lnTo>
                  <a:lnTo>
                    <a:pt x="1532" y="889"/>
                  </a:lnTo>
                  <a:lnTo>
                    <a:pt x="1548" y="927"/>
                  </a:lnTo>
                  <a:lnTo>
                    <a:pt x="1562" y="964"/>
                  </a:lnTo>
                  <a:lnTo>
                    <a:pt x="1575" y="999"/>
                  </a:lnTo>
                  <a:lnTo>
                    <a:pt x="1588" y="1030"/>
                  </a:lnTo>
                  <a:lnTo>
                    <a:pt x="1598" y="1056"/>
                  </a:lnTo>
                  <a:lnTo>
                    <a:pt x="1607" y="1080"/>
                  </a:lnTo>
                  <a:lnTo>
                    <a:pt x="1614" y="1098"/>
                  </a:lnTo>
                  <a:lnTo>
                    <a:pt x="1620" y="1113"/>
                  </a:lnTo>
                  <a:lnTo>
                    <a:pt x="1623" y="1122"/>
                  </a:lnTo>
                  <a:lnTo>
                    <a:pt x="1625" y="1125"/>
                  </a:lnTo>
                  <a:lnTo>
                    <a:pt x="1632" y="1150"/>
                  </a:lnTo>
                  <a:lnTo>
                    <a:pt x="1634" y="1173"/>
                  </a:lnTo>
                  <a:lnTo>
                    <a:pt x="1631" y="1197"/>
                  </a:lnTo>
                  <a:lnTo>
                    <a:pt x="1623" y="1219"/>
                  </a:lnTo>
                  <a:lnTo>
                    <a:pt x="1611" y="1240"/>
                  </a:lnTo>
                  <a:lnTo>
                    <a:pt x="1596" y="1258"/>
                  </a:lnTo>
                  <a:lnTo>
                    <a:pt x="1577" y="1274"/>
                  </a:lnTo>
                  <a:lnTo>
                    <a:pt x="1555" y="1285"/>
                  </a:lnTo>
                  <a:lnTo>
                    <a:pt x="1531" y="1291"/>
                  </a:lnTo>
                  <a:lnTo>
                    <a:pt x="1507" y="1293"/>
                  </a:lnTo>
                  <a:lnTo>
                    <a:pt x="1483" y="1290"/>
                  </a:lnTo>
                  <a:lnTo>
                    <a:pt x="1462" y="1283"/>
                  </a:lnTo>
                  <a:lnTo>
                    <a:pt x="1440" y="1272"/>
                  </a:lnTo>
                  <a:lnTo>
                    <a:pt x="1423" y="1256"/>
                  </a:lnTo>
                  <a:lnTo>
                    <a:pt x="1407" y="1238"/>
                  </a:lnTo>
                  <a:lnTo>
                    <a:pt x="1396" y="1215"/>
                  </a:lnTo>
                  <a:lnTo>
                    <a:pt x="1394" y="1209"/>
                  </a:lnTo>
                  <a:lnTo>
                    <a:pt x="1389" y="1198"/>
                  </a:lnTo>
                  <a:lnTo>
                    <a:pt x="1383" y="1182"/>
                  </a:lnTo>
                  <a:lnTo>
                    <a:pt x="1374" y="1161"/>
                  </a:lnTo>
                  <a:lnTo>
                    <a:pt x="1365" y="1136"/>
                  </a:lnTo>
                  <a:lnTo>
                    <a:pt x="1354" y="1108"/>
                  </a:lnTo>
                  <a:lnTo>
                    <a:pt x="1342" y="1076"/>
                  </a:lnTo>
                  <a:lnTo>
                    <a:pt x="1327" y="1040"/>
                  </a:lnTo>
                  <a:lnTo>
                    <a:pt x="1313" y="1002"/>
                  </a:lnTo>
                  <a:lnTo>
                    <a:pt x="1298" y="962"/>
                  </a:lnTo>
                  <a:lnTo>
                    <a:pt x="1281" y="919"/>
                  </a:lnTo>
                  <a:lnTo>
                    <a:pt x="1264" y="875"/>
                  </a:lnTo>
                  <a:lnTo>
                    <a:pt x="1246" y="830"/>
                  </a:lnTo>
                  <a:lnTo>
                    <a:pt x="1229" y="784"/>
                  </a:lnTo>
                  <a:lnTo>
                    <a:pt x="1211" y="737"/>
                  </a:lnTo>
                  <a:lnTo>
                    <a:pt x="1193" y="690"/>
                  </a:lnTo>
                  <a:lnTo>
                    <a:pt x="1176" y="643"/>
                  </a:lnTo>
                  <a:lnTo>
                    <a:pt x="1158" y="597"/>
                  </a:lnTo>
                  <a:lnTo>
                    <a:pt x="1141" y="552"/>
                  </a:lnTo>
                  <a:lnTo>
                    <a:pt x="1125" y="507"/>
                  </a:lnTo>
                  <a:lnTo>
                    <a:pt x="1109" y="464"/>
                  </a:lnTo>
                  <a:lnTo>
                    <a:pt x="1110" y="470"/>
                  </a:lnTo>
                  <a:lnTo>
                    <a:pt x="1110" y="474"/>
                  </a:lnTo>
                  <a:lnTo>
                    <a:pt x="1111" y="478"/>
                  </a:lnTo>
                  <a:lnTo>
                    <a:pt x="1111" y="481"/>
                  </a:lnTo>
                  <a:lnTo>
                    <a:pt x="1111" y="484"/>
                  </a:lnTo>
                  <a:lnTo>
                    <a:pt x="1112" y="487"/>
                  </a:lnTo>
                  <a:lnTo>
                    <a:pt x="1112" y="490"/>
                  </a:lnTo>
                  <a:lnTo>
                    <a:pt x="1113" y="494"/>
                  </a:lnTo>
                  <a:lnTo>
                    <a:pt x="1114" y="499"/>
                  </a:lnTo>
                  <a:lnTo>
                    <a:pt x="1115" y="505"/>
                  </a:lnTo>
                  <a:lnTo>
                    <a:pt x="1116" y="513"/>
                  </a:lnTo>
                  <a:lnTo>
                    <a:pt x="1117" y="522"/>
                  </a:lnTo>
                  <a:lnTo>
                    <a:pt x="1119" y="532"/>
                  </a:lnTo>
                  <a:lnTo>
                    <a:pt x="1122" y="545"/>
                  </a:lnTo>
                  <a:lnTo>
                    <a:pt x="1124" y="560"/>
                  </a:lnTo>
                  <a:lnTo>
                    <a:pt x="1128" y="577"/>
                  </a:lnTo>
                  <a:lnTo>
                    <a:pt x="1132" y="598"/>
                  </a:lnTo>
                  <a:lnTo>
                    <a:pt x="1137" y="620"/>
                  </a:lnTo>
                  <a:lnTo>
                    <a:pt x="1142" y="647"/>
                  </a:lnTo>
                  <a:lnTo>
                    <a:pt x="1147" y="676"/>
                  </a:lnTo>
                  <a:lnTo>
                    <a:pt x="1154" y="709"/>
                  </a:lnTo>
                  <a:lnTo>
                    <a:pt x="1161" y="747"/>
                  </a:lnTo>
                  <a:lnTo>
                    <a:pt x="1168" y="788"/>
                  </a:lnTo>
                  <a:lnTo>
                    <a:pt x="1178" y="834"/>
                  </a:lnTo>
                  <a:lnTo>
                    <a:pt x="1188" y="884"/>
                  </a:lnTo>
                  <a:lnTo>
                    <a:pt x="1198" y="940"/>
                  </a:lnTo>
                  <a:lnTo>
                    <a:pt x="1209" y="999"/>
                  </a:lnTo>
                  <a:lnTo>
                    <a:pt x="1223" y="1065"/>
                  </a:lnTo>
                  <a:lnTo>
                    <a:pt x="1236" y="1136"/>
                  </a:lnTo>
                  <a:lnTo>
                    <a:pt x="1251" y="1213"/>
                  </a:lnTo>
                  <a:lnTo>
                    <a:pt x="1268" y="1296"/>
                  </a:lnTo>
                  <a:lnTo>
                    <a:pt x="1284" y="1385"/>
                  </a:lnTo>
                  <a:lnTo>
                    <a:pt x="1286" y="1400"/>
                  </a:lnTo>
                  <a:lnTo>
                    <a:pt x="1284" y="1415"/>
                  </a:lnTo>
                  <a:lnTo>
                    <a:pt x="1278" y="1428"/>
                  </a:lnTo>
                  <a:lnTo>
                    <a:pt x="1270" y="1442"/>
                  </a:lnTo>
                  <a:lnTo>
                    <a:pt x="1260" y="1452"/>
                  </a:lnTo>
                  <a:lnTo>
                    <a:pt x="1246" y="1460"/>
                  </a:lnTo>
                  <a:lnTo>
                    <a:pt x="1233" y="1464"/>
                  </a:lnTo>
                  <a:lnTo>
                    <a:pt x="1218" y="1466"/>
                  </a:lnTo>
                  <a:lnTo>
                    <a:pt x="1123" y="1466"/>
                  </a:lnTo>
                  <a:lnTo>
                    <a:pt x="1123" y="2358"/>
                  </a:lnTo>
                  <a:lnTo>
                    <a:pt x="1120" y="2388"/>
                  </a:lnTo>
                  <a:lnTo>
                    <a:pt x="1112" y="2416"/>
                  </a:lnTo>
                  <a:lnTo>
                    <a:pt x="1099" y="2441"/>
                  </a:lnTo>
                  <a:lnTo>
                    <a:pt x="1080" y="2463"/>
                  </a:lnTo>
                  <a:lnTo>
                    <a:pt x="1059" y="2480"/>
                  </a:lnTo>
                  <a:lnTo>
                    <a:pt x="1033" y="2495"/>
                  </a:lnTo>
                  <a:lnTo>
                    <a:pt x="1005" y="2503"/>
                  </a:lnTo>
                  <a:lnTo>
                    <a:pt x="976" y="2506"/>
                  </a:lnTo>
                  <a:lnTo>
                    <a:pt x="946" y="2503"/>
                  </a:lnTo>
                  <a:lnTo>
                    <a:pt x="918" y="2495"/>
                  </a:lnTo>
                  <a:lnTo>
                    <a:pt x="894" y="2480"/>
                  </a:lnTo>
                  <a:lnTo>
                    <a:pt x="871" y="2463"/>
                  </a:lnTo>
                  <a:lnTo>
                    <a:pt x="854" y="2441"/>
                  </a:lnTo>
                  <a:lnTo>
                    <a:pt x="839" y="2416"/>
                  </a:lnTo>
                  <a:lnTo>
                    <a:pt x="831" y="2388"/>
                  </a:lnTo>
                  <a:lnTo>
                    <a:pt x="828" y="2358"/>
                  </a:lnTo>
                  <a:lnTo>
                    <a:pt x="828" y="1466"/>
                  </a:lnTo>
                  <a:lnTo>
                    <a:pt x="765" y="1466"/>
                  </a:lnTo>
                  <a:lnTo>
                    <a:pt x="765" y="2358"/>
                  </a:lnTo>
                  <a:lnTo>
                    <a:pt x="762" y="2388"/>
                  </a:lnTo>
                  <a:lnTo>
                    <a:pt x="753" y="2416"/>
                  </a:lnTo>
                  <a:lnTo>
                    <a:pt x="739" y="2441"/>
                  </a:lnTo>
                  <a:lnTo>
                    <a:pt x="722" y="2463"/>
                  </a:lnTo>
                  <a:lnTo>
                    <a:pt x="699" y="2480"/>
                  </a:lnTo>
                  <a:lnTo>
                    <a:pt x="674" y="2495"/>
                  </a:lnTo>
                  <a:lnTo>
                    <a:pt x="647" y="2503"/>
                  </a:lnTo>
                  <a:lnTo>
                    <a:pt x="617" y="2506"/>
                  </a:lnTo>
                  <a:lnTo>
                    <a:pt x="587" y="2503"/>
                  </a:lnTo>
                  <a:lnTo>
                    <a:pt x="560" y="2495"/>
                  </a:lnTo>
                  <a:lnTo>
                    <a:pt x="534" y="2480"/>
                  </a:lnTo>
                  <a:lnTo>
                    <a:pt x="512" y="2463"/>
                  </a:lnTo>
                  <a:lnTo>
                    <a:pt x="494" y="2441"/>
                  </a:lnTo>
                  <a:lnTo>
                    <a:pt x="481" y="2416"/>
                  </a:lnTo>
                  <a:lnTo>
                    <a:pt x="472" y="2388"/>
                  </a:lnTo>
                  <a:lnTo>
                    <a:pt x="469" y="2358"/>
                  </a:lnTo>
                  <a:lnTo>
                    <a:pt x="469" y="1466"/>
                  </a:lnTo>
                  <a:lnTo>
                    <a:pt x="375" y="1466"/>
                  </a:lnTo>
                  <a:lnTo>
                    <a:pt x="360" y="1464"/>
                  </a:lnTo>
                  <a:lnTo>
                    <a:pt x="346" y="1460"/>
                  </a:lnTo>
                  <a:lnTo>
                    <a:pt x="333" y="1452"/>
                  </a:lnTo>
                  <a:lnTo>
                    <a:pt x="323" y="1442"/>
                  </a:lnTo>
                  <a:lnTo>
                    <a:pt x="315" y="1428"/>
                  </a:lnTo>
                  <a:lnTo>
                    <a:pt x="309" y="1415"/>
                  </a:lnTo>
                  <a:lnTo>
                    <a:pt x="306" y="1400"/>
                  </a:lnTo>
                  <a:lnTo>
                    <a:pt x="309" y="1385"/>
                  </a:lnTo>
                  <a:lnTo>
                    <a:pt x="326" y="1294"/>
                  </a:lnTo>
                  <a:lnTo>
                    <a:pt x="342" y="1209"/>
                  </a:lnTo>
                  <a:lnTo>
                    <a:pt x="358" y="1131"/>
                  </a:lnTo>
                  <a:lnTo>
                    <a:pt x="371" y="1059"/>
                  </a:lnTo>
                  <a:lnTo>
                    <a:pt x="384" y="992"/>
                  </a:lnTo>
                  <a:lnTo>
                    <a:pt x="396" y="932"/>
                  </a:lnTo>
                  <a:lnTo>
                    <a:pt x="407" y="876"/>
                  </a:lnTo>
                  <a:lnTo>
                    <a:pt x="416" y="825"/>
                  </a:lnTo>
                  <a:lnTo>
                    <a:pt x="425" y="780"/>
                  </a:lnTo>
                  <a:lnTo>
                    <a:pt x="434" y="738"/>
                  </a:lnTo>
                  <a:lnTo>
                    <a:pt x="441" y="701"/>
                  </a:lnTo>
                  <a:lnTo>
                    <a:pt x="447" y="668"/>
                  </a:lnTo>
                  <a:lnTo>
                    <a:pt x="453" y="640"/>
                  </a:lnTo>
                  <a:lnTo>
                    <a:pt x="458" y="614"/>
                  </a:lnTo>
                  <a:lnTo>
                    <a:pt x="462" y="591"/>
                  </a:lnTo>
                  <a:lnTo>
                    <a:pt x="465" y="572"/>
                  </a:lnTo>
                  <a:lnTo>
                    <a:pt x="468" y="555"/>
                  </a:lnTo>
                  <a:lnTo>
                    <a:pt x="471" y="541"/>
                  </a:lnTo>
                  <a:lnTo>
                    <a:pt x="474" y="529"/>
                  </a:lnTo>
                  <a:lnTo>
                    <a:pt x="476" y="519"/>
                  </a:lnTo>
                  <a:lnTo>
                    <a:pt x="477" y="511"/>
                  </a:lnTo>
                  <a:lnTo>
                    <a:pt x="479" y="504"/>
                  </a:lnTo>
                  <a:lnTo>
                    <a:pt x="480" y="498"/>
                  </a:lnTo>
                  <a:lnTo>
                    <a:pt x="480" y="494"/>
                  </a:lnTo>
                  <a:lnTo>
                    <a:pt x="481" y="490"/>
                  </a:lnTo>
                  <a:lnTo>
                    <a:pt x="481" y="487"/>
                  </a:lnTo>
                  <a:lnTo>
                    <a:pt x="481" y="484"/>
                  </a:lnTo>
                  <a:lnTo>
                    <a:pt x="482" y="481"/>
                  </a:lnTo>
                  <a:lnTo>
                    <a:pt x="482" y="478"/>
                  </a:lnTo>
                  <a:lnTo>
                    <a:pt x="483" y="474"/>
                  </a:lnTo>
                  <a:lnTo>
                    <a:pt x="483" y="469"/>
                  </a:lnTo>
                  <a:lnTo>
                    <a:pt x="467" y="512"/>
                  </a:lnTo>
                  <a:lnTo>
                    <a:pt x="452" y="556"/>
                  </a:lnTo>
                  <a:lnTo>
                    <a:pt x="436" y="601"/>
                  </a:lnTo>
                  <a:lnTo>
                    <a:pt x="420" y="646"/>
                  </a:lnTo>
                  <a:lnTo>
                    <a:pt x="403" y="692"/>
                  </a:lnTo>
                  <a:lnTo>
                    <a:pt x="386" y="738"/>
                  </a:lnTo>
                  <a:lnTo>
                    <a:pt x="371" y="783"/>
                  </a:lnTo>
                  <a:lnTo>
                    <a:pt x="355" y="827"/>
                  </a:lnTo>
                  <a:lnTo>
                    <a:pt x="339" y="870"/>
                  </a:lnTo>
                  <a:lnTo>
                    <a:pt x="324" y="911"/>
                  </a:lnTo>
                  <a:lnTo>
                    <a:pt x="311" y="950"/>
                  </a:lnTo>
                  <a:lnTo>
                    <a:pt x="296" y="987"/>
                  </a:lnTo>
                  <a:lnTo>
                    <a:pt x="284" y="1021"/>
                  </a:lnTo>
                  <a:lnTo>
                    <a:pt x="274" y="1051"/>
                  </a:lnTo>
                  <a:lnTo>
                    <a:pt x="263" y="1078"/>
                  </a:lnTo>
                  <a:lnTo>
                    <a:pt x="255" y="1102"/>
                  </a:lnTo>
                  <a:lnTo>
                    <a:pt x="248" y="1120"/>
                  </a:lnTo>
                  <a:lnTo>
                    <a:pt x="243" y="1134"/>
                  </a:lnTo>
                  <a:lnTo>
                    <a:pt x="240" y="1144"/>
                  </a:lnTo>
                  <a:lnTo>
                    <a:pt x="238" y="1147"/>
                  </a:lnTo>
                  <a:lnTo>
                    <a:pt x="228" y="1169"/>
                  </a:lnTo>
                  <a:lnTo>
                    <a:pt x="213" y="1189"/>
                  </a:lnTo>
                  <a:lnTo>
                    <a:pt x="195" y="1204"/>
                  </a:lnTo>
                  <a:lnTo>
                    <a:pt x="174" y="1216"/>
                  </a:lnTo>
                  <a:lnTo>
                    <a:pt x="153" y="1224"/>
                  </a:lnTo>
                  <a:lnTo>
                    <a:pt x="129" y="1228"/>
                  </a:lnTo>
                  <a:lnTo>
                    <a:pt x="105" y="1227"/>
                  </a:lnTo>
                  <a:lnTo>
                    <a:pt x="80" y="1220"/>
                  </a:lnTo>
                  <a:lnTo>
                    <a:pt x="58" y="1209"/>
                  </a:lnTo>
                  <a:lnTo>
                    <a:pt x="39" y="1195"/>
                  </a:lnTo>
                  <a:lnTo>
                    <a:pt x="23" y="1177"/>
                  </a:lnTo>
                  <a:lnTo>
                    <a:pt x="11" y="1157"/>
                  </a:lnTo>
                  <a:lnTo>
                    <a:pt x="3" y="1134"/>
                  </a:lnTo>
                  <a:lnTo>
                    <a:pt x="0" y="1111"/>
                  </a:lnTo>
                  <a:lnTo>
                    <a:pt x="1" y="1086"/>
                  </a:lnTo>
                  <a:lnTo>
                    <a:pt x="7" y="1063"/>
                  </a:lnTo>
                  <a:lnTo>
                    <a:pt x="8" y="1060"/>
                  </a:lnTo>
                  <a:lnTo>
                    <a:pt x="11" y="1050"/>
                  </a:lnTo>
                  <a:lnTo>
                    <a:pt x="16" y="1037"/>
                  </a:lnTo>
                  <a:lnTo>
                    <a:pt x="24" y="1019"/>
                  </a:lnTo>
                  <a:lnTo>
                    <a:pt x="32" y="996"/>
                  </a:lnTo>
                  <a:lnTo>
                    <a:pt x="41" y="969"/>
                  </a:lnTo>
                  <a:lnTo>
                    <a:pt x="52" y="940"/>
                  </a:lnTo>
                  <a:lnTo>
                    <a:pt x="64" y="907"/>
                  </a:lnTo>
                  <a:lnTo>
                    <a:pt x="77" y="871"/>
                  </a:lnTo>
                  <a:lnTo>
                    <a:pt x="91" y="833"/>
                  </a:lnTo>
                  <a:lnTo>
                    <a:pt x="106" y="792"/>
                  </a:lnTo>
                  <a:lnTo>
                    <a:pt x="120" y="751"/>
                  </a:lnTo>
                  <a:lnTo>
                    <a:pt x="136" y="707"/>
                  </a:lnTo>
                  <a:lnTo>
                    <a:pt x="152" y="663"/>
                  </a:lnTo>
                  <a:lnTo>
                    <a:pt x="168" y="619"/>
                  </a:lnTo>
                  <a:lnTo>
                    <a:pt x="184" y="574"/>
                  </a:lnTo>
                  <a:lnTo>
                    <a:pt x="200" y="529"/>
                  </a:lnTo>
                  <a:lnTo>
                    <a:pt x="216" y="485"/>
                  </a:lnTo>
                  <a:lnTo>
                    <a:pt x="232" y="442"/>
                  </a:lnTo>
                  <a:lnTo>
                    <a:pt x="246" y="399"/>
                  </a:lnTo>
                  <a:lnTo>
                    <a:pt x="260" y="359"/>
                  </a:lnTo>
                  <a:lnTo>
                    <a:pt x="275" y="320"/>
                  </a:lnTo>
                  <a:lnTo>
                    <a:pt x="287" y="284"/>
                  </a:lnTo>
                  <a:lnTo>
                    <a:pt x="298" y="250"/>
                  </a:lnTo>
                  <a:lnTo>
                    <a:pt x="317" y="203"/>
                  </a:lnTo>
                  <a:lnTo>
                    <a:pt x="337" y="160"/>
                  </a:lnTo>
                  <a:lnTo>
                    <a:pt x="361" y="123"/>
                  </a:lnTo>
                  <a:lnTo>
                    <a:pt x="385" y="91"/>
                  </a:lnTo>
                  <a:lnTo>
                    <a:pt x="413" y="63"/>
                  </a:lnTo>
                  <a:lnTo>
                    <a:pt x="443" y="40"/>
                  </a:lnTo>
                  <a:lnTo>
                    <a:pt x="475" y="23"/>
                  </a:lnTo>
                  <a:lnTo>
                    <a:pt x="508" y="10"/>
                  </a:lnTo>
                  <a:lnTo>
                    <a:pt x="544" y="3"/>
                  </a:lnTo>
                  <a:lnTo>
                    <a:pt x="5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79"/>
            <p:cNvSpPr>
              <a:spLocks noEditPoints="1"/>
            </p:cNvSpPr>
            <p:nvPr/>
          </p:nvSpPr>
          <p:spPr bwMode="auto">
            <a:xfrm>
              <a:off x="5492750" y="3470275"/>
              <a:ext cx="106363" cy="57150"/>
            </a:xfrm>
            <a:custGeom>
              <a:avLst/>
              <a:gdLst>
                <a:gd name="T0" fmla="*/ 296 w 666"/>
                <a:gd name="T1" fmla="*/ 85 h 359"/>
                <a:gd name="T2" fmla="*/ 296 w 666"/>
                <a:gd name="T3" fmla="*/ 127 h 359"/>
                <a:gd name="T4" fmla="*/ 254 w 666"/>
                <a:gd name="T5" fmla="*/ 127 h 359"/>
                <a:gd name="T6" fmla="*/ 254 w 666"/>
                <a:gd name="T7" fmla="*/ 200 h 359"/>
                <a:gd name="T8" fmla="*/ 296 w 666"/>
                <a:gd name="T9" fmla="*/ 200 h 359"/>
                <a:gd name="T10" fmla="*/ 296 w 666"/>
                <a:gd name="T11" fmla="*/ 242 h 359"/>
                <a:gd name="T12" fmla="*/ 370 w 666"/>
                <a:gd name="T13" fmla="*/ 242 h 359"/>
                <a:gd name="T14" fmla="*/ 370 w 666"/>
                <a:gd name="T15" fmla="*/ 200 h 359"/>
                <a:gd name="T16" fmla="*/ 412 w 666"/>
                <a:gd name="T17" fmla="*/ 200 h 359"/>
                <a:gd name="T18" fmla="*/ 412 w 666"/>
                <a:gd name="T19" fmla="*/ 127 h 359"/>
                <a:gd name="T20" fmla="*/ 370 w 666"/>
                <a:gd name="T21" fmla="*/ 127 h 359"/>
                <a:gd name="T22" fmla="*/ 370 w 666"/>
                <a:gd name="T23" fmla="*/ 85 h 359"/>
                <a:gd name="T24" fmla="*/ 296 w 666"/>
                <a:gd name="T25" fmla="*/ 85 h 359"/>
                <a:gd name="T26" fmla="*/ 333 w 666"/>
                <a:gd name="T27" fmla="*/ 0 h 359"/>
                <a:gd name="T28" fmla="*/ 397 w 666"/>
                <a:gd name="T29" fmla="*/ 2 h 359"/>
                <a:gd name="T30" fmla="*/ 460 w 666"/>
                <a:gd name="T31" fmla="*/ 8 h 359"/>
                <a:gd name="T32" fmla="*/ 524 w 666"/>
                <a:gd name="T33" fmla="*/ 19 h 359"/>
                <a:gd name="T34" fmla="*/ 585 w 666"/>
                <a:gd name="T35" fmla="*/ 34 h 359"/>
                <a:gd name="T36" fmla="*/ 648 w 666"/>
                <a:gd name="T37" fmla="*/ 52 h 359"/>
                <a:gd name="T38" fmla="*/ 652 w 666"/>
                <a:gd name="T39" fmla="*/ 54 h 359"/>
                <a:gd name="T40" fmla="*/ 657 w 666"/>
                <a:gd name="T41" fmla="*/ 57 h 359"/>
                <a:gd name="T42" fmla="*/ 660 w 666"/>
                <a:gd name="T43" fmla="*/ 62 h 359"/>
                <a:gd name="T44" fmla="*/ 663 w 666"/>
                <a:gd name="T45" fmla="*/ 67 h 359"/>
                <a:gd name="T46" fmla="*/ 666 w 666"/>
                <a:gd name="T47" fmla="*/ 78 h 359"/>
                <a:gd name="T48" fmla="*/ 664 w 666"/>
                <a:gd name="T49" fmla="*/ 88 h 359"/>
                <a:gd name="T50" fmla="*/ 563 w 666"/>
                <a:gd name="T51" fmla="*/ 359 h 359"/>
                <a:gd name="T52" fmla="*/ 507 w 666"/>
                <a:gd name="T53" fmla="*/ 340 h 359"/>
                <a:gd name="T54" fmla="*/ 449 w 666"/>
                <a:gd name="T55" fmla="*/ 327 h 359"/>
                <a:gd name="T56" fmla="*/ 392 w 666"/>
                <a:gd name="T57" fmla="*/ 320 h 359"/>
                <a:gd name="T58" fmla="*/ 333 w 666"/>
                <a:gd name="T59" fmla="*/ 317 h 359"/>
                <a:gd name="T60" fmla="*/ 275 w 666"/>
                <a:gd name="T61" fmla="*/ 320 h 359"/>
                <a:gd name="T62" fmla="*/ 218 w 666"/>
                <a:gd name="T63" fmla="*/ 327 h 359"/>
                <a:gd name="T64" fmla="*/ 160 w 666"/>
                <a:gd name="T65" fmla="*/ 340 h 359"/>
                <a:gd name="T66" fmla="*/ 104 w 666"/>
                <a:gd name="T67" fmla="*/ 359 h 359"/>
                <a:gd name="T68" fmla="*/ 2 w 666"/>
                <a:gd name="T69" fmla="*/ 88 h 359"/>
                <a:gd name="T70" fmla="*/ 0 w 666"/>
                <a:gd name="T71" fmla="*/ 78 h 359"/>
                <a:gd name="T72" fmla="*/ 3 w 666"/>
                <a:gd name="T73" fmla="*/ 67 h 359"/>
                <a:gd name="T74" fmla="*/ 5 w 666"/>
                <a:gd name="T75" fmla="*/ 62 h 359"/>
                <a:gd name="T76" fmla="*/ 9 w 666"/>
                <a:gd name="T77" fmla="*/ 57 h 359"/>
                <a:gd name="T78" fmla="*/ 14 w 666"/>
                <a:gd name="T79" fmla="*/ 54 h 359"/>
                <a:gd name="T80" fmla="*/ 19 w 666"/>
                <a:gd name="T81" fmla="*/ 52 h 359"/>
                <a:gd name="T82" fmla="*/ 80 w 666"/>
                <a:gd name="T83" fmla="*/ 34 h 359"/>
                <a:gd name="T84" fmla="*/ 143 w 666"/>
                <a:gd name="T85" fmla="*/ 19 h 359"/>
                <a:gd name="T86" fmla="*/ 206 w 666"/>
                <a:gd name="T87" fmla="*/ 8 h 359"/>
                <a:gd name="T88" fmla="*/ 270 w 666"/>
                <a:gd name="T89" fmla="*/ 2 h 359"/>
                <a:gd name="T90" fmla="*/ 333 w 666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6" h="359">
                  <a:moveTo>
                    <a:pt x="296" y="85"/>
                  </a:moveTo>
                  <a:lnTo>
                    <a:pt x="296" y="127"/>
                  </a:lnTo>
                  <a:lnTo>
                    <a:pt x="254" y="127"/>
                  </a:lnTo>
                  <a:lnTo>
                    <a:pt x="254" y="200"/>
                  </a:lnTo>
                  <a:lnTo>
                    <a:pt x="296" y="200"/>
                  </a:lnTo>
                  <a:lnTo>
                    <a:pt x="296" y="242"/>
                  </a:lnTo>
                  <a:lnTo>
                    <a:pt x="370" y="242"/>
                  </a:lnTo>
                  <a:lnTo>
                    <a:pt x="370" y="200"/>
                  </a:lnTo>
                  <a:lnTo>
                    <a:pt x="412" y="200"/>
                  </a:lnTo>
                  <a:lnTo>
                    <a:pt x="412" y="127"/>
                  </a:lnTo>
                  <a:lnTo>
                    <a:pt x="370" y="127"/>
                  </a:lnTo>
                  <a:lnTo>
                    <a:pt x="370" y="85"/>
                  </a:lnTo>
                  <a:lnTo>
                    <a:pt x="296" y="85"/>
                  </a:lnTo>
                  <a:close/>
                  <a:moveTo>
                    <a:pt x="333" y="0"/>
                  </a:moveTo>
                  <a:lnTo>
                    <a:pt x="397" y="2"/>
                  </a:lnTo>
                  <a:lnTo>
                    <a:pt x="460" y="8"/>
                  </a:lnTo>
                  <a:lnTo>
                    <a:pt x="524" y="19"/>
                  </a:lnTo>
                  <a:lnTo>
                    <a:pt x="585" y="34"/>
                  </a:lnTo>
                  <a:lnTo>
                    <a:pt x="648" y="52"/>
                  </a:lnTo>
                  <a:lnTo>
                    <a:pt x="652" y="54"/>
                  </a:lnTo>
                  <a:lnTo>
                    <a:pt x="657" y="57"/>
                  </a:lnTo>
                  <a:lnTo>
                    <a:pt x="660" y="62"/>
                  </a:lnTo>
                  <a:lnTo>
                    <a:pt x="663" y="67"/>
                  </a:lnTo>
                  <a:lnTo>
                    <a:pt x="666" y="78"/>
                  </a:lnTo>
                  <a:lnTo>
                    <a:pt x="664" y="88"/>
                  </a:lnTo>
                  <a:lnTo>
                    <a:pt x="563" y="359"/>
                  </a:lnTo>
                  <a:lnTo>
                    <a:pt x="507" y="340"/>
                  </a:lnTo>
                  <a:lnTo>
                    <a:pt x="449" y="327"/>
                  </a:lnTo>
                  <a:lnTo>
                    <a:pt x="392" y="320"/>
                  </a:lnTo>
                  <a:lnTo>
                    <a:pt x="333" y="317"/>
                  </a:lnTo>
                  <a:lnTo>
                    <a:pt x="275" y="320"/>
                  </a:lnTo>
                  <a:lnTo>
                    <a:pt x="218" y="327"/>
                  </a:lnTo>
                  <a:lnTo>
                    <a:pt x="160" y="340"/>
                  </a:lnTo>
                  <a:lnTo>
                    <a:pt x="104" y="359"/>
                  </a:lnTo>
                  <a:lnTo>
                    <a:pt x="2" y="88"/>
                  </a:lnTo>
                  <a:lnTo>
                    <a:pt x="0" y="78"/>
                  </a:lnTo>
                  <a:lnTo>
                    <a:pt x="3" y="67"/>
                  </a:lnTo>
                  <a:lnTo>
                    <a:pt x="5" y="62"/>
                  </a:lnTo>
                  <a:lnTo>
                    <a:pt x="9" y="57"/>
                  </a:lnTo>
                  <a:lnTo>
                    <a:pt x="14" y="54"/>
                  </a:lnTo>
                  <a:lnTo>
                    <a:pt x="19" y="52"/>
                  </a:lnTo>
                  <a:lnTo>
                    <a:pt x="80" y="34"/>
                  </a:lnTo>
                  <a:lnTo>
                    <a:pt x="143" y="19"/>
                  </a:lnTo>
                  <a:lnTo>
                    <a:pt x="206" y="8"/>
                  </a:lnTo>
                  <a:lnTo>
                    <a:pt x="270" y="2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80"/>
            <p:cNvSpPr>
              <a:spLocks/>
            </p:cNvSpPr>
            <p:nvPr/>
          </p:nvSpPr>
          <p:spPr bwMode="auto">
            <a:xfrm>
              <a:off x="5757863" y="3652838"/>
              <a:ext cx="12700" cy="30163"/>
            </a:xfrm>
            <a:custGeom>
              <a:avLst/>
              <a:gdLst>
                <a:gd name="T0" fmla="*/ 0 w 71"/>
                <a:gd name="T1" fmla="*/ 0 h 192"/>
                <a:gd name="T2" fmla="*/ 1 w 71"/>
                <a:gd name="T3" fmla="*/ 0 h 192"/>
                <a:gd name="T4" fmla="*/ 19 w 71"/>
                <a:gd name="T5" fmla="*/ 2 h 192"/>
                <a:gd name="T6" fmla="*/ 36 w 71"/>
                <a:gd name="T7" fmla="*/ 10 h 192"/>
                <a:gd name="T8" fmla="*/ 50 w 71"/>
                <a:gd name="T9" fmla="*/ 21 h 192"/>
                <a:gd name="T10" fmla="*/ 61 w 71"/>
                <a:gd name="T11" fmla="*/ 34 h 192"/>
                <a:gd name="T12" fmla="*/ 68 w 71"/>
                <a:gd name="T13" fmla="*/ 52 h 192"/>
                <a:gd name="T14" fmla="*/ 71 w 71"/>
                <a:gd name="T15" fmla="*/ 70 h 192"/>
                <a:gd name="T16" fmla="*/ 71 w 71"/>
                <a:gd name="T17" fmla="*/ 146 h 192"/>
                <a:gd name="T18" fmla="*/ 44 w 71"/>
                <a:gd name="T19" fmla="*/ 156 h 192"/>
                <a:gd name="T20" fmla="*/ 20 w 71"/>
                <a:gd name="T21" fmla="*/ 171 h 192"/>
                <a:gd name="T22" fmla="*/ 1 w 71"/>
                <a:gd name="T23" fmla="*/ 192 h 192"/>
                <a:gd name="T24" fmla="*/ 0 w 71"/>
                <a:gd name="T25" fmla="*/ 191 h 192"/>
                <a:gd name="T26" fmla="*/ 0 w 71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192">
                  <a:moveTo>
                    <a:pt x="0" y="0"/>
                  </a:moveTo>
                  <a:lnTo>
                    <a:pt x="1" y="0"/>
                  </a:lnTo>
                  <a:lnTo>
                    <a:pt x="19" y="2"/>
                  </a:lnTo>
                  <a:lnTo>
                    <a:pt x="36" y="10"/>
                  </a:lnTo>
                  <a:lnTo>
                    <a:pt x="50" y="21"/>
                  </a:lnTo>
                  <a:lnTo>
                    <a:pt x="61" y="34"/>
                  </a:lnTo>
                  <a:lnTo>
                    <a:pt x="68" y="52"/>
                  </a:lnTo>
                  <a:lnTo>
                    <a:pt x="71" y="70"/>
                  </a:lnTo>
                  <a:lnTo>
                    <a:pt x="71" y="146"/>
                  </a:lnTo>
                  <a:lnTo>
                    <a:pt x="44" y="156"/>
                  </a:lnTo>
                  <a:lnTo>
                    <a:pt x="20" y="171"/>
                  </a:lnTo>
                  <a:lnTo>
                    <a:pt x="1" y="192"/>
                  </a:lnTo>
                  <a:lnTo>
                    <a:pt x="0" y="1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81"/>
            <p:cNvSpPr>
              <a:spLocks/>
            </p:cNvSpPr>
            <p:nvPr/>
          </p:nvSpPr>
          <p:spPr bwMode="auto">
            <a:xfrm>
              <a:off x="5757863" y="3571875"/>
              <a:ext cx="114300" cy="433388"/>
            </a:xfrm>
            <a:custGeom>
              <a:avLst/>
              <a:gdLst>
                <a:gd name="T0" fmla="*/ 532 w 712"/>
                <a:gd name="T1" fmla="*/ 24 h 2727"/>
                <a:gd name="T2" fmla="*/ 566 w 712"/>
                <a:gd name="T3" fmla="*/ 110 h 2727"/>
                <a:gd name="T4" fmla="*/ 540 w 712"/>
                <a:gd name="T5" fmla="*/ 290 h 2727"/>
                <a:gd name="T6" fmla="*/ 481 w 712"/>
                <a:gd name="T7" fmla="*/ 373 h 2727"/>
                <a:gd name="T8" fmla="*/ 458 w 712"/>
                <a:gd name="T9" fmla="*/ 477 h 2727"/>
                <a:gd name="T10" fmla="*/ 482 w 712"/>
                <a:gd name="T11" fmla="*/ 582 h 2727"/>
                <a:gd name="T12" fmla="*/ 545 w 712"/>
                <a:gd name="T13" fmla="*/ 666 h 2727"/>
                <a:gd name="T14" fmla="*/ 637 w 712"/>
                <a:gd name="T15" fmla="*/ 717 h 2727"/>
                <a:gd name="T16" fmla="*/ 710 w 712"/>
                <a:gd name="T17" fmla="*/ 744 h 2727"/>
                <a:gd name="T18" fmla="*/ 710 w 712"/>
                <a:gd name="T19" fmla="*/ 833 h 2727"/>
                <a:gd name="T20" fmla="*/ 710 w 712"/>
                <a:gd name="T21" fmla="*/ 977 h 2727"/>
                <a:gd name="T22" fmla="*/ 710 w 712"/>
                <a:gd name="T23" fmla="*/ 1163 h 2727"/>
                <a:gd name="T24" fmla="*/ 711 w 712"/>
                <a:gd name="T25" fmla="*/ 1378 h 2727"/>
                <a:gd name="T26" fmla="*/ 711 w 712"/>
                <a:gd name="T27" fmla="*/ 1608 h 2727"/>
                <a:gd name="T28" fmla="*/ 711 w 712"/>
                <a:gd name="T29" fmla="*/ 1841 h 2727"/>
                <a:gd name="T30" fmla="*/ 712 w 712"/>
                <a:gd name="T31" fmla="*/ 2062 h 2727"/>
                <a:gd name="T32" fmla="*/ 712 w 712"/>
                <a:gd name="T33" fmla="*/ 2260 h 2727"/>
                <a:gd name="T34" fmla="*/ 712 w 712"/>
                <a:gd name="T35" fmla="*/ 2420 h 2727"/>
                <a:gd name="T36" fmla="*/ 712 w 712"/>
                <a:gd name="T37" fmla="*/ 2528 h 2727"/>
                <a:gd name="T38" fmla="*/ 710 w 712"/>
                <a:gd name="T39" fmla="*/ 2595 h 2727"/>
                <a:gd name="T40" fmla="*/ 675 w 712"/>
                <a:gd name="T41" fmla="*/ 2669 h 2727"/>
                <a:gd name="T42" fmla="*/ 608 w 712"/>
                <a:gd name="T43" fmla="*/ 2717 h 2727"/>
                <a:gd name="T44" fmla="*/ 523 w 712"/>
                <a:gd name="T45" fmla="*/ 2725 h 2727"/>
                <a:gd name="T46" fmla="*/ 449 w 712"/>
                <a:gd name="T47" fmla="*/ 2689 h 2727"/>
                <a:gd name="T48" fmla="*/ 402 w 712"/>
                <a:gd name="T49" fmla="*/ 2622 h 2727"/>
                <a:gd name="T50" fmla="*/ 391 w 712"/>
                <a:gd name="T51" fmla="*/ 1283 h 2727"/>
                <a:gd name="T52" fmla="*/ 320 w 712"/>
                <a:gd name="T53" fmla="*/ 2595 h 2727"/>
                <a:gd name="T54" fmla="*/ 284 w 712"/>
                <a:gd name="T55" fmla="*/ 2669 h 2727"/>
                <a:gd name="T56" fmla="*/ 217 w 712"/>
                <a:gd name="T57" fmla="*/ 2717 h 2727"/>
                <a:gd name="T58" fmla="*/ 132 w 712"/>
                <a:gd name="T59" fmla="*/ 2725 h 2727"/>
                <a:gd name="T60" fmla="*/ 57 w 712"/>
                <a:gd name="T61" fmla="*/ 2689 h 2727"/>
                <a:gd name="T62" fmla="*/ 10 w 712"/>
                <a:gd name="T63" fmla="*/ 2622 h 2727"/>
                <a:gd name="T64" fmla="*/ 0 w 712"/>
                <a:gd name="T65" fmla="*/ 881 h 2727"/>
                <a:gd name="T66" fmla="*/ 38 w 712"/>
                <a:gd name="T67" fmla="*/ 913 h 2727"/>
                <a:gd name="T68" fmla="*/ 111 w 712"/>
                <a:gd name="T69" fmla="*/ 932 h 2727"/>
                <a:gd name="T70" fmla="*/ 207 w 712"/>
                <a:gd name="T71" fmla="*/ 922 h 2727"/>
                <a:gd name="T72" fmla="*/ 291 w 712"/>
                <a:gd name="T73" fmla="*/ 870 h 2727"/>
                <a:gd name="T74" fmla="*/ 344 w 712"/>
                <a:gd name="T75" fmla="*/ 785 h 2727"/>
                <a:gd name="T76" fmla="*/ 355 w 712"/>
                <a:gd name="T77" fmla="*/ 579 h 2727"/>
                <a:gd name="T78" fmla="*/ 331 w 712"/>
                <a:gd name="T79" fmla="*/ 453 h 2727"/>
                <a:gd name="T80" fmla="*/ 266 w 712"/>
                <a:gd name="T81" fmla="*/ 345 h 2727"/>
                <a:gd name="T82" fmla="*/ 169 w 712"/>
                <a:gd name="T83" fmla="*/ 268 h 2727"/>
                <a:gd name="T84" fmla="*/ 145 w 712"/>
                <a:gd name="T85" fmla="*/ 110 h 2727"/>
                <a:gd name="T86" fmla="*/ 178 w 712"/>
                <a:gd name="T87" fmla="*/ 24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2" h="2727">
                  <a:moveTo>
                    <a:pt x="197" y="0"/>
                  </a:moveTo>
                  <a:lnTo>
                    <a:pt x="513" y="0"/>
                  </a:lnTo>
                  <a:lnTo>
                    <a:pt x="532" y="24"/>
                  </a:lnTo>
                  <a:lnTo>
                    <a:pt x="547" y="50"/>
                  </a:lnTo>
                  <a:lnTo>
                    <a:pt x="558" y="79"/>
                  </a:lnTo>
                  <a:lnTo>
                    <a:pt x="566" y="110"/>
                  </a:lnTo>
                  <a:lnTo>
                    <a:pt x="568" y="142"/>
                  </a:lnTo>
                  <a:lnTo>
                    <a:pt x="568" y="269"/>
                  </a:lnTo>
                  <a:lnTo>
                    <a:pt x="540" y="290"/>
                  </a:lnTo>
                  <a:lnTo>
                    <a:pt x="516" y="315"/>
                  </a:lnTo>
                  <a:lnTo>
                    <a:pt x="496" y="342"/>
                  </a:lnTo>
                  <a:lnTo>
                    <a:pt x="481" y="373"/>
                  </a:lnTo>
                  <a:lnTo>
                    <a:pt x="468" y="406"/>
                  </a:lnTo>
                  <a:lnTo>
                    <a:pt x="461" y="441"/>
                  </a:lnTo>
                  <a:lnTo>
                    <a:pt x="458" y="477"/>
                  </a:lnTo>
                  <a:lnTo>
                    <a:pt x="461" y="513"/>
                  </a:lnTo>
                  <a:lnTo>
                    <a:pt x="468" y="549"/>
                  </a:lnTo>
                  <a:lnTo>
                    <a:pt x="482" y="582"/>
                  </a:lnTo>
                  <a:lnTo>
                    <a:pt x="499" y="614"/>
                  </a:lnTo>
                  <a:lnTo>
                    <a:pt x="520" y="641"/>
                  </a:lnTo>
                  <a:lnTo>
                    <a:pt x="545" y="666"/>
                  </a:lnTo>
                  <a:lnTo>
                    <a:pt x="573" y="688"/>
                  </a:lnTo>
                  <a:lnTo>
                    <a:pt x="604" y="705"/>
                  </a:lnTo>
                  <a:lnTo>
                    <a:pt x="637" y="717"/>
                  </a:lnTo>
                  <a:lnTo>
                    <a:pt x="672" y="725"/>
                  </a:lnTo>
                  <a:lnTo>
                    <a:pt x="710" y="728"/>
                  </a:lnTo>
                  <a:lnTo>
                    <a:pt x="710" y="744"/>
                  </a:lnTo>
                  <a:lnTo>
                    <a:pt x="710" y="766"/>
                  </a:lnTo>
                  <a:lnTo>
                    <a:pt x="710" y="796"/>
                  </a:lnTo>
                  <a:lnTo>
                    <a:pt x="710" y="833"/>
                  </a:lnTo>
                  <a:lnTo>
                    <a:pt x="710" y="875"/>
                  </a:lnTo>
                  <a:lnTo>
                    <a:pt x="710" y="923"/>
                  </a:lnTo>
                  <a:lnTo>
                    <a:pt x="710" y="977"/>
                  </a:lnTo>
                  <a:lnTo>
                    <a:pt x="710" y="1035"/>
                  </a:lnTo>
                  <a:lnTo>
                    <a:pt x="710" y="1097"/>
                  </a:lnTo>
                  <a:lnTo>
                    <a:pt x="710" y="1163"/>
                  </a:lnTo>
                  <a:lnTo>
                    <a:pt x="710" y="1232"/>
                  </a:lnTo>
                  <a:lnTo>
                    <a:pt x="710" y="1304"/>
                  </a:lnTo>
                  <a:lnTo>
                    <a:pt x="711" y="1378"/>
                  </a:lnTo>
                  <a:lnTo>
                    <a:pt x="711" y="1454"/>
                  </a:lnTo>
                  <a:lnTo>
                    <a:pt x="711" y="1530"/>
                  </a:lnTo>
                  <a:lnTo>
                    <a:pt x="711" y="1608"/>
                  </a:lnTo>
                  <a:lnTo>
                    <a:pt x="711" y="1686"/>
                  </a:lnTo>
                  <a:lnTo>
                    <a:pt x="711" y="1764"/>
                  </a:lnTo>
                  <a:lnTo>
                    <a:pt x="711" y="1841"/>
                  </a:lnTo>
                  <a:lnTo>
                    <a:pt x="711" y="1917"/>
                  </a:lnTo>
                  <a:lnTo>
                    <a:pt x="712" y="1990"/>
                  </a:lnTo>
                  <a:lnTo>
                    <a:pt x="712" y="2062"/>
                  </a:lnTo>
                  <a:lnTo>
                    <a:pt x="712" y="2132"/>
                  </a:lnTo>
                  <a:lnTo>
                    <a:pt x="712" y="2197"/>
                  </a:lnTo>
                  <a:lnTo>
                    <a:pt x="712" y="2260"/>
                  </a:lnTo>
                  <a:lnTo>
                    <a:pt x="712" y="2317"/>
                  </a:lnTo>
                  <a:lnTo>
                    <a:pt x="712" y="2371"/>
                  </a:lnTo>
                  <a:lnTo>
                    <a:pt x="712" y="2420"/>
                  </a:lnTo>
                  <a:lnTo>
                    <a:pt x="712" y="2462"/>
                  </a:lnTo>
                  <a:lnTo>
                    <a:pt x="712" y="2498"/>
                  </a:lnTo>
                  <a:lnTo>
                    <a:pt x="712" y="2528"/>
                  </a:lnTo>
                  <a:lnTo>
                    <a:pt x="712" y="2551"/>
                  </a:lnTo>
                  <a:lnTo>
                    <a:pt x="712" y="2566"/>
                  </a:lnTo>
                  <a:lnTo>
                    <a:pt x="710" y="2595"/>
                  </a:lnTo>
                  <a:lnTo>
                    <a:pt x="703" y="2622"/>
                  </a:lnTo>
                  <a:lnTo>
                    <a:pt x="691" y="2647"/>
                  </a:lnTo>
                  <a:lnTo>
                    <a:pt x="675" y="2669"/>
                  </a:lnTo>
                  <a:lnTo>
                    <a:pt x="656" y="2689"/>
                  </a:lnTo>
                  <a:lnTo>
                    <a:pt x="633" y="2705"/>
                  </a:lnTo>
                  <a:lnTo>
                    <a:pt x="608" y="2717"/>
                  </a:lnTo>
                  <a:lnTo>
                    <a:pt x="581" y="2725"/>
                  </a:lnTo>
                  <a:lnTo>
                    <a:pt x="552" y="2727"/>
                  </a:lnTo>
                  <a:lnTo>
                    <a:pt x="523" y="2725"/>
                  </a:lnTo>
                  <a:lnTo>
                    <a:pt x="496" y="2717"/>
                  </a:lnTo>
                  <a:lnTo>
                    <a:pt x="470" y="2705"/>
                  </a:lnTo>
                  <a:lnTo>
                    <a:pt x="449" y="2689"/>
                  </a:lnTo>
                  <a:lnTo>
                    <a:pt x="429" y="2669"/>
                  </a:lnTo>
                  <a:lnTo>
                    <a:pt x="413" y="2647"/>
                  </a:lnTo>
                  <a:lnTo>
                    <a:pt x="402" y="2622"/>
                  </a:lnTo>
                  <a:lnTo>
                    <a:pt x="393" y="2595"/>
                  </a:lnTo>
                  <a:lnTo>
                    <a:pt x="391" y="2566"/>
                  </a:lnTo>
                  <a:lnTo>
                    <a:pt x="391" y="1283"/>
                  </a:lnTo>
                  <a:lnTo>
                    <a:pt x="322" y="1283"/>
                  </a:lnTo>
                  <a:lnTo>
                    <a:pt x="322" y="2566"/>
                  </a:lnTo>
                  <a:lnTo>
                    <a:pt x="320" y="2595"/>
                  </a:lnTo>
                  <a:lnTo>
                    <a:pt x="311" y="2622"/>
                  </a:lnTo>
                  <a:lnTo>
                    <a:pt x="300" y="2647"/>
                  </a:lnTo>
                  <a:lnTo>
                    <a:pt x="284" y="2669"/>
                  </a:lnTo>
                  <a:lnTo>
                    <a:pt x="264" y="2689"/>
                  </a:lnTo>
                  <a:lnTo>
                    <a:pt x="242" y="2705"/>
                  </a:lnTo>
                  <a:lnTo>
                    <a:pt x="217" y="2717"/>
                  </a:lnTo>
                  <a:lnTo>
                    <a:pt x="190" y="2725"/>
                  </a:lnTo>
                  <a:lnTo>
                    <a:pt x="161" y="2727"/>
                  </a:lnTo>
                  <a:lnTo>
                    <a:pt x="132" y="2725"/>
                  </a:lnTo>
                  <a:lnTo>
                    <a:pt x="105" y="2717"/>
                  </a:lnTo>
                  <a:lnTo>
                    <a:pt x="80" y="2705"/>
                  </a:lnTo>
                  <a:lnTo>
                    <a:pt x="57" y="2689"/>
                  </a:lnTo>
                  <a:lnTo>
                    <a:pt x="38" y="2669"/>
                  </a:lnTo>
                  <a:lnTo>
                    <a:pt x="22" y="2647"/>
                  </a:lnTo>
                  <a:lnTo>
                    <a:pt x="10" y="2622"/>
                  </a:lnTo>
                  <a:lnTo>
                    <a:pt x="3" y="2595"/>
                  </a:lnTo>
                  <a:lnTo>
                    <a:pt x="1" y="2566"/>
                  </a:lnTo>
                  <a:lnTo>
                    <a:pt x="0" y="881"/>
                  </a:lnTo>
                  <a:lnTo>
                    <a:pt x="1" y="881"/>
                  </a:lnTo>
                  <a:lnTo>
                    <a:pt x="17" y="899"/>
                  </a:lnTo>
                  <a:lnTo>
                    <a:pt x="38" y="913"/>
                  </a:lnTo>
                  <a:lnTo>
                    <a:pt x="60" y="924"/>
                  </a:lnTo>
                  <a:lnTo>
                    <a:pt x="84" y="930"/>
                  </a:lnTo>
                  <a:lnTo>
                    <a:pt x="111" y="932"/>
                  </a:lnTo>
                  <a:lnTo>
                    <a:pt x="138" y="932"/>
                  </a:lnTo>
                  <a:lnTo>
                    <a:pt x="173" y="930"/>
                  </a:lnTo>
                  <a:lnTo>
                    <a:pt x="207" y="922"/>
                  </a:lnTo>
                  <a:lnTo>
                    <a:pt x="238" y="909"/>
                  </a:lnTo>
                  <a:lnTo>
                    <a:pt x="266" y="891"/>
                  </a:lnTo>
                  <a:lnTo>
                    <a:pt x="291" y="870"/>
                  </a:lnTo>
                  <a:lnTo>
                    <a:pt x="313" y="844"/>
                  </a:lnTo>
                  <a:lnTo>
                    <a:pt x="331" y="816"/>
                  </a:lnTo>
                  <a:lnTo>
                    <a:pt x="344" y="785"/>
                  </a:lnTo>
                  <a:lnTo>
                    <a:pt x="352" y="751"/>
                  </a:lnTo>
                  <a:lnTo>
                    <a:pt x="355" y="716"/>
                  </a:lnTo>
                  <a:lnTo>
                    <a:pt x="355" y="579"/>
                  </a:lnTo>
                  <a:lnTo>
                    <a:pt x="352" y="535"/>
                  </a:lnTo>
                  <a:lnTo>
                    <a:pt x="344" y="493"/>
                  </a:lnTo>
                  <a:lnTo>
                    <a:pt x="331" y="453"/>
                  </a:lnTo>
                  <a:lnTo>
                    <a:pt x="314" y="414"/>
                  </a:lnTo>
                  <a:lnTo>
                    <a:pt x="292" y="378"/>
                  </a:lnTo>
                  <a:lnTo>
                    <a:pt x="266" y="345"/>
                  </a:lnTo>
                  <a:lnTo>
                    <a:pt x="238" y="316"/>
                  </a:lnTo>
                  <a:lnTo>
                    <a:pt x="205" y="290"/>
                  </a:lnTo>
                  <a:lnTo>
                    <a:pt x="169" y="268"/>
                  </a:lnTo>
                  <a:lnTo>
                    <a:pt x="142" y="254"/>
                  </a:lnTo>
                  <a:lnTo>
                    <a:pt x="142" y="142"/>
                  </a:lnTo>
                  <a:lnTo>
                    <a:pt x="145" y="110"/>
                  </a:lnTo>
                  <a:lnTo>
                    <a:pt x="153" y="79"/>
                  </a:lnTo>
                  <a:lnTo>
                    <a:pt x="163" y="50"/>
                  </a:lnTo>
                  <a:lnTo>
                    <a:pt x="178" y="24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82"/>
            <p:cNvSpPr>
              <a:spLocks/>
            </p:cNvSpPr>
            <p:nvPr/>
          </p:nvSpPr>
          <p:spPr bwMode="auto">
            <a:xfrm>
              <a:off x="5689600" y="3667125"/>
              <a:ext cx="49213" cy="133350"/>
            </a:xfrm>
            <a:custGeom>
              <a:avLst/>
              <a:gdLst>
                <a:gd name="T0" fmla="*/ 81 w 311"/>
                <a:gd name="T1" fmla="*/ 0 h 841"/>
                <a:gd name="T2" fmla="*/ 81 w 311"/>
                <a:gd name="T3" fmla="*/ 125 h 841"/>
                <a:gd name="T4" fmla="*/ 84 w 311"/>
                <a:gd name="T5" fmla="*/ 160 h 841"/>
                <a:gd name="T6" fmla="*/ 93 w 311"/>
                <a:gd name="T7" fmla="*/ 194 h 841"/>
                <a:gd name="T8" fmla="*/ 106 w 311"/>
                <a:gd name="T9" fmla="*/ 225 h 841"/>
                <a:gd name="T10" fmla="*/ 123 w 311"/>
                <a:gd name="T11" fmla="*/ 253 h 841"/>
                <a:gd name="T12" fmla="*/ 145 w 311"/>
                <a:gd name="T13" fmla="*/ 279 h 841"/>
                <a:gd name="T14" fmla="*/ 170 w 311"/>
                <a:gd name="T15" fmla="*/ 300 h 841"/>
                <a:gd name="T16" fmla="*/ 198 w 311"/>
                <a:gd name="T17" fmla="*/ 318 h 841"/>
                <a:gd name="T18" fmla="*/ 230 w 311"/>
                <a:gd name="T19" fmla="*/ 331 h 841"/>
                <a:gd name="T20" fmla="*/ 263 w 311"/>
                <a:gd name="T21" fmla="*/ 339 h 841"/>
                <a:gd name="T22" fmla="*/ 298 w 311"/>
                <a:gd name="T23" fmla="*/ 341 h 841"/>
                <a:gd name="T24" fmla="*/ 311 w 311"/>
                <a:gd name="T25" fmla="*/ 341 h 841"/>
                <a:gd name="T26" fmla="*/ 267 w 311"/>
                <a:gd name="T27" fmla="*/ 723 h 841"/>
                <a:gd name="T28" fmla="*/ 261 w 311"/>
                <a:gd name="T29" fmla="*/ 750 h 841"/>
                <a:gd name="T30" fmla="*/ 250 w 311"/>
                <a:gd name="T31" fmla="*/ 774 h 841"/>
                <a:gd name="T32" fmla="*/ 235 w 311"/>
                <a:gd name="T33" fmla="*/ 795 h 841"/>
                <a:gd name="T34" fmla="*/ 217 w 311"/>
                <a:gd name="T35" fmla="*/ 813 h 841"/>
                <a:gd name="T36" fmla="*/ 195 w 311"/>
                <a:gd name="T37" fmla="*/ 827 h 841"/>
                <a:gd name="T38" fmla="*/ 172 w 311"/>
                <a:gd name="T39" fmla="*/ 837 h 841"/>
                <a:gd name="T40" fmla="*/ 145 w 311"/>
                <a:gd name="T41" fmla="*/ 841 h 841"/>
                <a:gd name="T42" fmla="*/ 118 w 311"/>
                <a:gd name="T43" fmla="*/ 841 h 841"/>
                <a:gd name="T44" fmla="*/ 92 w 311"/>
                <a:gd name="T45" fmla="*/ 835 h 841"/>
                <a:gd name="T46" fmla="*/ 68 w 311"/>
                <a:gd name="T47" fmla="*/ 825 h 841"/>
                <a:gd name="T48" fmla="*/ 46 w 311"/>
                <a:gd name="T49" fmla="*/ 809 h 841"/>
                <a:gd name="T50" fmla="*/ 29 w 311"/>
                <a:gd name="T51" fmla="*/ 791 h 841"/>
                <a:gd name="T52" fmla="*/ 15 w 311"/>
                <a:gd name="T53" fmla="*/ 769 h 841"/>
                <a:gd name="T54" fmla="*/ 5 w 311"/>
                <a:gd name="T55" fmla="*/ 746 h 841"/>
                <a:gd name="T56" fmla="*/ 0 w 311"/>
                <a:gd name="T57" fmla="*/ 719 h 841"/>
                <a:gd name="T58" fmla="*/ 0 w 311"/>
                <a:gd name="T59" fmla="*/ 693 h 841"/>
                <a:gd name="T60" fmla="*/ 81 w 311"/>
                <a:gd name="T61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1" h="841">
                  <a:moveTo>
                    <a:pt x="81" y="0"/>
                  </a:moveTo>
                  <a:lnTo>
                    <a:pt x="81" y="125"/>
                  </a:lnTo>
                  <a:lnTo>
                    <a:pt x="84" y="160"/>
                  </a:lnTo>
                  <a:lnTo>
                    <a:pt x="93" y="194"/>
                  </a:lnTo>
                  <a:lnTo>
                    <a:pt x="106" y="225"/>
                  </a:lnTo>
                  <a:lnTo>
                    <a:pt x="123" y="253"/>
                  </a:lnTo>
                  <a:lnTo>
                    <a:pt x="145" y="279"/>
                  </a:lnTo>
                  <a:lnTo>
                    <a:pt x="170" y="300"/>
                  </a:lnTo>
                  <a:lnTo>
                    <a:pt x="198" y="318"/>
                  </a:lnTo>
                  <a:lnTo>
                    <a:pt x="230" y="331"/>
                  </a:lnTo>
                  <a:lnTo>
                    <a:pt x="263" y="339"/>
                  </a:lnTo>
                  <a:lnTo>
                    <a:pt x="298" y="341"/>
                  </a:lnTo>
                  <a:lnTo>
                    <a:pt x="311" y="341"/>
                  </a:lnTo>
                  <a:lnTo>
                    <a:pt x="267" y="723"/>
                  </a:lnTo>
                  <a:lnTo>
                    <a:pt x="261" y="750"/>
                  </a:lnTo>
                  <a:lnTo>
                    <a:pt x="250" y="774"/>
                  </a:lnTo>
                  <a:lnTo>
                    <a:pt x="235" y="795"/>
                  </a:lnTo>
                  <a:lnTo>
                    <a:pt x="217" y="813"/>
                  </a:lnTo>
                  <a:lnTo>
                    <a:pt x="195" y="827"/>
                  </a:lnTo>
                  <a:lnTo>
                    <a:pt x="172" y="837"/>
                  </a:lnTo>
                  <a:lnTo>
                    <a:pt x="145" y="841"/>
                  </a:lnTo>
                  <a:lnTo>
                    <a:pt x="118" y="841"/>
                  </a:lnTo>
                  <a:lnTo>
                    <a:pt x="92" y="835"/>
                  </a:lnTo>
                  <a:lnTo>
                    <a:pt x="68" y="825"/>
                  </a:lnTo>
                  <a:lnTo>
                    <a:pt x="46" y="809"/>
                  </a:lnTo>
                  <a:lnTo>
                    <a:pt x="29" y="791"/>
                  </a:lnTo>
                  <a:lnTo>
                    <a:pt x="15" y="769"/>
                  </a:lnTo>
                  <a:lnTo>
                    <a:pt x="5" y="746"/>
                  </a:lnTo>
                  <a:lnTo>
                    <a:pt x="0" y="719"/>
                  </a:lnTo>
                  <a:lnTo>
                    <a:pt x="0" y="69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83"/>
            <p:cNvSpPr>
              <a:spLocks/>
            </p:cNvSpPr>
            <p:nvPr/>
          </p:nvSpPr>
          <p:spPr bwMode="auto">
            <a:xfrm>
              <a:off x="5703888" y="3576638"/>
              <a:ext cx="34925" cy="73025"/>
            </a:xfrm>
            <a:custGeom>
              <a:avLst/>
              <a:gdLst>
                <a:gd name="T0" fmla="*/ 213 w 213"/>
                <a:gd name="T1" fmla="*/ 0 h 462"/>
                <a:gd name="T2" fmla="*/ 206 w 213"/>
                <a:gd name="T3" fmla="*/ 37 h 462"/>
                <a:gd name="T4" fmla="*/ 202 w 213"/>
                <a:gd name="T5" fmla="*/ 76 h 462"/>
                <a:gd name="T6" fmla="*/ 199 w 213"/>
                <a:gd name="T7" fmla="*/ 116 h 462"/>
                <a:gd name="T8" fmla="*/ 199 w 213"/>
                <a:gd name="T9" fmla="*/ 228 h 462"/>
                <a:gd name="T10" fmla="*/ 158 w 213"/>
                <a:gd name="T11" fmla="*/ 250 h 462"/>
                <a:gd name="T12" fmla="*/ 122 w 213"/>
                <a:gd name="T13" fmla="*/ 275 h 462"/>
                <a:gd name="T14" fmla="*/ 89 w 213"/>
                <a:gd name="T15" fmla="*/ 306 h 462"/>
                <a:gd name="T16" fmla="*/ 59 w 213"/>
                <a:gd name="T17" fmla="*/ 340 h 462"/>
                <a:gd name="T18" fmla="*/ 34 w 213"/>
                <a:gd name="T19" fmla="*/ 378 h 462"/>
                <a:gd name="T20" fmla="*/ 14 w 213"/>
                <a:gd name="T21" fmla="*/ 418 h 462"/>
                <a:gd name="T22" fmla="*/ 0 w 213"/>
                <a:gd name="T23" fmla="*/ 462 h 462"/>
                <a:gd name="T24" fmla="*/ 20 w 213"/>
                <a:gd name="T25" fmla="*/ 280 h 462"/>
                <a:gd name="T26" fmla="*/ 24 w 213"/>
                <a:gd name="T27" fmla="*/ 240 h 462"/>
                <a:gd name="T28" fmla="*/ 33 w 213"/>
                <a:gd name="T29" fmla="*/ 200 h 462"/>
                <a:gd name="T30" fmla="*/ 48 w 213"/>
                <a:gd name="T31" fmla="*/ 162 h 462"/>
                <a:gd name="T32" fmla="*/ 66 w 213"/>
                <a:gd name="T33" fmla="*/ 127 h 462"/>
                <a:gd name="T34" fmla="*/ 89 w 213"/>
                <a:gd name="T35" fmla="*/ 94 h 462"/>
                <a:gd name="T36" fmla="*/ 115 w 213"/>
                <a:gd name="T37" fmla="*/ 65 h 462"/>
                <a:gd name="T38" fmla="*/ 145 w 213"/>
                <a:gd name="T39" fmla="*/ 40 h 462"/>
                <a:gd name="T40" fmla="*/ 178 w 213"/>
                <a:gd name="T41" fmla="*/ 17 h 462"/>
                <a:gd name="T42" fmla="*/ 213 w 213"/>
                <a:gd name="T43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462">
                  <a:moveTo>
                    <a:pt x="213" y="0"/>
                  </a:moveTo>
                  <a:lnTo>
                    <a:pt x="206" y="37"/>
                  </a:lnTo>
                  <a:lnTo>
                    <a:pt x="202" y="76"/>
                  </a:lnTo>
                  <a:lnTo>
                    <a:pt x="199" y="116"/>
                  </a:lnTo>
                  <a:lnTo>
                    <a:pt x="199" y="228"/>
                  </a:lnTo>
                  <a:lnTo>
                    <a:pt x="158" y="250"/>
                  </a:lnTo>
                  <a:lnTo>
                    <a:pt x="122" y="275"/>
                  </a:lnTo>
                  <a:lnTo>
                    <a:pt x="89" y="306"/>
                  </a:lnTo>
                  <a:lnTo>
                    <a:pt x="59" y="340"/>
                  </a:lnTo>
                  <a:lnTo>
                    <a:pt x="34" y="378"/>
                  </a:lnTo>
                  <a:lnTo>
                    <a:pt x="14" y="418"/>
                  </a:lnTo>
                  <a:lnTo>
                    <a:pt x="0" y="462"/>
                  </a:lnTo>
                  <a:lnTo>
                    <a:pt x="20" y="280"/>
                  </a:lnTo>
                  <a:lnTo>
                    <a:pt x="24" y="240"/>
                  </a:lnTo>
                  <a:lnTo>
                    <a:pt x="33" y="200"/>
                  </a:lnTo>
                  <a:lnTo>
                    <a:pt x="48" y="162"/>
                  </a:lnTo>
                  <a:lnTo>
                    <a:pt x="66" y="127"/>
                  </a:lnTo>
                  <a:lnTo>
                    <a:pt x="89" y="94"/>
                  </a:lnTo>
                  <a:lnTo>
                    <a:pt x="115" y="65"/>
                  </a:lnTo>
                  <a:lnTo>
                    <a:pt x="145" y="40"/>
                  </a:lnTo>
                  <a:lnTo>
                    <a:pt x="178" y="17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84"/>
            <p:cNvSpPr>
              <a:spLocks/>
            </p:cNvSpPr>
            <p:nvPr/>
          </p:nvSpPr>
          <p:spPr bwMode="auto">
            <a:xfrm>
              <a:off x="5888038" y="3576638"/>
              <a:ext cx="52388" cy="223838"/>
            </a:xfrm>
            <a:custGeom>
              <a:avLst/>
              <a:gdLst>
                <a:gd name="T0" fmla="*/ 27 w 337"/>
                <a:gd name="T1" fmla="*/ 0 h 1408"/>
                <a:gd name="T2" fmla="*/ 63 w 337"/>
                <a:gd name="T3" fmla="*/ 18 h 1408"/>
                <a:gd name="T4" fmla="*/ 96 w 337"/>
                <a:gd name="T5" fmla="*/ 40 h 1408"/>
                <a:gd name="T6" fmla="*/ 127 w 337"/>
                <a:gd name="T7" fmla="*/ 65 h 1408"/>
                <a:gd name="T8" fmla="*/ 153 w 337"/>
                <a:gd name="T9" fmla="*/ 95 h 1408"/>
                <a:gd name="T10" fmla="*/ 176 w 337"/>
                <a:gd name="T11" fmla="*/ 128 h 1408"/>
                <a:gd name="T12" fmla="*/ 194 w 337"/>
                <a:gd name="T13" fmla="*/ 164 h 1408"/>
                <a:gd name="T14" fmla="*/ 209 w 337"/>
                <a:gd name="T15" fmla="*/ 201 h 1408"/>
                <a:gd name="T16" fmla="*/ 218 w 337"/>
                <a:gd name="T17" fmla="*/ 241 h 1408"/>
                <a:gd name="T18" fmla="*/ 222 w 337"/>
                <a:gd name="T19" fmla="*/ 282 h 1408"/>
                <a:gd name="T20" fmla="*/ 337 w 337"/>
                <a:gd name="T21" fmla="*/ 1260 h 1408"/>
                <a:gd name="T22" fmla="*/ 337 w 337"/>
                <a:gd name="T23" fmla="*/ 1286 h 1408"/>
                <a:gd name="T24" fmla="*/ 332 w 337"/>
                <a:gd name="T25" fmla="*/ 1313 h 1408"/>
                <a:gd name="T26" fmla="*/ 322 w 337"/>
                <a:gd name="T27" fmla="*/ 1336 h 1408"/>
                <a:gd name="T28" fmla="*/ 308 w 337"/>
                <a:gd name="T29" fmla="*/ 1358 h 1408"/>
                <a:gd name="T30" fmla="*/ 291 w 337"/>
                <a:gd name="T31" fmla="*/ 1376 h 1408"/>
                <a:gd name="T32" fmla="*/ 269 w 337"/>
                <a:gd name="T33" fmla="*/ 1392 h 1408"/>
                <a:gd name="T34" fmla="*/ 246 w 337"/>
                <a:gd name="T35" fmla="*/ 1402 h 1408"/>
                <a:gd name="T36" fmla="*/ 219 w 337"/>
                <a:gd name="T37" fmla="*/ 1408 h 1408"/>
                <a:gd name="T38" fmla="*/ 191 w 337"/>
                <a:gd name="T39" fmla="*/ 1408 h 1408"/>
                <a:gd name="T40" fmla="*/ 166 w 337"/>
                <a:gd name="T41" fmla="*/ 1404 h 1408"/>
                <a:gd name="T42" fmla="*/ 142 w 337"/>
                <a:gd name="T43" fmla="*/ 1394 h 1408"/>
                <a:gd name="T44" fmla="*/ 121 w 337"/>
                <a:gd name="T45" fmla="*/ 1380 h 1408"/>
                <a:gd name="T46" fmla="*/ 102 w 337"/>
                <a:gd name="T47" fmla="*/ 1362 h 1408"/>
                <a:gd name="T48" fmla="*/ 87 w 337"/>
                <a:gd name="T49" fmla="*/ 1342 h 1408"/>
                <a:gd name="T50" fmla="*/ 76 w 337"/>
                <a:gd name="T51" fmla="*/ 1317 h 1408"/>
                <a:gd name="T52" fmla="*/ 70 w 337"/>
                <a:gd name="T53" fmla="*/ 1290 h 1408"/>
                <a:gd name="T54" fmla="*/ 0 w 337"/>
                <a:gd name="T55" fmla="*/ 683 h 1408"/>
                <a:gd name="T56" fmla="*/ 31 w 337"/>
                <a:gd name="T57" fmla="*/ 667 h 1408"/>
                <a:gd name="T58" fmla="*/ 61 w 337"/>
                <a:gd name="T59" fmla="*/ 645 h 1408"/>
                <a:gd name="T60" fmla="*/ 87 w 337"/>
                <a:gd name="T61" fmla="*/ 620 h 1408"/>
                <a:gd name="T62" fmla="*/ 108 w 337"/>
                <a:gd name="T63" fmla="*/ 592 h 1408"/>
                <a:gd name="T64" fmla="*/ 127 w 337"/>
                <a:gd name="T65" fmla="*/ 560 h 1408"/>
                <a:gd name="T66" fmla="*/ 140 w 337"/>
                <a:gd name="T67" fmla="*/ 526 h 1408"/>
                <a:gd name="T68" fmla="*/ 148 w 337"/>
                <a:gd name="T69" fmla="*/ 490 h 1408"/>
                <a:gd name="T70" fmla="*/ 151 w 337"/>
                <a:gd name="T71" fmla="*/ 453 h 1408"/>
                <a:gd name="T72" fmla="*/ 148 w 337"/>
                <a:gd name="T73" fmla="*/ 417 h 1408"/>
                <a:gd name="T74" fmla="*/ 141 w 337"/>
                <a:gd name="T75" fmla="*/ 382 h 1408"/>
                <a:gd name="T76" fmla="*/ 129 w 337"/>
                <a:gd name="T77" fmla="*/ 349 h 1408"/>
                <a:gd name="T78" fmla="*/ 112 w 337"/>
                <a:gd name="T79" fmla="*/ 318 h 1408"/>
                <a:gd name="T80" fmla="*/ 92 w 337"/>
                <a:gd name="T81" fmla="*/ 291 h 1408"/>
                <a:gd name="T82" fmla="*/ 68 w 337"/>
                <a:gd name="T83" fmla="*/ 266 h 1408"/>
                <a:gd name="T84" fmla="*/ 41 w 337"/>
                <a:gd name="T85" fmla="*/ 245 h 1408"/>
                <a:gd name="T86" fmla="*/ 41 w 337"/>
                <a:gd name="T87" fmla="*/ 118 h 1408"/>
                <a:gd name="T88" fmla="*/ 40 w 337"/>
                <a:gd name="T89" fmla="*/ 78 h 1408"/>
                <a:gd name="T90" fmla="*/ 34 w 337"/>
                <a:gd name="T91" fmla="*/ 39 h 1408"/>
                <a:gd name="T92" fmla="*/ 27 w 337"/>
                <a:gd name="T93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1408">
                  <a:moveTo>
                    <a:pt x="27" y="0"/>
                  </a:moveTo>
                  <a:lnTo>
                    <a:pt x="63" y="18"/>
                  </a:lnTo>
                  <a:lnTo>
                    <a:pt x="96" y="40"/>
                  </a:lnTo>
                  <a:lnTo>
                    <a:pt x="127" y="65"/>
                  </a:lnTo>
                  <a:lnTo>
                    <a:pt x="153" y="95"/>
                  </a:lnTo>
                  <a:lnTo>
                    <a:pt x="176" y="128"/>
                  </a:lnTo>
                  <a:lnTo>
                    <a:pt x="194" y="164"/>
                  </a:lnTo>
                  <a:lnTo>
                    <a:pt x="209" y="201"/>
                  </a:lnTo>
                  <a:lnTo>
                    <a:pt x="218" y="241"/>
                  </a:lnTo>
                  <a:lnTo>
                    <a:pt x="222" y="282"/>
                  </a:lnTo>
                  <a:lnTo>
                    <a:pt x="337" y="1260"/>
                  </a:lnTo>
                  <a:lnTo>
                    <a:pt x="337" y="1286"/>
                  </a:lnTo>
                  <a:lnTo>
                    <a:pt x="332" y="1313"/>
                  </a:lnTo>
                  <a:lnTo>
                    <a:pt x="322" y="1336"/>
                  </a:lnTo>
                  <a:lnTo>
                    <a:pt x="308" y="1358"/>
                  </a:lnTo>
                  <a:lnTo>
                    <a:pt x="291" y="1376"/>
                  </a:lnTo>
                  <a:lnTo>
                    <a:pt x="269" y="1392"/>
                  </a:lnTo>
                  <a:lnTo>
                    <a:pt x="246" y="1402"/>
                  </a:lnTo>
                  <a:lnTo>
                    <a:pt x="219" y="1408"/>
                  </a:lnTo>
                  <a:lnTo>
                    <a:pt x="191" y="1408"/>
                  </a:lnTo>
                  <a:lnTo>
                    <a:pt x="166" y="1404"/>
                  </a:lnTo>
                  <a:lnTo>
                    <a:pt x="142" y="1394"/>
                  </a:lnTo>
                  <a:lnTo>
                    <a:pt x="121" y="1380"/>
                  </a:lnTo>
                  <a:lnTo>
                    <a:pt x="102" y="1362"/>
                  </a:lnTo>
                  <a:lnTo>
                    <a:pt x="87" y="1342"/>
                  </a:lnTo>
                  <a:lnTo>
                    <a:pt x="76" y="1317"/>
                  </a:lnTo>
                  <a:lnTo>
                    <a:pt x="70" y="1290"/>
                  </a:lnTo>
                  <a:lnTo>
                    <a:pt x="0" y="683"/>
                  </a:lnTo>
                  <a:lnTo>
                    <a:pt x="31" y="667"/>
                  </a:lnTo>
                  <a:lnTo>
                    <a:pt x="61" y="645"/>
                  </a:lnTo>
                  <a:lnTo>
                    <a:pt x="87" y="620"/>
                  </a:lnTo>
                  <a:lnTo>
                    <a:pt x="108" y="592"/>
                  </a:lnTo>
                  <a:lnTo>
                    <a:pt x="127" y="560"/>
                  </a:lnTo>
                  <a:lnTo>
                    <a:pt x="140" y="526"/>
                  </a:lnTo>
                  <a:lnTo>
                    <a:pt x="148" y="490"/>
                  </a:lnTo>
                  <a:lnTo>
                    <a:pt x="151" y="453"/>
                  </a:lnTo>
                  <a:lnTo>
                    <a:pt x="148" y="417"/>
                  </a:lnTo>
                  <a:lnTo>
                    <a:pt x="141" y="382"/>
                  </a:lnTo>
                  <a:lnTo>
                    <a:pt x="129" y="349"/>
                  </a:lnTo>
                  <a:lnTo>
                    <a:pt x="112" y="318"/>
                  </a:lnTo>
                  <a:lnTo>
                    <a:pt x="92" y="291"/>
                  </a:lnTo>
                  <a:lnTo>
                    <a:pt x="68" y="266"/>
                  </a:lnTo>
                  <a:lnTo>
                    <a:pt x="41" y="245"/>
                  </a:lnTo>
                  <a:lnTo>
                    <a:pt x="41" y="118"/>
                  </a:lnTo>
                  <a:lnTo>
                    <a:pt x="40" y="78"/>
                  </a:lnTo>
                  <a:lnTo>
                    <a:pt x="34" y="39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5"/>
            <p:cNvSpPr>
              <a:spLocks noEditPoints="1"/>
            </p:cNvSpPr>
            <p:nvPr/>
          </p:nvSpPr>
          <p:spPr bwMode="auto">
            <a:xfrm>
              <a:off x="5716588" y="3470275"/>
              <a:ext cx="180975" cy="236538"/>
            </a:xfrm>
            <a:custGeom>
              <a:avLst/>
              <a:gdLst>
                <a:gd name="T0" fmla="*/ 933 w 1141"/>
                <a:gd name="T1" fmla="*/ 1087 h 1488"/>
                <a:gd name="T2" fmla="*/ 933 w 1141"/>
                <a:gd name="T3" fmla="*/ 1152 h 1488"/>
                <a:gd name="T4" fmla="*/ 995 w 1141"/>
                <a:gd name="T5" fmla="*/ 1172 h 1488"/>
                <a:gd name="T6" fmla="*/ 1032 w 1141"/>
                <a:gd name="T7" fmla="*/ 1120 h 1488"/>
                <a:gd name="T8" fmla="*/ 995 w 1141"/>
                <a:gd name="T9" fmla="*/ 1067 h 1488"/>
                <a:gd name="T10" fmla="*/ 704 w 1141"/>
                <a:gd name="T11" fmla="*/ 11 h 1488"/>
                <a:gd name="T12" fmla="*/ 833 w 1141"/>
                <a:gd name="T13" fmla="*/ 95 h 1488"/>
                <a:gd name="T14" fmla="*/ 898 w 1141"/>
                <a:gd name="T15" fmla="*/ 237 h 1488"/>
                <a:gd name="T16" fmla="*/ 881 w 1141"/>
                <a:gd name="T17" fmla="*/ 381 h 1488"/>
                <a:gd name="T18" fmla="*/ 915 w 1141"/>
                <a:gd name="T19" fmla="*/ 499 h 1488"/>
                <a:gd name="T20" fmla="*/ 1009 w 1141"/>
                <a:gd name="T21" fmla="*/ 648 h 1488"/>
                <a:gd name="T22" fmla="*/ 1032 w 1141"/>
                <a:gd name="T23" fmla="*/ 965 h 1488"/>
                <a:gd name="T24" fmla="*/ 1119 w 1141"/>
                <a:gd name="T25" fmla="*/ 1036 h 1488"/>
                <a:gd name="T26" fmla="*/ 1139 w 1141"/>
                <a:gd name="T27" fmla="*/ 1149 h 1488"/>
                <a:gd name="T28" fmla="*/ 1083 w 1141"/>
                <a:gd name="T29" fmla="*/ 1246 h 1488"/>
                <a:gd name="T30" fmla="*/ 977 w 1141"/>
                <a:gd name="T31" fmla="*/ 1284 h 1488"/>
                <a:gd name="T32" fmla="*/ 871 w 1141"/>
                <a:gd name="T33" fmla="*/ 1246 h 1488"/>
                <a:gd name="T34" fmla="*/ 815 w 1141"/>
                <a:gd name="T35" fmla="*/ 1149 h 1488"/>
                <a:gd name="T36" fmla="*/ 836 w 1141"/>
                <a:gd name="T37" fmla="*/ 1036 h 1488"/>
                <a:gd name="T38" fmla="*/ 922 w 1141"/>
                <a:gd name="T39" fmla="*/ 965 h 1488"/>
                <a:gd name="T40" fmla="*/ 896 w 1141"/>
                <a:gd name="T41" fmla="*/ 663 h 1488"/>
                <a:gd name="T42" fmla="*/ 795 w 1141"/>
                <a:gd name="T43" fmla="*/ 540 h 1488"/>
                <a:gd name="T44" fmla="*/ 660 w 1141"/>
                <a:gd name="T45" fmla="*/ 552 h 1488"/>
                <a:gd name="T46" fmla="*/ 517 w 1141"/>
                <a:gd name="T47" fmla="*/ 534 h 1488"/>
                <a:gd name="T48" fmla="*/ 392 w 1141"/>
                <a:gd name="T49" fmla="*/ 593 h 1488"/>
                <a:gd name="T50" fmla="*/ 325 w 1141"/>
                <a:gd name="T51" fmla="*/ 742 h 1488"/>
                <a:gd name="T52" fmla="*/ 391 w 1141"/>
                <a:gd name="T53" fmla="*/ 985 h 1488"/>
                <a:gd name="T54" fmla="*/ 494 w 1141"/>
                <a:gd name="T55" fmla="*/ 1082 h 1488"/>
                <a:gd name="T56" fmla="*/ 534 w 1141"/>
                <a:gd name="T57" fmla="*/ 1222 h 1488"/>
                <a:gd name="T58" fmla="*/ 513 w 1141"/>
                <a:gd name="T59" fmla="*/ 1432 h 1488"/>
                <a:gd name="T60" fmla="*/ 431 w 1141"/>
                <a:gd name="T61" fmla="*/ 1486 h 1488"/>
                <a:gd name="T62" fmla="*/ 345 w 1141"/>
                <a:gd name="T63" fmla="*/ 1478 h 1488"/>
                <a:gd name="T64" fmla="*/ 325 w 1141"/>
                <a:gd name="T65" fmla="*/ 1417 h 1488"/>
                <a:gd name="T66" fmla="*/ 378 w 1141"/>
                <a:gd name="T67" fmla="*/ 1379 h 1488"/>
                <a:gd name="T68" fmla="*/ 425 w 1141"/>
                <a:gd name="T69" fmla="*/ 1359 h 1488"/>
                <a:gd name="T70" fmla="*/ 398 w 1141"/>
                <a:gd name="T71" fmla="*/ 1134 h 1488"/>
                <a:gd name="T72" fmla="*/ 300 w 1141"/>
                <a:gd name="T73" fmla="*/ 1068 h 1488"/>
                <a:gd name="T74" fmla="*/ 180 w 1141"/>
                <a:gd name="T75" fmla="*/ 1092 h 1488"/>
                <a:gd name="T76" fmla="*/ 113 w 1141"/>
                <a:gd name="T77" fmla="*/ 1190 h 1488"/>
                <a:gd name="T78" fmla="*/ 120 w 1141"/>
                <a:gd name="T79" fmla="*/ 1377 h 1488"/>
                <a:gd name="T80" fmla="*/ 190 w 1141"/>
                <a:gd name="T81" fmla="*/ 1390 h 1488"/>
                <a:gd name="T82" fmla="*/ 210 w 1141"/>
                <a:gd name="T83" fmla="*/ 1451 h 1488"/>
                <a:gd name="T84" fmla="*/ 158 w 1141"/>
                <a:gd name="T85" fmla="*/ 1488 h 1488"/>
                <a:gd name="T86" fmla="*/ 58 w 1141"/>
                <a:gd name="T87" fmla="*/ 1467 h 1488"/>
                <a:gd name="T88" fmla="*/ 4 w 1141"/>
                <a:gd name="T89" fmla="*/ 1386 h 1488"/>
                <a:gd name="T90" fmla="*/ 11 w 1141"/>
                <a:gd name="T91" fmla="*/ 1148 h 1488"/>
                <a:gd name="T92" fmla="*/ 86 w 1141"/>
                <a:gd name="T93" fmla="*/ 1026 h 1488"/>
                <a:gd name="T94" fmla="*/ 213 w 1141"/>
                <a:gd name="T95" fmla="*/ 961 h 1488"/>
                <a:gd name="T96" fmla="*/ 236 w 1141"/>
                <a:gd name="T97" fmla="*/ 648 h 1488"/>
                <a:gd name="T98" fmla="*/ 330 w 1141"/>
                <a:gd name="T99" fmla="*/ 498 h 1488"/>
                <a:gd name="T100" fmla="*/ 365 w 1141"/>
                <a:gd name="T101" fmla="*/ 379 h 1488"/>
                <a:gd name="T102" fmla="*/ 349 w 1141"/>
                <a:gd name="T103" fmla="*/ 237 h 1488"/>
                <a:gd name="T104" fmla="*/ 415 w 1141"/>
                <a:gd name="T105" fmla="*/ 95 h 1488"/>
                <a:gd name="T106" fmla="*/ 544 w 1141"/>
                <a:gd name="T107" fmla="*/ 1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1" h="1488">
                  <a:moveTo>
                    <a:pt x="977" y="1064"/>
                  </a:moveTo>
                  <a:lnTo>
                    <a:pt x="960" y="1067"/>
                  </a:lnTo>
                  <a:lnTo>
                    <a:pt x="944" y="1075"/>
                  </a:lnTo>
                  <a:lnTo>
                    <a:pt x="933" y="1087"/>
                  </a:lnTo>
                  <a:lnTo>
                    <a:pt x="925" y="1102"/>
                  </a:lnTo>
                  <a:lnTo>
                    <a:pt x="922" y="1120"/>
                  </a:lnTo>
                  <a:lnTo>
                    <a:pt x="925" y="1137"/>
                  </a:lnTo>
                  <a:lnTo>
                    <a:pt x="933" y="1152"/>
                  </a:lnTo>
                  <a:lnTo>
                    <a:pt x="944" y="1164"/>
                  </a:lnTo>
                  <a:lnTo>
                    <a:pt x="960" y="1172"/>
                  </a:lnTo>
                  <a:lnTo>
                    <a:pt x="977" y="1174"/>
                  </a:lnTo>
                  <a:lnTo>
                    <a:pt x="995" y="1172"/>
                  </a:lnTo>
                  <a:lnTo>
                    <a:pt x="1009" y="1164"/>
                  </a:lnTo>
                  <a:lnTo>
                    <a:pt x="1021" y="1152"/>
                  </a:lnTo>
                  <a:lnTo>
                    <a:pt x="1029" y="1137"/>
                  </a:lnTo>
                  <a:lnTo>
                    <a:pt x="1032" y="1120"/>
                  </a:lnTo>
                  <a:lnTo>
                    <a:pt x="1029" y="1102"/>
                  </a:lnTo>
                  <a:lnTo>
                    <a:pt x="1021" y="1087"/>
                  </a:lnTo>
                  <a:lnTo>
                    <a:pt x="1009" y="1075"/>
                  </a:lnTo>
                  <a:lnTo>
                    <a:pt x="995" y="1067"/>
                  </a:lnTo>
                  <a:lnTo>
                    <a:pt x="977" y="1064"/>
                  </a:lnTo>
                  <a:close/>
                  <a:moveTo>
                    <a:pt x="624" y="0"/>
                  </a:moveTo>
                  <a:lnTo>
                    <a:pt x="665" y="3"/>
                  </a:lnTo>
                  <a:lnTo>
                    <a:pt x="704" y="11"/>
                  </a:lnTo>
                  <a:lnTo>
                    <a:pt x="740" y="26"/>
                  </a:lnTo>
                  <a:lnTo>
                    <a:pt x="774" y="44"/>
                  </a:lnTo>
                  <a:lnTo>
                    <a:pt x="806" y="68"/>
                  </a:lnTo>
                  <a:lnTo>
                    <a:pt x="833" y="95"/>
                  </a:lnTo>
                  <a:lnTo>
                    <a:pt x="856" y="126"/>
                  </a:lnTo>
                  <a:lnTo>
                    <a:pt x="876" y="160"/>
                  </a:lnTo>
                  <a:lnTo>
                    <a:pt x="889" y="197"/>
                  </a:lnTo>
                  <a:lnTo>
                    <a:pt x="898" y="237"/>
                  </a:lnTo>
                  <a:lnTo>
                    <a:pt x="901" y="278"/>
                  </a:lnTo>
                  <a:lnTo>
                    <a:pt x="898" y="312"/>
                  </a:lnTo>
                  <a:lnTo>
                    <a:pt x="892" y="347"/>
                  </a:lnTo>
                  <a:lnTo>
                    <a:pt x="881" y="381"/>
                  </a:lnTo>
                  <a:lnTo>
                    <a:pt x="865" y="413"/>
                  </a:lnTo>
                  <a:lnTo>
                    <a:pt x="846" y="442"/>
                  </a:lnTo>
                  <a:lnTo>
                    <a:pt x="882" y="469"/>
                  </a:lnTo>
                  <a:lnTo>
                    <a:pt x="915" y="499"/>
                  </a:lnTo>
                  <a:lnTo>
                    <a:pt x="944" y="532"/>
                  </a:lnTo>
                  <a:lnTo>
                    <a:pt x="970" y="568"/>
                  </a:lnTo>
                  <a:lnTo>
                    <a:pt x="992" y="607"/>
                  </a:lnTo>
                  <a:lnTo>
                    <a:pt x="1009" y="648"/>
                  </a:lnTo>
                  <a:lnTo>
                    <a:pt x="1021" y="692"/>
                  </a:lnTo>
                  <a:lnTo>
                    <a:pt x="1029" y="737"/>
                  </a:lnTo>
                  <a:lnTo>
                    <a:pt x="1032" y="785"/>
                  </a:lnTo>
                  <a:lnTo>
                    <a:pt x="1032" y="965"/>
                  </a:lnTo>
                  <a:lnTo>
                    <a:pt x="1058" y="976"/>
                  </a:lnTo>
                  <a:lnTo>
                    <a:pt x="1082" y="993"/>
                  </a:lnTo>
                  <a:lnTo>
                    <a:pt x="1102" y="1013"/>
                  </a:lnTo>
                  <a:lnTo>
                    <a:pt x="1119" y="1036"/>
                  </a:lnTo>
                  <a:lnTo>
                    <a:pt x="1131" y="1061"/>
                  </a:lnTo>
                  <a:lnTo>
                    <a:pt x="1139" y="1090"/>
                  </a:lnTo>
                  <a:lnTo>
                    <a:pt x="1141" y="1120"/>
                  </a:lnTo>
                  <a:lnTo>
                    <a:pt x="1139" y="1149"/>
                  </a:lnTo>
                  <a:lnTo>
                    <a:pt x="1131" y="1177"/>
                  </a:lnTo>
                  <a:lnTo>
                    <a:pt x="1119" y="1202"/>
                  </a:lnTo>
                  <a:lnTo>
                    <a:pt x="1103" y="1225"/>
                  </a:lnTo>
                  <a:lnTo>
                    <a:pt x="1083" y="1246"/>
                  </a:lnTo>
                  <a:lnTo>
                    <a:pt x="1060" y="1262"/>
                  </a:lnTo>
                  <a:lnTo>
                    <a:pt x="1035" y="1273"/>
                  </a:lnTo>
                  <a:lnTo>
                    <a:pt x="1007" y="1281"/>
                  </a:lnTo>
                  <a:lnTo>
                    <a:pt x="977" y="1284"/>
                  </a:lnTo>
                  <a:lnTo>
                    <a:pt x="947" y="1281"/>
                  </a:lnTo>
                  <a:lnTo>
                    <a:pt x="920" y="1273"/>
                  </a:lnTo>
                  <a:lnTo>
                    <a:pt x="894" y="1262"/>
                  </a:lnTo>
                  <a:lnTo>
                    <a:pt x="871" y="1246"/>
                  </a:lnTo>
                  <a:lnTo>
                    <a:pt x="851" y="1225"/>
                  </a:lnTo>
                  <a:lnTo>
                    <a:pt x="835" y="1202"/>
                  </a:lnTo>
                  <a:lnTo>
                    <a:pt x="822" y="1177"/>
                  </a:lnTo>
                  <a:lnTo>
                    <a:pt x="815" y="1149"/>
                  </a:lnTo>
                  <a:lnTo>
                    <a:pt x="812" y="1120"/>
                  </a:lnTo>
                  <a:lnTo>
                    <a:pt x="815" y="1090"/>
                  </a:lnTo>
                  <a:lnTo>
                    <a:pt x="823" y="1061"/>
                  </a:lnTo>
                  <a:lnTo>
                    <a:pt x="836" y="1036"/>
                  </a:lnTo>
                  <a:lnTo>
                    <a:pt x="852" y="1013"/>
                  </a:lnTo>
                  <a:lnTo>
                    <a:pt x="873" y="993"/>
                  </a:lnTo>
                  <a:lnTo>
                    <a:pt x="896" y="976"/>
                  </a:lnTo>
                  <a:lnTo>
                    <a:pt x="922" y="965"/>
                  </a:lnTo>
                  <a:lnTo>
                    <a:pt x="922" y="785"/>
                  </a:lnTo>
                  <a:lnTo>
                    <a:pt x="919" y="742"/>
                  </a:lnTo>
                  <a:lnTo>
                    <a:pt x="911" y="702"/>
                  </a:lnTo>
                  <a:lnTo>
                    <a:pt x="896" y="663"/>
                  </a:lnTo>
                  <a:lnTo>
                    <a:pt x="877" y="627"/>
                  </a:lnTo>
                  <a:lnTo>
                    <a:pt x="853" y="594"/>
                  </a:lnTo>
                  <a:lnTo>
                    <a:pt x="825" y="565"/>
                  </a:lnTo>
                  <a:lnTo>
                    <a:pt x="795" y="540"/>
                  </a:lnTo>
                  <a:lnTo>
                    <a:pt x="760" y="518"/>
                  </a:lnTo>
                  <a:lnTo>
                    <a:pt x="729" y="534"/>
                  </a:lnTo>
                  <a:lnTo>
                    <a:pt x="695" y="545"/>
                  </a:lnTo>
                  <a:lnTo>
                    <a:pt x="660" y="552"/>
                  </a:lnTo>
                  <a:lnTo>
                    <a:pt x="624" y="554"/>
                  </a:lnTo>
                  <a:lnTo>
                    <a:pt x="587" y="552"/>
                  </a:lnTo>
                  <a:lnTo>
                    <a:pt x="551" y="545"/>
                  </a:lnTo>
                  <a:lnTo>
                    <a:pt x="517" y="534"/>
                  </a:lnTo>
                  <a:lnTo>
                    <a:pt x="485" y="518"/>
                  </a:lnTo>
                  <a:lnTo>
                    <a:pt x="450" y="539"/>
                  </a:lnTo>
                  <a:lnTo>
                    <a:pt x="420" y="564"/>
                  </a:lnTo>
                  <a:lnTo>
                    <a:pt x="392" y="593"/>
                  </a:lnTo>
                  <a:lnTo>
                    <a:pt x="367" y="627"/>
                  </a:lnTo>
                  <a:lnTo>
                    <a:pt x="349" y="663"/>
                  </a:lnTo>
                  <a:lnTo>
                    <a:pt x="335" y="701"/>
                  </a:lnTo>
                  <a:lnTo>
                    <a:pt x="325" y="742"/>
                  </a:lnTo>
                  <a:lnTo>
                    <a:pt x="322" y="785"/>
                  </a:lnTo>
                  <a:lnTo>
                    <a:pt x="322" y="961"/>
                  </a:lnTo>
                  <a:lnTo>
                    <a:pt x="358" y="971"/>
                  </a:lnTo>
                  <a:lnTo>
                    <a:pt x="391" y="985"/>
                  </a:lnTo>
                  <a:lnTo>
                    <a:pt x="422" y="1004"/>
                  </a:lnTo>
                  <a:lnTo>
                    <a:pt x="449" y="1026"/>
                  </a:lnTo>
                  <a:lnTo>
                    <a:pt x="474" y="1053"/>
                  </a:lnTo>
                  <a:lnTo>
                    <a:pt x="494" y="1082"/>
                  </a:lnTo>
                  <a:lnTo>
                    <a:pt x="512" y="1113"/>
                  </a:lnTo>
                  <a:lnTo>
                    <a:pt x="524" y="1148"/>
                  </a:lnTo>
                  <a:lnTo>
                    <a:pt x="531" y="1184"/>
                  </a:lnTo>
                  <a:lnTo>
                    <a:pt x="534" y="1222"/>
                  </a:lnTo>
                  <a:lnTo>
                    <a:pt x="534" y="1359"/>
                  </a:lnTo>
                  <a:lnTo>
                    <a:pt x="532" y="1386"/>
                  </a:lnTo>
                  <a:lnTo>
                    <a:pt x="524" y="1409"/>
                  </a:lnTo>
                  <a:lnTo>
                    <a:pt x="513" y="1432"/>
                  </a:lnTo>
                  <a:lnTo>
                    <a:pt x="496" y="1450"/>
                  </a:lnTo>
                  <a:lnTo>
                    <a:pt x="477" y="1467"/>
                  </a:lnTo>
                  <a:lnTo>
                    <a:pt x="455" y="1478"/>
                  </a:lnTo>
                  <a:lnTo>
                    <a:pt x="431" y="1486"/>
                  </a:lnTo>
                  <a:lnTo>
                    <a:pt x="405" y="1488"/>
                  </a:lnTo>
                  <a:lnTo>
                    <a:pt x="378" y="1488"/>
                  </a:lnTo>
                  <a:lnTo>
                    <a:pt x="360" y="1486"/>
                  </a:lnTo>
                  <a:lnTo>
                    <a:pt x="345" y="1478"/>
                  </a:lnTo>
                  <a:lnTo>
                    <a:pt x="334" y="1466"/>
                  </a:lnTo>
                  <a:lnTo>
                    <a:pt x="325" y="1451"/>
                  </a:lnTo>
                  <a:lnTo>
                    <a:pt x="322" y="1434"/>
                  </a:lnTo>
                  <a:lnTo>
                    <a:pt x="325" y="1417"/>
                  </a:lnTo>
                  <a:lnTo>
                    <a:pt x="334" y="1401"/>
                  </a:lnTo>
                  <a:lnTo>
                    <a:pt x="345" y="1390"/>
                  </a:lnTo>
                  <a:lnTo>
                    <a:pt x="360" y="1382"/>
                  </a:lnTo>
                  <a:lnTo>
                    <a:pt x="378" y="1379"/>
                  </a:lnTo>
                  <a:lnTo>
                    <a:pt x="405" y="1379"/>
                  </a:lnTo>
                  <a:lnTo>
                    <a:pt x="416" y="1377"/>
                  </a:lnTo>
                  <a:lnTo>
                    <a:pt x="422" y="1369"/>
                  </a:lnTo>
                  <a:lnTo>
                    <a:pt x="425" y="1359"/>
                  </a:lnTo>
                  <a:lnTo>
                    <a:pt x="425" y="1222"/>
                  </a:lnTo>
                  <a:lnTo>
                    <a:pt x="422" y="1190"/>
                  </a:lnTo>
                  <a:lnTo>
                    <a:pt x="412" y="1160"/>
                  </a:lnTo>
                  <a:lnTo>
                    <a:pt x="398" y="1134"/>
                  </a:lnTo>
                  <a:lnTo>
                    <a:pt x="379" y="1110"/>
                  </a:lnTo>
                  <a:lnTo>
                    <a:pt x="355" y="1092"/>
                  </a:lnTo>
                  <a:lnTo>
                    <a:pt x="328" y="1078"/>
                  </a:lnTo>
                  <a:lnTo>
                    <a:pt x="300" y="1068"/>
                  </a:lnTo>
                  <a:lnTo>
                    <a:pt x="268" y="1064"/>
                  </a:lnTo>
                  <a:lnTo>
                    <a:pt x="236" y="1068"/>
                  </a:lnTo>
                  <a:lnTo>
                    <a:pt x="206" y="1078"/>
                  </a:lnTo>
                  <a:lnTo>
                    <a:pt x="180" y="1092"/>
                  </a:lnTo>
                  <a:lnTo>
                    <a:pt x="156" y="1110"/>
                  </a:lnTo>
                  <a:lnTo>
                    <a:pt x="137" y="1134"/>
                  </a:lnTo>
                  <a:lnTo>
                    <a:pt x="122" y="1160"/>
                  </a:lnTo>
                  <a:lnTo>
                    <a:pt x="113" y="1190"/>
                  </a:lnTo>
                  <a:lnTo>
                    <a:pt x="110" y="1222"/>
                  </a:lnTo>
                  <a:lnTo>
                    <a:pt x="110" y="1359"/>
                  </a:lnTo>
                  <a:lnTo>
                    <a:pt x="113" y="1369"/>
                  </a:lnTo>
                  <a:lnTo>
                    <a:pt x="120" y="1377"/>
                  </a:lnTo>
                  <a:lnTo>
                    <a:pt x="130" y="1379"/>
                  </a:lnTo>
                  <a:lnTo>
                    <a:pt x="158" y="1379"/>
                  </a:lnTo>
                  <a:lnTo>
                    <a:pt x="176" y="1382"/>
                  </a:lnTo>
                  <a:lnTo>
                    <a:pt x="190" y="1390"/>
                  </a:lnTo>
                  <a:lnTo>
                    <a:pt x="202" y="1401"/>
                  </a:lnTo>
                  <a:lnTo>
                    <a:pt x="210" y="1417"/>
                  </a:lnTo>
                  <a:lnTo>
                    <a:pt x="213" y="1434"/>
                  </a:lnTo>
                  <a:lnTo>
                    <a:pt x="210" y="1451"/>
                  </a:lnTo>
                  <a:lnTo>
                    <a:pt x="202" y="1466"/>
                  </a:lnTo>
                  <a:lnTo>
                    <a:pt x="190" y="1478"/>
                  </a:lnTo>
                  <a:lnTo>
                    <a:pt x="176" y="1486"/>
                  </a:lnTo>
                  <a:lnTo>
                    <a:pt x="158" y="1488"/>
                  </a:lnTo>
                  <a:lnTo>
                    <a:pt x="130" y="1488"/>
                  </a:lnTo>
                  <a:lnTo>
                    <a:pt x="104" y="1486"/>
                  </a:lnTo>
                  <a:lnTo>
                    <a:pt x="79" y="1478"/>
                  </a:lnTo>
                  <a:lnTo>
                    <a:pt x="58" y="1467"/>
                  </a:lnTo>
                  <a:lnTo>
                    <a:pt x="38" y="1450"/>
                  </a:lnTo>
                  <a:lnTo>
                    <a:pt x="23" y="1432"/>
                  </a:lnTo>
                  <a:lnTo>
                    <a:pt x="11" y="1409"/>
                  </a:lnTo>
                  <a:lnTo>
                    <a:pt x="4" y="1386"/>
                  </a:lnTo>
                  <a:lnTo>
                    <a:pt x="0" y="1359"/>
                  </a:lnTo>
                  <a:lnTo>
                    <a:pt x="0" y="1222"/>
                  </a:lnTo>
                  <a:lnTo>
                    <a:pt x="4" y="1184"/>
                  </a:lnTo>
                  <a:lnTo>
                    <a:pt x="11" y="1148"/>
                  </a:lnTo>
                  <a:lnTo>
                    <a:pt x="24" y="1113"/>
                  </a:lnTo>
                  <a:lnTo>
                    <a:pt x="40" y="1082"/>
                  </a:lnTo>
                  <a:lnTo>
                    <a:pt x="61" y="1053"/>
                  </a:lnTo>
                  <a:lnTo>
                    <a:pt x="86" y="1026"/>
                  </a:lnTo>
                  <a:lnTo>
                    <a:pt x="113" y="1004"/>
                  </a:lnTo>
                  <a:lnTo>
                    <a:pt x="144" y="985"/>
                  </a:lnTo>
                  <a:lnTo>
                    <a:pt x="178" y="971"/>
                  </a:lnTo>
                  <a:lnTo>
                    <a:pt x="213" y="961"/>
                  </a:lnTo>
                  <a:lnTo>
                    <a:pt x="213" y="785"/>
                  </a:lnTo>
                  <a:lnTo>
                    <a:pt x="216" y="737"/>
                  </a:lnTo>
                  <a:lnTo>
                    <a:pt x="224" y="691"/>
                  </a:lnTo>
                  <a:lnTo>
                    <a:pt x="236" y="648"/>
                  </a:lnTo>
                  <a:lnTo>
                    <a:pt x="254" y="606"/>
                  </a:lnTo>
                  <a:lnTo>
                    <a:pt x="275" y="567"/>
                  </a:lnTo>
                  <a:lnTo>
                    <a:pt x="302" y="531"/>
                  </a:lnTo>
                  <a:lnTo>
                    <a:pt x="330" y="498"/>
                  </a:lnTo>
                  <a:lnTo>
                    <a:pt x="363" y="467"/>
                  </a:lnTo>
                  <a:lnTo>
                    <a:pt x="400" y="441"/>
                  </a:lnTo>
                  <a:lnTo>
                    <a:pt x="381" y="411"/>
                  </a:lnTo>
                  <a:lnTo>
                    <a:pt x="365" y="379"/>
                  </a:lnTo>
                  <a:lnTo>
                    <a:pt x="355" y="346"/>
                  </a:lnTo>
                  <a:lnTo>
                    <a:pt x="348" y="311"/>
                  </a:lnTo>
                  <a:lnTo>
                    <a:pt x="346" y="278"/>
                  </a:lnTo>
                  <a:lnTo>
                    <a:pt x="349" y="237"/>
                  </a:lnTo>
                  <a:lnTo>
                    <a:pt x="358" y="197"/>
                  </a:lnTo>
                  <a:lnTo>
                    <a:pt x="371" y="160"/>
                  </a:lnTo>
                  <a:lnTo>
                    <a:pt x="391" y="126"/>
                  </a:lnTo>
                  <a:lnTo>
                    <a:pt x="415" y="95"/>
                  </a:lnTo>
                  <a:lnTo>
                    <a:pt x="441" y="68"/>
                  </a:lnTo>
                  <a:lnTo>
                    <a:pt x="472" y="44"/>
                  </a:lnTo>
                  <a:lnTo>
                    <a:pt x="507" y="26"/>
                  </a:lnTo>
                  <a:lnTo>
                    <a:pt x="544" y="11"/>
                  </a:lnTo>
                  <a:lnTo>
                    <a:pt x="583" y="3"/>
                  </a:lnTo>
                  <a:lnTo>
                    <a:pt x="6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7" name="Group 866"/>
          <p:cNvGrpSpPr/>
          <p:nvPr/>
        </p:nvGrpSpPr>
        <p:grpSpPr>
          <a:xfrm>
            <a:off x="4421433" y="3514725"/>
            <a:ext cx="533400" cy="446088"/>
            <a:chOff x="4456113" y="3514725"/>
            <a:chExt cx="533400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3" name="Freeform 290"/>
            <p:cNvSpPr>
              <a:spLocks/>
            </p:cNvSpPr>
            <p:nvPr/>
          </p:nvSpPr>
          <p:spPr bwMode="auto">
            <a:xfrm>
              <a:off x="4694238" y="3686175"/>
              <a:ext cx="287337" cy="82550"/>
            </a:xfrm>
            <a:custGeom>
              <a:avLst/>
              <a:gdLst>
                <a:gd name="T0" fmla="*/ 1266 w 1813"/>
                <a:gd name="T1" fmla="*/ 0 h 515"/>
                <a:gd name="T2" fmla="*/ 1738 w 1813"/>
                <a:gd name="T3" fmla="*/ 135 h 515"/>
                <a:gd name="T4" fmla="*/ 1779 w 1813"/>
                <a:gd name="T5" fmla="*/ 157 h 515"/>
                <a:gd name="T6" fmla="*/ 1806 w 1813"/>
                <a:gd name="T7" fmla="*/ 194 h 515"/>
                <a:gd name="T8" fmla="*/ 1813 w 1813"/>
                <a:gd name="T9" fmla="*/ 238 h 515"/>
                <a:gd name="T10" fmla="*/ 1804 w 1813"/>
                <a:gd name="T11" fmla="*/ 275 h 515"/>
                <a:gd name="T12" fmla="*/ 1771 w 1813"/>
                <a:gd name="T13" fmla="*/ 273 h 515"/>
                <a:gd name="T14" fmla="*/ 1730 w 1813"/>
                <a:gd name="T15" fmla="*/ 259 h 515"/>
                <a:gd name="T16" fmla="*/ 1691 w 1813"/>
                <a:gd name="T17" fmla="*/ 248 h 515"/>
                <a:gd name="T18" fmla="*/ 1636 w 1813"/>
                <a:gd name="T19" fmla="*/ 233 h 515"/>
                <a:gd name="T20" fmla="*/ 1570 w 1813"/>
                <a:gd name="T21" fmla="*/ 213 h 515"/>
                <a:gd name="T22" fmla="*/ 1498 w 1813"/>
                <a:gd name="T23" fmla="*/ 193 h 515"/>
                <a:gd name="T24" fmla="*/ 1428 w 1813"/>
                <a:gd name="T25" fmla="*/ 172 h 515"/>
                <a:gd name="T26" fmla="*/ 1362 w 1813"/>
                <a:gd name="T27" fmla="*/ 154 h 515"/>
                <a:gd name="T28" fmla="*/ 1309 w 1813"/>
                <a:gd name="T29" fmla="*/ 139 h 515"/>
                <a:gd name="T30" fmla="*/ 1273 w 1813"/>
                <a:gd name="T31" fmla="*/ 127 h 515"/>
                <a:gd name="T32" fmla="*/ 1243 w 1813"/>
                <a:gd name="T33" fmla="*/ 121 h 515"/>
                <a:gd name="T34" fmla="*/ 1204 w 1813"/>
                <a:gd name="T35" fmla="*/ 127 h 515"/>
                <a:gd name="T36" fmla="*/ 856 w 1813"/>
                <a:gd name="T37" fmla="*/ 231 h 515"/>
                <a:gd name="T38" fmla="*/ 823 w 1813"/>
                <a:gd name="T39" fmla="*/ 188 h 515"/>
                <a:gd name="T40" fmla="*/ 779 w 1813"/>
                <a:gd name="T41" fmla="*/ 159 h 515"/>
                <a:gd name="T42" fmla="*/ 729 w 1813"/>
                <a:gd name="T43" fmla="*/ 146 h 515"/>
                <a:gd name="T44" fmla="*/ 676 w 1813"/>
                <a:gd name="T45" fmla="*/ 149 h 515"/>
                <a:gd name="T46" fmla="*/ 420 w 1813"/>
                <a:gd name="T47" fmla="*/ 259 h 515"/>
                <a:gd name="T48" fmla="*/ 424 w 1813"/>
                <a:gd name="T49" fmla="*/ 343 h 515"/>
                <a:gd name="T50" fmla="*/ 486 w 1813"/>
                <a:gd name="T51" fmla="*/ 315 h 515"/>
                <a:gd name="T52" fmla="*/ 531 w 1813"/>
                <a:gd name="T53" fmla="*/ 296 h 515"/>
                <a:gd name="T54" fmla="*/ 563 w 1813"/>
                <a:gd name="T55" fmla="*/ 282 h 515"/>
                <a:gd name="T56" fmla="*/ 585 w 1813"/>
                <a:gd name="T57" fmla="*/ 272 h 515"/>
                <a:gd name="T58" fmla="*/ 601 w 1813"/>
                <a:gd name="T59" fmla="*/ 265 h 515"/>
                <a:gd name="T60" fmla="*/ 615 w 1813"/>
                <a:gd name="T61" fmla="*/ 259 h 515"/>
                <a:gd name="T62" fmla="*/ 631 w 1813"/>
                <a:gd name="T63" fmla="*/ 252 h 515"/>
                <a:gd name="T64" fmla="*/ 652 w 1813"/>
                <a:gd name="T65" fmla="*/ 243 h 515"/>
                <a:gd name="T66" fmla="*/ 682 w 1813"/>
                <a:gd name="T67" fmla="*/ 229 h 515"/>
                <a:gd name="T68" fmla="*/ 702 w 1813"/>
                <a:gd name="T69" fmla="*/ 223 h 515"/>
                <a:gd name="T70" fmla="*/ 740 w 1813"/>
                <a:gd name="T71" fmla="*/ 227 h 515"/>
                <a:gd name="T72" fmla="*/ 773 w 1813"/>
                <a:gd name="T73" fmla="*/ 248 h 515"/>
                <a:gd name="T74" fmla="*/ 794 w 1813"/>
                <a:gd name="T75" fmla="*/ 284 h 515"/>
                <a:gd name="T76" fmla="*/ 794 w 1813"/>
                <a:gd name="T77" fmla="*/ 321 h 515"/>
                <a:gd name="T78" fmla="*/ 778 w 1813"/>
                <a:gd name="T79" fmla="*/ 355 h 515"/>
                <a:gd name="T80" fmla="*/ 747 w 1813"/>
                <a:gd name="T81" fmla="*/ 379 h 515"/>
                <a:gd name="T82" fmla="*/ 430 w 1813"/>
                <a:gd name="T83" fmla="*/ 514 h 515"/>
                <a:gd name="T84" fmla="*/ 391 w 1813"/>
                <a:gd name="T85" fmla="*/ 511 h 515"/>
                <a:gd name="T86" fmla="*/ 373 w 1813"/>
                <a:gd name="T87" fmla="*/ 503 h 515"/>
                <a:gd name="T88" fmla="*/ 251 w 1813"/>
                <a:gd name="T89" fmla="*/ 490 h 515"/>
                <a:gd name="T90" fmla="*/ 77 w 1813"/>
                <a:gd name="T91" fmla="*/ 486 h 515"/>
                <a:gd name="T92" fmla="*/ 37 w 1813"/>
                <a:gd name="T93" fmla="*/ 466 h 515"/>
                <a:gd name="T94" fmla="*/ 9 w 1813"/>
                <a:gd name="T95" fmla="*/ 432 h 515"/>
                <a:gd name="T96" fmla="*/ 0 w 1813"/>
                <a:gd name="T97" fmla="*/ 387 h 515"/>
                <a:gd name="T98" fmla="*/ 4 w 1813"/>
                <a:gd name="T99" fmla="*/ 158 h 515"/>
                <a:gd name="T100" fmla="*/ 24 w 1813"/>
                <a:gd name="T101" fmla="*/ 118 h 515"/>
                <a:gd name="T102" fmla="*/ 58 w 1813"/>
                <a:gd name="T103" fmla="*/ 92 h 515"/>
                <a:gd name="T104" fmla="*/ 102 w 1813"/>
                <a:gd name="T105" fmla="*/ 81 h 515"/>
                <a:gd name="T106" fmla="*/ 794 w 1813"/>
                <a:gd name="T107" fmla="*/ 107 h 515"/>
                <a:gd name="T108" fmla="*/ 822 w 1813"/>
                <a:gd name="T109" fmla="*/ 100 h 515"/>
                <a:gd name="T110" fmla="*/ 868 w 1813"/>
                <a:gd name="T111" fmla="*/ 89 h 515"/>
                <a:gd name="T112" fmla="*/ 928 w 1813"/>
                <a:gd name="T113" fmla="*/ 74 h 515"/>
                <a:gd name="T114" fmla="*/ 996 w 1813"/>
                <a:gd name="T115" fmla="*/ 59 h 515"/>
                <a:gd name="T116" fmla="*/ 1064 w 1813"/>
                <a:gd name="T117" fmla="*/ 43 h 515"/>
                <a:gd name="T118" fmla="*/ 1129 w 1813"/>
                <a:gd name="T119" fmla="*/ 27 h 515"/>
                <a:gd name="T120" fmla="*/ 1183 w 1813"/>
                <a:gd name="T121" fmla="*/ 14 h 515"/>
                <a:gd name="T122" fmla="*/ 1220 w 1813"/>
                <a:gd name="T123" fmla="*/ 5 h 515"/>
                <a:gd name="T124" fmla="*/ 1249 w 1813"/>
                <a:gd name="T12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3" h="515">
                  <a:moveTo>
                    <a:pt x="1249" y="0"/>
                  </a:moveTo>
                  <a:lnTo>
                    <a:pt x="1266" y="0"/>
                  </a:lnTo>
                  <a:lnTo>
                    <a:pt x="1284" y="4"/>
                  </a:lnTo>
                  <a:lnTo>
                    <a:pt x="1738" y="135"/>
                  </a:lnTo>
                  <a:lnTo>
                    <a:pt x="1761" y="144"/>
                  </a:lnTo>
                  <a:lnTo>
                    <a:pt x="1779" y="157"/>
                  </a:lnTo>
                  <a:lnTo>
                    <a:pt x="1794" y="173"/>
                  </a:lnTo>
                  <a:lnTo>
                    <a:pt x="1806" y="194"/>
                  </a:lnTo>
                  <a:lnTo>
                    <a:pt x="1812" y="215"/>
                  </a:lnTo>
                  <a:lnTo>
                    <a:pt x="1813" y="238"/>
                  </a:lnTo>
                  <a:lnTo>
                    <a:pt x="1810" y="261"/>
                  </a:lnTo>
                  <a:lnTo>
                    <a:pt x="1804" y="275"/>
                  </a:lnTo>
                  <a:lnTo>
                    <a:pt x="1796" y="289"/>
                  </a:lnTo>
                  <a:lnTo>
                    <a:pt x="1771" y="273"/>
                  </a:lnTo>
                  <a:lnTo>
                    <a:pt x="1741" y="263"/>
                  </a:lnTo>
                  <a:lnTo>
                    <a:pt x="1730" y="259"/>
                  </a:lnTo>
                  <a:lnTo>
                    <a:pt x="1713" y="255"/>
                  </a:lnTo>
                  <a:lnTo>
                    <a:pt x="1691" y="248"/>
                  </a:lnTo>
                  <a:lnTo>
                    <a:pt x="1665" y="241"/>
                  </a:lnTo>
                  <a:lnTo>
                    <a:pt x="1636" y="233"/>
                  </a:lnTo>
                  <a:lnTo>
                    <a:pt x="1603" y="223"/>
                  </a:lnTo>
                  <a:lnTo>
                    <a:pt x="1570" y="213"/>
                  </a:lnTo>
                  <a:lnTo>
                    <a:pt x="1534" y="203"/>
                  </a:lnTo>
                  <a:lnTo>
                    <a:pt x="1498" y="193"/>
                  </a:lnTo>
                  <a:lnTo>
                    <a:pt x="1462" y="183"/>
                  </a:lnTo>
                  <a:lnTo>
                    <a:pt x="1428" y="172"/>
                  </a:lnTo>
                  <a:lnTo>
                    <a:pt x="1394" y="163"/>
                  </a:lnTo>
                  <a:lnTo>
                    <a:pt x="1362" y="154"/>
                  </a:lnTo>
                  <a:lnTo>
                    <a:pt x="1334" y="146"/>
                  </a:lnTo>
                  <a:lnTo>
                    <a:pt x="1309" y="139"/>
                  </a:lnTo>
                  <a:lnTo>
                    <a:pt x="1289" y="133"/>
                  </a:lnTo>
                  <a:lnTo>
                    <a:pt x="1273" y="127"/>
                  </a:lnTo>
                  <a:lnTo>
                    <a:pt x="1262" y="125"/>
                  </a:lnTo>
                  <a:lnTo>
                    <a:pt x="1243" y="121"/>
                  </a:lnTo>
                  <a:lnTo>
                    <a:pt x="1223" y="122"/>
                  </a:lnTo>
                  <a:lnTo>
                    <a:pt x="1204" y="127"/>
                  </a:lnTo>
                  <a:lnTo>
                    <a:pt x="866" y="256"/>
                  </a:lnTo>
                  <a:lnTo>
                    <a:pt x="856" y="231"/>
                  </a:lnTo>
                  <a:lnTo>
                    <a:pt x="842" y="207"/>
                  </a:lnTo>
                  <a:lnTo>
                    <a:pt x="823" y="188"/>
                  </a:lnTo>
                  <a:lnTo>
                    <a:pt x="803" y="171"/>
                  </a:lnTo>
                  <a:lnTo>
                    <a:pt x="779" y="159"/>
                  </a:lnTo>
                  <a:lnTo>
                    <a:pt x="755" y="150"/>
                  </a:lnTo>
                  <a:lnTo>
                    <a:pt x="729" y="146"/>
                  </a:lnTo>
                  <a:lnTo>
                    <a:pt x="703" y="145"/>
                  </a:lnTo>
                  <a:lnTo>
                    <a:pt x="676" y="149"/>
                  </a:lnTo>
                  <a:lnTo>
                    <a:pt x="651" y="158"/>
                  </a:lnTo>
                  <a:lnTo>
                    <a:pt x="420" y="259"/>
                  </a:lnTo>
                  <a:lnTo>
                    <a:pt x="163" y="175"/>
                  </a:lnTo>
                  <a:lnTo>
                    <a:pt x="424" y="343"/>
                  </a:lnTo>
                  <a:lnTo>
                    <a:pt x="458" y="327"/>
                  </a:lnTo>
                  <a:lnTo>
                    <a:pt x="486" y="315"/>
                  </a:lnTo>
                  <a:lnTo>
                    <a:pt x="511" y="305"/>
                  </a:lnTo>
                  <a:lnTo>
                    <a:pt x="531" y="296"/>
                  </a:lnTo>
                  <a:lnTo>
                    <a:pt x="548" y="288"/>
                  </a:lnTo>
                  <a:lnTo>
                    <a:pt x="563" y="282"/>
                  </a:lnTo>
                  <a:lnTo>
                    <a:pt x="575" y="276"/>
                  </a:lnTo>
                  <a:lnTo>
                    <a:pt x="585" y="272"/>
                  </a:lnTo>
                  <a:lnTo>
                    <a:pt x="593" y="268"/>
                  </a:lnTo>
                  <a:lnTo>
                    <a:pt x="601" y="265"/>
                  </a:lnTo>
                  <a:lnTo>
                    <a:pt x="608" y="262"/>
                  </a:lnTo>
                  <a:lnTo>
                    <a:pt x="615" y="259"/>
                  </a:lnTo>
                  <a:lnTo>
                    <a:pt x="622" y="255"/>
                  </a:lnTo>
                  <a:lnTo>
                    <a:pt x="631" y="252"/>
                  </a:lnTo>
                  <a:lnTo>
                    <a:pt x="640" y="248"/>
                  </a:lnTo>
                  <a:lnTo>
                    <a:pt x="652" y="243"/>
                  </a:lnTo>
                  <a:lnTo>
                    <a:pt x="665" y="237"/>
                  </a:lnTo>
                  <a:lnTo>
                    <a:pt x="682" y="229"/>
                  </a:lnTo>
                  <a:lnTo>
                    <a:pt x="682" y="229"/>
                  </a:lnTo>
                  <a:lnTo>
                    <a:pt x="702" y="223"/>
                  </a:lnTo>
                  <a:lnTo>
                    <a:pt x="721" y="223"/>
                  </a:lnTo>
                  <a:lnTo>
                    <a:pt x="740" y="227"/>
                  </a:lnTo>
                  <a:lnTo>
                    <a:pt x="758" y="236"/>
                  </a:lnTo>
                  <a:lnTo>
                    <a:pt x="773" y="248"/>
                  </a:lnTo>
                  <a:lnTo>
                    <a:pt x="785" y="264"/>
                  </a:lnTo>
                  <a:lnTo>
                    <a:pt x="794" y="284"/>
                  </a:lnTo>
                  <a:lnTo>
                    <a:pt x="796" y="302"/>
                  </a:lnTo>
                  <a:lnTo>
                    <a:pt x="794" y="321"/>
                  </a:lnTo>
                  <a:lnTo>
                    <a:pt x="787" y="339"/>
                  </a:lnTo>
                  <a:lnTo>
                    <a:pt x="778" y="355"/>
                  </a:lnTo>
                  <a:lnTo>
                    <a:pt x="764" y="368"/>
                  </a:lnTo>
                  <a:lnTo>
                    <a:pt x="747" y="379"/>
                  </a:lnTo>
                  <a:lnTo>
                    <a:pt x="449" y="509"/>
                  </a:lnTo>
                  <a:lnTo>
                    <a:pt x="430" y="514"/>
                  </a:lnTo>
                  <a:lnTo>
                    <a:pt x="411" y="515"/>
                  </a:lnTo>
                  <a:lnTo>
                    <a:pt x="391" y="511"/>
                  </a:lnTo>
                  <a:lnTo>
                    <a:pt x="373" y="503"/>
                  </a:lnTo>
                  <a:lnTo>
                    <a:pt x="373" y="503"/>
                  </a:lnTo>
                  <a:lnTo>
                    <a:pt x="86" y="318"/>
                  </a:lnTo>
                  <a:lnTo>
                    <a:pt x="251" y="490"/>
                  </a:lnTo>
                  <a:lnTo>
                    <a:pt x="100" y="489"/>
                  </a:lnTo>
                  <a:lnTo>
                    <a:pt x="77" y="486"/>
                  </a:lnTo>
                  <a:lnTo>
                    <a:pt x="55" y="478"/>
                  </a:lnTo>
                  <a:lnTo>
                    <a:pt x="37" y="466"/>
                  </a:lnTo>
                  <a:lnTo>
                    <a:pt x="22" y="450"/>
                  </a:lnTo>
                  <a:lnTo>
                    <a:pt x="9" y="432"/>
                  </a:lnTo>
                  <a:lnTo>
                    <a:pt x="2" y="410"/>
                  </a:lnTo>
                  <a:lnTo>
                    <a:pt x="0" y="387"/>
                  </a:lnTo>
                  <a:lnTo>
                    <a:pt x="1" y="182"/>
                  </a:lnTo>
                  <a:lnTo>
                    <a:pt x="4" y="158"/>
                  </a:lnTo>
                  <a:lnTo>
                    <a:pt x="11" y="138"/>
                  </a:lnTo>
                  <a:lnTo>
                    <a:pt x="24" y="118"/>
                  </a:lnTo>
                  <a:lnTo>
                    <a:pt x="39" y="103"/>
                  </a:lnTo>
                  <a:lnTo>
                    <a:pt x="58" y="92"/>
                  </a:lnTo>
                  <a:lnTo>
                    <a:pt x="79" y="84"/>
                  </a:lnTo>
                  <a:lnTo>
                    <a:pt x="102" y="81"/>
                  </a:lnTo>
                  <a:lnTo>
                    <a:pt x="106" y="81"/>
                  </a:lnTo>
                  <a:lnTo>
                    <a:pt x="794" y="107"/>
                  </a:lnTo>
                  <a:lnTo>
                    <a:pt x="805" y="104"/>
                  </a:lnTo>
                  <a:lnTo>
                    <a:pt x="822" y="100"/>
                  </a:lnTo>
                  <a:lnTo>
                    <a:pt x="843" y="95"/>
                  </a:lnTo>
                  <a:lnTo>
                    <a:pt x="868" y="89"/>
                  </a:lnTo>
                  <a:lnTo>
                    <a:pt x="897" y="83"/>
                  </a:lnTo>
                  <a:lnTo>
                    <a:pt x="928" y="74"/>
                  </a:lnTo>
                  <a:lnTo>
                    <a:pt x="961" y="67"/>
                  </a:lnTo>
                  <a:lnTo>
                    <a:pt x="996" y="59"/>
                  </a:lnTo>
                  <a:lnTo>
                    <a:pt x="1029" y="51"/>
                  </a:lnTo>
                  <a:lnTo>
                    <a:pt x="1064" y="43"/>
                  </a:lnTo>
                  <a:lnTo>
                    <a:pt x="1097" y="35"/>
                  </a:lnTo>
                  <a:lnTo>
                    <a:pt x="1129" y="27"/>
                  </a:lnTo>
                  <a:lnTo>
                    <a:pt x="1157" y="20"/>
                  </a:lnTo>
                  <a:lnTo>
                    <a:pt x="1183" y="14"/>
                  </a:lnTo>
                  <a:lnTo>
                    <a:pt x="1204" y="9"/>
                  </a:lnTo>
                  <a:lnTo>
                    <a:pt x="1220" y="5"/>
                  </a:lnTo>
                  <a:lnTo>
                    <a:pt x="1232" y="2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91"/>
            <p:cNvSpPr>
              <a:spLocks/>
            </p:cNvSpPr>
            <p:nvPr/>
          </p:nvSpPr>
          <p:spPr bwMode="auto">
            <a:xfrm>
              <a:off x="4802188" y="3719513"/>
              <a:ext cx="176212" cy="53975"/>
            </a:xfrm>
            <a:custGeom>
              <a:avLst/>
              <a:gdLst>
                <a:gd name="T0" fmla="*/ 559 w 1111"/>
                <a:gd name="T1" fmla="*/ 0 h 337"/>
                <a:gd name="T2" fmla="*/ 582 w 1111"/>
                <a:gd name="T3" fmla="*/ 4 h 337"/>
                <a:gd name="T4" fmla="*/ 1037 w 1111"/>
                <a:gd name="T5" fmla="*/ 135 h 337"/>
                <a:gd name="T6" fmla="*/ 1058 w 1111"/>
                <a:gd name="T7" fmla="*/ 144 h 337"/>
                <a:gd name="T8" fmla="*/ 1077 w 1111"/>
                <a:gd name="T9" fmla="*/ 157 h 337"/>
                <a:gd name="T10" fmla="*/ 1092 w 1111"/>
                <a:gd name="T11" fmla="*/ 175 h 337"/>
                <a:gd name="T12" fmla="*/ 1103 w 1111"/>
                <a:gd name="T13" fmla="*/ 194 h 337"/>
                <a:gd name="T14" fmla="*/ 1109 w 1111"/>
                <a:gd name="T15" fmla="*/ 215 h 337"/>
                <a:gd name="T16" fmla="*/ 1111 w 1111"/>
                <a:gd name="T17" fmla="*/ 239 h 337"/>
                <a:gd name="T18" fmla="*/ 1107 w 1111"/>
                <a:gd name="T19" fmla="*/ 262 h 337"/>
                <a:gd name="T20" fmla="*/ 1098 w 1111"/>
                <a:gd name="T21" fmla="*/ 284 h 337"/>
                <a:gd name="T22" fmla="*/ 1085 w 1111"/>
                <a:gd name="T23" fmla="*/ 303 h 337"/>
                <a:gd name="T24" fmla="*/ 1067 w 1111"/>
                <a:gd name="T25" fmla="*/ 317 h 337"/>
                <a:gd name="T26" fmla="*/ 1048 w 1111"/>
                <a:gd name="T27" fmla="*/ 329 h 337"/>
                <a:gd name="T28" fmla="*/ 1026 w 1111"/>
                <a:gd name="T29" fmla="*/ 335 h 337"/>
                <a:gd name="T30" fmla="*/ 1003 w 1111"/>
                <a:gd name="T31" fmla="*/ 337 h 337"/>
                <a:gd name="T32" fmla="*/ 980 w 1111"/>
                <a:gd name="T33" fmla="*/ 333 h 337"/>
                <a:gd name="T34" fmla="*/ 548 w 1111"/>
                <a:gd name="T35" fmla="*/ 208 h 337"/>
                <a:gd name="T36" fmla="*/ 535 w 1111"/>
                <a:gd name="T37" fmla="*/ 210 h 337"/>
                <a:gd name="T38" fmla="*/ 517 w 1111"/>
                <a:gd name="T39" fmla="*/ 213 h 337"/>
                <a:gd name="T40" fmla="*/ 493 w 1111"/>
                <a:gd name="T41" fmla="*/ 217 h 337"/>
                <a:gd name="T42" fmla="*/ 466 w 1111"/>
                <a:gd name="T43" fmla="*/ 223 h 337"/>
                <a:gd name="T44" fmla="*/ 435 w 1111"/>
                <a:gd name="T45" fmla="*/ 228 h 337"/>
                <a:gd name="T46" fmla="*/ 403 w 1111"/>
                <a:gd name="T47" fmla="*/ 233 h 337"/>
                <a:gd name="T48" fmla="*/ 367 w 1111"/>
                <a:gd name="T49" fmla="*/ 239 h 337"/>
                <a:gd name="T50" fmla="*/ 331 w 1111"/>
                <a:gd name="T51" fmla="*/ 245 h 337"/>
                <a:gd name="T52" fmla="*/ 295 w 1111"/>
                <a:gd name="T53" fmla="*/ 251 h 337"/>
                <a:gd name="T54" fmla="*/ 261 w 1111"/>
                <a:gd name="T55" fmla="*/ 257 h 337"/>
                <a:gd name="T56" fmla="*/ 227 w 1111"/>
                <a:gd name="T57" fmla="*/ 262 h 337"/>
                <a:gd name="T58" fmla="*/ 196 w 1111"/>
                <a:gd name="T59" fmla="*/ 267 h 337"/>
                <a:gd name="T60" fmla="*/ 169 w 1111"/>
                <a:gd name="T61" fmla="*/ 273 h 337"/>
                <a:gd name="T62" fmla="*/ 146 w 1111"/>
                <a:gd name="T63" fmla="*/ 276 h 337"/>
                <a:gd name="T64" fmla="*/ 128 w 1111"/>
                <a:gd name="T65" fmla="*/ 279 h 337"/>
                <a:gd name="T66" fmla="*/ 117 w 1111"/>
                <a:gd name="T67" fmla="*/ 281 h 337"/>
                <a:gd name="T68" fmla="*/ 103 w 1111"/>
                <a:gd name="T69" fmla="*/ 283 h 337"/>
                <a:gd name="T70" fmla="*/ 86 w 1111"/>
                <a:gd name="T71" fmla="*/ 283 h 337"/>
                <a:gd name="T72" fmla="*/ 66 w 1111"/>
                <a:gd name="T73" fmla="*/ 284 h 337"/>
                <a:gd name="T74" fmla="*/ 43 w 1111"/>
                <a:gd name="T75" fmla="*/ 284 h 337"/>
                <a:gd name="T76" fmla="*/ 21 w 1111"/>
                <a:gd name="T77" fmla="*/ 283 h 337"/>
                <a:gd name="T78" fmla="*/ 0 w 1111"/>
                <a:gd name="T79" fmla="*/ 283 h 337"/>
                <a:gd name="T80" fmla="*/ 16 w 1111"/>
                <a:gd name="T81" fmla="*/ 276 h 337"/>
                <a:gd name="T82" fmla="*/ 28 w 1111"/>
                <a:gd name="T83" fmla="*/ 271 h 337"/>
                <a:gd name="T84" fmla="*/ 37 w 1111"/>
                <a:gd name="T85" fmla="*/ 266 h 337"/>
                <a:gd name="T86" fmla="*/ 45 w 1111"/>
                <a:gd name="T87" fmla="*/ 263 h 337"/>
                <a:gd name="T88" fmla="*/ 52 w 1111"/>
                <a:gd name="T89" fmla="*/ 260 h 337"/>
                <a:gd name="T90" fmla="*/ 59 w 1111"/>
                <a:gd name="T91" fmla="*/ 257 h 337"/>
                <a:gd name="T92" fmla="*/ 69 w 1111"/>
                <a:gd name="T93" fmla="*/ 253 h 337"/>
                <a:gd name="T94" fmla="*/ 81 w 1111"/>
                <a:gd name="T95" fmla="*/ 248 h 337"/>
                <a:gd name="T96" fmla="*/ 96 w 1111"/>
                <a:gd name="T97" fmla="*/ 241 h 337"/>
                <a:gd name="T98" fmla="*/ 121 w 1111"/>
                <a:gd name="T99" fmla="*/ 228 h 337"/>
                <a:gd name="T100" fmla="*/ 143 w 1111"/>
                <a:gd name="T101" fmla="*/ 210 h 337"/>
                <a:gd name="T102" fmla="*/ 161 w 1111"/>
                <a:gd name="T103" fmla="*/ 190 h 337"/>
                <a:gd name="T104" fmla="*/ 175 w 1111"/>
                <a:gd name="T105" fmla="*/ 166 h 337"/>
                <a:gd name="T106" fmla="*/ 185 w 1111"/>
                <a:gd name="T107" fmla="*/ 142 h 337"/>
                <a:gd name="T108" fmla="*/ 190 w 1111"/>
                <a:gd name="T109" fmla="*/ 115 h 337"/>
                <a:gd name="T110" fmla="*/ 191 w 1111"/>
                <a:gd name="T111" fmla="*/ 88 h 337"/>
                <a:gd name="T112" fmla="*/ 188 w 1111"/>
                <a:gd name="T113" fmla="*/ 60 h 337"/>
                <a:gd name="T114" fmla="*/ 536 w 1111"/>
                <a:gd name="T115" fmla="*/ 1 h 337"/>
                <a:gd name="T116" fmla="*/ 559 w 1111"/>
                <a:gd name="T11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1" h="337">
                  <a:moveTo>
                    <a:pt x="559" y="0"/>
                  </a:moveTo>
                  <a:lnTo>
                    <a:pt x="582" y="4"/>
                  </a:lnTo>
                  <a:lnTo>
                    <a:pt x="1037" y="135"/>
                  </a:lnTo>
                  <a:lnTo>
                    <a:pt x="1058" y="144"/>
                  </a:lnTo>
                  <a:lnTo>
                    <a:pt x="1077" y="157"/>
                  </a:lnTo>
                  <a:lnTo>
                    <a:pt x="1092" y="175"/>
                  </a:lnTo>
                  <a:lnTo>
                    <a:pt x="1103" y="194"/>
                  </a:lnTo>
                  <a:lnTo>
                    <a:pt x="1109" y="215"/>
                  </a:lnTo>
                  <a:lnTo>
                    <a:pt x="1111" y="239"/>
                  </a:lnTo>
                  <a:lnTo>
                    <a:pt x="1107" y="262"/>
                  </a:lnTo>
                  <a:lnTo>
                    <a:pt x="1098" y="284"/>
                  </a:lnTo>
                  <a:lnTo>
                    <a:pt x="1085" y="303"/>
                  </a:lnTo>
                  <a:lnTo>
                    <a:pt x="1067" y="317"/>
                  </a:lnTo>
                  <a:lnTo>
                    <a:pt x="1048" y="329"/>
                  </a:lnTo>
                  <a:lnTo>
                    <a:pt x="1026" y="335"/>
                  </a:lnTo>
                  <a:lnTo>
                    <a:pt x="1003" y="337"/>
                  </a:lnTo>
                  <a:lnTo>
                    <a:pt x="980" y="333"/>
                  </a:lnTo>
                  <a:lnTo>
                    <a:pt x="548" y="208"/>
                  </a:lnTo>
                  <a:lnTo>
                    <a:pt x="535" y="210"/>
                  </a:lnTo>
                  <a:lnTo>
                    <a:pt x="517" y="213"/>
                  </a:lnTo>
                  <a:lnTo>
                    <a:pt x="493" y="217"/>
                  </a:lnTo>
                  <a:lnTo>
                    <a:pt x="466" y="223"/>
                  </a:lnTo>
                  <a:lnTo>
                    <a:pt x="435" y="228"/>
                  </a:lnTo>
                  <a:lnTo>
                    <a:pt x="403" y="233"/>
                  </a:lnTo>
                  <a:lnTo>
                    <a:pt x="367" y="239"/>
                  </a:lnTo>
                  <a:lnTo>
                    <a:pt x="331" y="245"/>
                  </a:lnTo>
                  <a:lnTo>
                    <a:pt x="295" y="251"/>
                  </a:lnTo>
                  <a:lnTo>
                    <a:pt x="261" y="257"/>
                  </a:lnTo>
                  <a:lnTo>
                    <a:pt x="227" y="262"/>
                  </a:lnTo>
                  <a:lnTo>
                    <a:pt x="196" y="267"/>
                  </a:lnTo>
                  <a:lnTo>
                    <a:pt x="169" y="273"/>
                  </a:lnTo>
                  <a:lnTo>
                    <a:pt x="146" y="276"/>
                  </a:lnTo>
                  <a:lnTo>
                    <a:pt x="128" y="279"/>
                  </a:lnTo>
                  <a:lnTo>
                    <a:pt x="117" y="281"/>
                  </a:lnTo>
                  <a:lnTo>
                    <a:pt x="103" y="283"/>
                  </a:lnTo>
                  <a:lnTo>
                    <a:pt x="86" y="283"/>
                  </a:lnTo>
                  <a:lnTo>
                    <a:pt x="66" y="284"/>
                  </a:lnTo>
                  <a:lnTo>
                    <a:pt x="43" y="284"/>
                  </a:lnTo>
                  <a:lnTo>
                    <a:pt x="21" y="283"/>
                  </a:lnTo>
                  <a:lnTo>
                    <a:pt x="0" y="283"/>
                  </a:lnTo>
                  <a:lnTo>
                    <a:pt x="16" y="276"/>
                  </a:lnTo>
                  <a:lnTo>
                    <a:pt x="28" y="271"/>
                  </a:lnTo>
                  <a:lnTo>
                    <a:pt x="37" y="266"/>
                  </a:lnTo>
                  <a:lnTo>
                    <a:pt x="45" y="263"/>
                  </a:lnTo>
                  <a:lnTo>
                    <a:pt x="52" y="260"/>
                  </a:lnTo>
                  <a:lnTo>
                    <a:pt x="59" y="257"/>
                  </a:lnTo>
                  <a:lnTo>
                    <a:pt x="69" y="253"/>
                  </a:lnTo>
                  <a:lnTo>
                    <a:pt x="81" y="248"/>
                  </a:lnTo>
                  <a:lnTo>
                    <a:pt x="96" y="241"/>
                  </a:lnTo>
                  <a:lnTo>
                    <a:pt x="121" y="228"/>
                  </a:lnTo>
                  <a:lnTo>
                    <a:pt x="143" y="210"/>
                  </a:lnTo>
                  <a:lnTo>
                    <a:pt x="161" y="190"/>
                  </a:lnTo>
                  <a:lnTo>
                    <a:pt x="175" y="166"/>
                  </a:lnTo>
                  <a:lnTo>
                    <a:pt x="185" y="142"/>
                  </a:lnTo>
                  <a:lnTo>
                    <a:pt x="190" y="115"/>
                  </a:lnTo>
                  <a:lnTo>
                    <a:pt x="191" y="88"/>
                  </a:lnTo>
                  <a:lnTo>
                    <a:pt x="188" y="60"/>
                  </a:lnTo>
                  <a:lnTo>
                    <a:pt x="536" y="1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92"/>
            <p:cNvSpPr>
              <a:spLocks/>
            </p:cNvSpPr>
            <p:nvPr/>
          </p:nvSpPr>
          <p:spPr bwMode="auto">
            <a:xfrm>
              <a:off x="4619625" y="3702050"/>
              <a:ext cx="60325" cy="60325"/>
            </a:xfrm>
            <a:custGeom>
              <a:avLst/>
              <a:gdLst>
                <a:gd name="T0" fmla="*/ 192 w 382"/>
                <a:gd name="T1" fmla="*/ 0 h 381"/>
                <a:gd name="T2" fmla="*/ 227 w 382"/>
                <a:gd name="T3" fmla="*/ 3 h 381"/>
                <a:gd name="T4" fmla="*/ 259 w 382"/>
                <a:gd name="T5" fmla="*/ 12 h 381"/>
                <a:gd name="T6" fmla="*/ 288 w 382"/>
                <a:gd name="T7" fmla="*/ 26 h 381"/>
                <a:gd name="T8" fmla="*/ 315 w 382"/>
                <a:gd name="T9" fmla="*/ 45 h 381"/>
                <a:gd name="T10" fmla="*/ 338 w 382"/>
                <a:gd name="T11" fmla="*/ 68 h 381"/>
                <a:gd name="T12" fmla="*/ 357 w 382"/>
                <a:gd name="T13" fmla="*/ 95 h 381"/>
                <a:gd name="T14" fmla="*/ 371 w 382"/>
                <a:gd name="T15" fmla="*/ 125 h 381"/>
                <a:gd name="T16" fmla="*/ 379 w 382"/>
                <a:gd name="T17" fmla="*/ 157 h 381"/>
                <a:gd name="T18" fmla="*/ 382 w 382"/>
                <a:gd name="T19" fmla="*/ 192 h 381"/>
                <a:gd name="T20" fmla="*/ 379 w 382"/>
                <a:gd name="T21" fmla="*/ 225 h 381"/>
                <a:gd name="T22" fmla="*/ 370 w 382"/>
                <a:gd name="T23" fmla="*/ 258 h 381"/>
                <a:gd name="T24" fmla="*/ 356 w 382"/>
                <a:gd name="T25" fmla="*/ 288 h 381"/>
                <a:gd name="T26" fmla="*/ 336 w 382"/>
                <a:gd name="T27" fmla="*/ 314 h 381"/>
                <a:gd name="T28" fmla="*/ 314 w 382"/>
                <a:gd name="T29" fmla="*/ 337 h 381"/>
                <a:gd name="T30" fmla="*/ 286 w 382"/>
                <a:gd name="T31" fmla="*/ 355 h 381"/>
                <a:gd name="T32" fmla="*/ 257 w 382"/>
                <a:gd name="T33" fmla="*/ 369 h 381"/>
                <a:gd name="T34" fmla="*/ 224 w 382"/>
                <a:gd name="T35" fmla="*/ 379 h 381"/>
                <a:gd name="T36" fmla="*/ 190 w 382"/>
                <a:gd name="T37" fmla="*/ 381 h 381"/>
                <a:gd name="T38" fmla="*/ 156 w 382"/>
                <a:gd name="T39" fmla="*/ 378 h 381"/>
                <a:gd name="T40" fmla="*/ 124 w 382"/>
                <a:gd name="T41" fmla="*/ 368 h 381"/>
                <a:gd name="T42" fmla="*/ 94 w 382"/>
                <a:gd name="T43" fmla="*/ 354 h 381"/>
                <a:gd name="T44" fmla="*/ 68 w 382"/>
                <a:gd name="T45" fmla="*/ 336 h 381"/>
                <a:gd name="T46" fmla="*/ 44 w 382"/>
                <a:gd name="T47" fmla="*/ 312 h 381"/>
                <a:gd name="T48" fmla="*/ 26 w 382"/>
                <a:gd name="T49" fmla="*/ 286 h 381"/>
                <a:gd name="T50" fmla="*/ 12 w 382"/>
                <a:gd name="T51" fmla="*/ 256 h 381"/>
                <a:gd name="T52" fmla="*/ 3 w 382"/>
                <a:gd name="T53" fmla="*/ 223 h 381"/>
                <a:gd name="T54" fmla="*/ 0 w 382"/>
                <a:gd name="T55" fmla="*/ 189 h 381"/>
                <a:gd name="T56" fmla="*/ 3 w 382"/>
                <a:gd name="T57" fmla="*/ 155 h 381"/>
                <a:gd name="T58" fmla="*/ 13 w 382"/>
                <a:gd name="T59" fmla="*/ 122 h 381"/>
                <a:gd name="T60" fmla="*/ 27 w 382"/>
                <a:gd name="T61" fmla="*/ 93 h 381"/>
                <a:gd name="T62" fmla="*/ 46 w 382"/>
                <a:gd name="T63" fmla="*/ 66 h 381"/>
                <a:gd name="T64" fmla="*/ 69 w 382"/>
                <a:gd name="T65" fmla="*/ 44 h 381"/>
                <a:gd name="T66" fmla="*/ 96 w 382"/>
                <a:gd name="T67" fmla="*/ 25 h 381"/>
                <a:gd name="T68" fmla="*/ 126 w 382"/>
                <a:gd name="T69" fmla="*/ 11 h 381"/>
                <a:gd name="T70" fmla="*/ 158 w 382"/>
                <a:gd name="T71" fmla="*/ 2 h 381"/>
                <a:gd name="T72" fmla="*/ 192 w 382"/>
                <a:gd name="T7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2" h="381">
                  <a:moveTo>
                    <a:pt x="192" y="0"/>
                  </a:moveTo>
                  <a:lnTo>
                    <a:pt x="227" y="3"/>
                  </a:lnTo>
                  <a:lnTo>
                    <a:pt x="259" y="12"/>
                  </a:lnTo>
                  <a:lnTo>
                    <a:pt x="288" y="26"/>
                  </a:lnTo>
                  <a:lnTo>
                    <a:pt x="315" y="45"/>
                  </a:lnTo>
                  <a:lnTo>
                    <a:pt x="338" y="68"/>
                  </a:lnTo>
                  <a:lnTo>
                    <a:pt x="357" y="95"/>
                  </a:lnTo>
                  <a:lnTo>
                    <a:pt x="371" y="125"/>
                  </a:lnTo>
                  <a:lnTo>
                    <a:pt x="379" y="157"/>
                  </a:lnTo>
                  <a:lnTo>
                    <a:pt x="382" y="192"/>
                  </a:lnTo>
                  <a:lnTo>
                    <a:pt x="379" y="225"/>
                  </a:lnTo>
                  <a:lnTo>
                    <a:pt x="370" y="258"/>
                  </a:lnTo>
                  <a:lnTo>
                    <a:pt x="356" y="288"/>
                  </a:lnTo>
                  <a:lnTo>
                    <a:pt x="336" y="314"/>
                  </a:lnTo>
                  <a:lnTo>
                    <a:pt x="314" y="337"/>
                  </a:lnTo>
                  <a:lnTo>
                    <a:pt x="286" y="355"/>
                  </a:lnTo>
                  <a:lnTo>
                    <a:pt x="257" y="369"/>
                  </a:lnTo>
                  <a:lnTo>
                    <a:pt x="224" y="379"/>
                  </a:lnTo>
                  <a:lnTo>
                    <a:pt x="190" y="381"/>
                  </a:lnTo>
                  <a:lnTo>
                    <a:pt x="156" y="378"/>
                  </a:lnTo>
                  <a:lnTo>
                    <a:pt x="124" y="368"/>
                  </a:lnTo>
                  <a:lnTo>
                    <a:pt x="94" y="354"/>
                  </a:lnTo>
                  <a:lnTo>
                    <a:pt x="68" y="336"/>
                  </a:lnTo>
                  <a:lnTo>
                    <a:pt x="44" y="312"/>
                  </a:lnTo>
                  <a:lnTo>
                    <a:pt x="26" y="286"/>
                  </a:lnTo>
                  <a:lnTo>
                    <a:pt x="12" y="256"/>
                  </a:lnTo>
                  <a:lnTo>
                    <a:pt x="3" y="223"/>
                  </a:lnTo>
                  <a:lnTo>
                    <a:pt x="0" y="189"/>
                  </a:lnTo>
                  <a:lnTo>
                    <a:pt x="3" y="155"/>
                  </a:lnTo>
                  <a:lnTo>
                    <a:pt x="13" y="122"/>
                  </a:lnTo>
                  <a:lnTo>
                    <a:pt x="27" y="93"/>
                  </a:lnTo>
                  <a:lnTo>
                    <a:pt x="46" y="66"/>
                  </a:lnTo>
                  <a:lnTo>
                    <a:pt x="69" y="44"/>
                  </a:lnTo>
                  <a:lnTo>
                    <a:pt x="96" y="25"/>
                  </a:lnTo>
                  <a:lnTo>
                    <a:pt x="126" y="11"/>
                  </a:lnTo>
                  <a:lnTo>
                    <a:pt x="158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93"/>
            <p:cNvSpPr>
              <a:spLocks noEditPoints="1"/>
            </p:cNvSpPr>
            <p:nvPr/>
          </p:nvSpPr>
          <p:spPr bwMode="auto">
            <a:xfrm>
              <a:off x="4456113" y="3514725"/>
              <a:ext cx="533400" cy="446088"/>
            </a:xfrm>
            <a:custGeom>
              <a:avLst/>
              <a:gdLst>
                <a:gd name="T0" fmla="*/ 2865 w 3365"/>
                <a:gd name="T1" fmla="*/ 2524 h 2807"/>
                <a:gd name="T2" fmla="*/ 1164 w 3365"/>
                <a:gd name="T3" fmla="*/ 0 h 2807"/>
                <a:gd name="T4" fmla="*/ 1792 w 3365"/>
                <a:gd name="T5" fmla="*/ 9 h 2807"/>
                <a:gd name="T6" fmla="*/ 1821 w 3365"/>
                <a:gd name="T7" fmla="*/ 46 h 2807"/>
                <a:gd name="T8" fmla="*/ 1871 w 3365"/>
                <a:gd name="T9" fmla="*/ 137 h 2807"/>
                <a:gd name="T10" fmla="*/ 2002 w 3365"/>
                <a:gd name="T11" fmla="*/ 183 h 2807"/>
                <a:gd name="T12" fmla="*/ 2107 w 3365"/>
                <a:gd name="T13" fmla="*/ 269 h 2807"/>
                <a:gd name="T14" fmla="*/ 2176 w 3365"/>
                <a:gd name="T15" fmla="*/ 386 h 2807"/>
                <a:gd name="T16" fmla="*/ 2202 w 3365"/>
                <a:gd name="T17" fmla="*/ 525 h 2807"/>
                <a:gd name="T18" fmla="*/ 2179 w 3365"/>
                <a:gd name="T19" fmla="*/ 579 h 2807"/>
                <a:gd name="T20" fmla="*/ 2126 w 3365"/>
                <a:gd name="T21" fmla="*/ 601 h 2807"/>
                <a:gd name="T22" fmla="*/ 778 w 3365"/>
                <a:gd name="T23" fmla="*/ 612 h 2807"/>
                <a:gd name="T24" fmla="*/ 715 w 3365"/>
                <a:gd name="T25" fmla="*/ 666 h 2807"/>
                <a:gd name="T26" fmla="*/ 689 w 3365"/>
                <a:gd name="T27" fmla="*/ 746 h 2807"/>
                <a:gd name="T28" fmla="*/ 702 w 3365"/>
                <a:gd name="T29" fmla="*/ 2436 h 2807"/>
                <a:gd name="T30" fmla="*/ 754 w 3365"/>
                <a:gd name="T31" fmla="*/ 2500 h 2807"/>
                <a:gd name="T32" fmla="*/ 834 w 3365"/>
                <a:gd name="T33" fmla="*/ 2524 h 2807"/>
                <a:gd name="T34" fmla="*/ 1144 w 3365"/>
                <a:gd name="T35" fmla="*/ 1848 h 2807"/>
                <a:gd name="T36" fmla="*/ 1081 w 3365"/>
                <a:gd name="T37" fmla="*/ 1823 h 2807"/>
                <a:gd name="T38" fmla="*/ 1056 w 3365"/>
                <a:gd name="T39" fmla="*/ 1761 h 2807"/>
                <a:gd name="T40" fmla="*/ 1081 w 3365"/>
                <a:gd name="T41" fmla="*/ 1697 h 2807"/>
                <a:gd name="T42" fmla="*/ 1144 w 3365"/>
                <a:gd name="T43" fmla="*/ 1672 h 2807"/>
                <a:gd name="T44" fmla="*/ 3206 w 3365"/>
                <a:gd name="T45" fmla="*/ 1684 h 2807"/>
                <a:gd name="T46" fmla="*/ 3245 w 3365"/>
                <a:gd name="T47" fmla="*/ 1737 h 2807"/>
                <a:gd name="T48" fmla="*/ 3237 w 3365"/>
                <a:gd name="T49" fmla="*/ 1805 h 2807"/>
                <a:gd name="T50" fmla="*/ 3184 w 3365"/>
                <a:gd name="T51" fmla="*/ 1845 h 2807"/>
                <a:gd name="T52" fmla="*/ 3041 w 3365"/>
                <a:gd name="T53" fmla="*/ 2524 h 2807"/>
                <a:gd name="T54" fmla="*/ 3278 w 3365"/>
                <a:gd name="T55" fmla="*/ 2535 h 2807"/>
                <a:gd name="T56" fmla="*/ 3340 w 3365"/>
                <a:gd name="T57" fmla="*/ 2587 h 2807"/>
                <a:gd name="T58" fmla="*/ 3365 w 3365"/>
                <a:gd name="T59" fmla="*/ 2667 h 2807"/>
                <a:gd name="T60" fmla="*/ 3341 w 3365"/>
                <a:gd name="T61" fmla="*/ 2746 h 2807"/>
                <a:gd name="T62" fmla="*/ 3280 w 3365"/>
                <a:gd name="T63" fmla="*/ 2796 h 2807"/>
                <a:gd name="T64" fmla="*/ 257 w 3365"/>
                <a:gd name="T65" fmla="*/ 2807 h 2807"/>
                <a:gd name="T66" fmla="*/ 149 w 3365"/>
                <a:gd name="T67" fmla="*/ 2782 h 2807"/>
                <a:gd name="T68" fmla="*/ 63 w 3365"/>
                <a:gd name="T69" fmla="*/ 2718 h 2807"/>
                <a:gd name="T70" fmla="*/ 11 w 3365"/>
                <a:gd name="T71" fmla="*/ 2623 h 2807"/>
                <a:gd name="T72" fmla="*/ 0 w 3365"/>
                <a:gd name="T73" fmla="*/ 642 h 2807"/>
                <a:gd name="T74" fmla="*/ 26 w 3365"/>
                <a:gd name="T75" fmla="*/ 481 h 2807"/>
                <a:gd name="T76" fmla="*/ 98 w 3365"/>
                <a:gd name="T77" fmla="*/ 340 h 2807"/>
                <a:gd name="T78" fmla="*/ 209 w 3365"/>
                <a:gd name="T79" fmla="*/ 230 h 2807"/>
                <a:gd name="T80" fmla="*/ 349 w 3365"/>
                <a:gd name="T81" fmla="*/ 157 h 2807"/>
                <a:gd name="T82" fmla="*/ 511 w 3365"/>
                <a:gd name="T83" fmla="*/ 132 h 2807"/>
                <a:gd name="T84" fmla="*/ 1103 w 3365"/>
                <a:gd name="T85" fmla="*/ 46 h 2807"/>
                <a:gd name="T86" fmla="*/ 1133 w 3365"/>
                <a:gd name="T87" fmla="*/ 9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65" h="2807">
                  <a:moveTo>
                    <a:pt x="1444" y="1848"/>
                  </a:moveTo>
                  <a:lnTo>
                    <a:pt x="1444" y="2524"/>
                  </a:lnTo>
                  <a:lnTo>
                    <a:pt x="2865" y="2524"/>
                  </a:lnTo>
                  <a:lnTo>
                    <a:pt x="2865" y="1848"/>
                  </a:lnTo>
                  <a:lnTo>
                    <a:pt x="1444" y="1848"/>
                  </a:lnTo>
                  <a:close/>
                  <a:moveTo>
                    <a:pt x="1164" y="0"/>
                  </a:moveTo>
                  <a:lnTo>
                    <a:pt x="1761" y="0"/>
                  </a:lnTo>
                  <a:lnTo>
                    <a:pt x="1777" y="2"/>
                  </a:lnTo>
                  <a:lnTo>
                    <a:pt x="1792" y="9"/>
                  </a:lnTo>
                  <a:lnTo>
                    <a:pt x="1804" y="18"/>
                  </a:lnTo>
                  <a:lnTo>
                    <a:pt x="1815" y="32"/>
                  </a:lnTo>
                  <a:lnTo>
                    <a:pt x="1821" y="46"/>
                  </a:lnTo>
                  <a:lnTo>
                    <a:pt x="1824" y="63"/>
                  </a:lnTo>
                  <a:lnTo>
                    <a:pt x="1824" y="132"/>
                  </a:lnTo>
                  <a:lnTo>
                    <a:pt x="1871" y="137"/>
                  </a:lnTo>
                  <a:lnTo>
                    <a:pt x="1917" y="147"/>
                  </a:lnTo>
                  <a:lnTo>
                    <a:pt x="1961" y="162"/>
                  </a:lnTo>
                  <a:lnTo>
                    <a:pt x="2002" y="183"/>
                  </a:lnTo>
                  <a:lnTo>
                    <a:pt x="2040" y="207"/>
                  </a:lnTo>
                  <a:lnTo>
                    <a:pt x="2075" y="236"/>
                  </a:lnTo>
                  <a:lnTo>
                    <a:pt x="2107" y="269"/>
                  </a:lnTo>
                  <a:lnTo>
                    <a:pt x="2134" y="305"/>
                  </a:lnTo>
                  <a:lnTo>
                    <a:pt x="2158" y="344"/>
                  </a:lnTo>
                  <a:lnTo>
                    <a:pt x="2176" y="386"/>
                  </a:lnTo>
                  <a:lnTo>
                    <a:pt x="2191" y="431"/>
                  </a:lnTo>
                  <a:lnTo>
                    <a:pt x="2199" y="477"/>
                  </a:lnTo>
                  <a:lnTo>
                    <a:pt x="2202" y="525"/>
                  </a:lnTo>
                  <a:lnTo>
                    <a:pt x="2200" y="545"/>
                  </a:lnTo>
                  <a:lnTo>
                    <a:pt x="2192" y="563"/>
                  </a:lnTo>
                  <a:lnTo>
                    <a:pt x="2179" y="579"/>
                  </a:lnTo>
                  <a:lnTo>
                    <a:pt x="2164" y="591"/>
                  </a:lnTo>
                  <a:lnTo>
                    <a:pt x="2146" y="598"/>
                  </a:lnTo>
                  <a:lnTo>
                    <a:pt x="2126" y="601"/>
                  </a:lnTo>
                  <a:lnTo>
                    <a:pt x="834" y="601"/>
                  </a:lnTo>
                  <a:lnTo>
                    <a:pt x="806" y="604"/>
                  </a:lnTo>
                  <a:lnTo>
                    <a:pt x="778" y="612"/>
                  </a:lnTo>
                  <a:lnTo>
                    <a:pt x="754" y="626"/>
                  </a:lnTo>
                  <a:lnTo>
                    <a:pt x="732" y="644"/>
                  </a:lnTo>
                  <a:lnTo>
                    <a:pt x="715" y="666"/>
                  </a:lnTo>
                  <a:lnTo>
                    <a:pt x="702" y="690"/>
                  </a:lnTo>
                  <a:lnTo>
                    <a:pt x="692" y="717"/>
                  </a:lnTo>
                  <a:lnTo>
                    <a:pt x="689" y="746"/>
                  </a:lnTo>
                  <a:lnTo>
                    <a:pt x="689" y="2380"/>
                  </a:lnTo>
                  <a:lnTo>
                    <a:pt x="692" y="2409"/>
                  </a:lnTo>
                  <a:lnTo>
                    <a:pt x="702" y="2436"/>
                  </a:lnTo>
                  <a:lnTo>
                    <a:pt x="715" y="2461"/>
                  </a:lnTo>
                  <a:lnTo>
                    <a:pt x="732" y="2482"/>
                  </a:lnTo>
                  <a:lnTo>
                    <a:pt x="754" y="2500"/>
                  </a:lnTo>
                  <a:lnTo>
                    <a:pt x="778" y="2513"/>
                  </a:lnTo>
                  <a:lnTo>
                    <a:pt x="806" y="2522"/>
                  </a:lnTo>
                  <a:lnTo>
                    <a:pt x="834" y="2524"/>
                  </a:lnTo>
                  <a:lnTo>
                    <a:pt x="1267" y="2524"/>
                  </a:lnTo>
                  <a:lnTo>
                    <a:pt x="1267" y="1848"/>
                  </a:lnTo>
                  <a:lnTo>
                    <a:pt x="1144" y="1848"/>
                  </a:lnTo>
                  <a:lnTo>
                    <a:pt x="1120" y="1845"/>
                  </a:lnTo>
                  <a:lnTo>
                    <a:pt x="1100" y="1836"/>
                  </a:lnTo>
                  <a:lnTo>
                    <a:pt x="1081" y="1823"/>
                  </a:lnTo>
                  <a:lnTo>
                    <a:pt x="1068" y="1805"/>
                  </a:lnTo>
                  <a:lnTo>
                    <a:pt x="1059" y="1783"/>
                  </a:lnTo>
                  <a:lnTo>
                    <a:pt x="1056" y="1761"/>
                  </a:lnTo>
                  <a:lnTo>
                    <a:pt x="1059" y="1737"/>
                  </a:lnTo>
                  <a:lnTo>
                    <a:pt x="1068" y="1716"/>
                  </a:lnTo>
                  <a:lnTo>
                    <a:pt x="1081" y="1697"/>
                  </a:lnTo>
                  <a:lnTo>
                    <a:pt x="1100" y="1684"/>
                  </a:lnTo>
                  <a:lnTo>
                    <a:pt x="1120" y="1675"/>
                  </a:lnTo>
                  <a:lnTo>
                    <a:pt x="1144" y="1672"/>
                  </a:lnTo>
                  <a:lnTo>
                    <a:pt x="3161" y="1672"/>
                  </a:lnTo>
                  <a:lnTo>
                    <a:pt x="3184" y="1675"/>
                  </a:lnTo>
                  <a:lnTo>
                    <a:pt x="3206" y="1684"/>
                  </a:lnTo>
                  <a:lnTo>
                    <a:pt x="3223" y="1697"/>
                  </a:lnTo>
                  <a:lnTo>
                    <a:pt x="3237" y="1716"/>
                  </a:lnTo>
                  <a:lnTo>
                    <a:pt x="3245" y="1737"/>
                  </a:lnTo>
                  <a:lnTo>
                    <a:pt x="3249" y="1761"/>
                  </a:lnTo>
                  <a:lnTo>
                    <a:pt x="3245" y="1783"/>
                  </a:lnTo>
                  <a:lnTo>
                    <a:pt x="3237" y="1805"/>
                  </a:lnTo>
                  <a:lnTo>
                    <a:pt x="3223" y="1823"/>
                  </a:lnTo>
                  <a:lnTo>
                    <a:pt x="3206" y="1836"/>
                  </a:lnTo>
                  <a:lnTo>
                    <a:pt x="3184" y="1845"/>
                  </a:lnTo>
                  <a:lnTo>
                    <a:pt x="3161" y="1848"/>
                  </a:lnTo>
                  <a:lnTo>
                    <a:pt x="3041" y="1848"/>
                  </a:lnTo>
                  <a:lnTo>
                    <a:pt x="3041" y="2524"/>
                  </a:lnTo>
                  <a:lnTo>
                    <a:pt x="3222" y="2524"/>
                  </a:lnTo>
                  <a:lnTo>
                    <a:pt x="3251" y="2527"/>
                  </a:lnTo>
                  <a:lnTo>
                    <a:pt x="3278" y="2535"/>
                  </a:lnTo>
                  <a:lnTo>
                    <a:pt x="3302" y="2549"/>
                  </a:lnTo>
                  <a:lnTo>
                    <a:pt x="3323" y="2566"/>
                  </a:lnTo>
                  <a:lnTo>
                    <a:pt x="3340" y="2587"/>
                  </a:lnTo>
                  <a:lnTo>
                    <a:pt x="3354" y="2612"/>
                  </a:lnTo>
                  <a:lnTo>
                    <a:pt x="3362" y="2638"/>
                  </a:lnTo>
                  <a:lnTo>
                    <a:pt x="3365" y="2667"/>
                  </a:lnTo>
                  <a:lnTo>
                    <a:pt x="3362" y="2696"/>
                  </a:lnTo>
                  <a:lnTo>
                    <a:pt x="3354" y="2721"/>
                  </a:lnTo>
                  <a:lnTo>
                    <a:pt x="3341" y="2746"/>
                  </a:lnTo>
                  <a:lnTo>
                    <a:pt x="3324" y="2766"/>
                  </a:lnTo>
                  <a:lnTo>
                    <a:pt x="3304" y="2782"/>
                  </a:lnTo>
                  <a:lnTo>
                    <a:pt x="3280" y="2796"/>
                  </a:lnTo>
                  <a:lnTo>
                    <a:pt x="3254" y="2804"/>
                  </a:lnTo>
                  <a:lnTo>
                    <a:pt x="3226" y="2807"/>
                  </a:lnTo>
                  <a:lnTo>
                    <a:pt x="257" y="2807"/>
                  </a:lnTo>
                  <a:lnTo>
                    <a:pt x="220" y="2804"/>
                  </a:lnTo>
                  <a:lnTo>
                    <a:pt x="183" y="2796"/>
                  </a:lnTo>
                  <a:lnTo>
                    <a:pt x="149" y="2782"/>
                  </a:lnTo>
                  <a:lnTo>
                    <a:pt x="117" y="2765"/>
                  </a:lnTo>
                  <a:lnTo>
                    <a:pt x="89" y="2744"/>
                  </a:lnTo>
                  <a:lnTo>
                    <a:pt x="63" y="2718"/>
                  </a:lnTo>
                  <a:lnTo>
                    <a:pt x="42" y="2689"/>
                  </a:lnTo>
                  <a:lnTo>
                    <a:pt x="23" y="2658"/>
                  </a:lnTo>
                  <a:lnTo>
                    <a:pt x="11" y="2623"/>
                  </a:lnTo>
                  <a:lnTo>
                    <a:pt x="3" y="2587"/>
                  </a:lnTo>
                  <a:lnTo>
                    <a:pt x="0" y="2550"/>
                  </a:lnTo>
                  <a:lnTo>
                    <a:pt x="0" y="642"/>
                  </a:lnTo>
                  <a:lnTo>
                    <a:pt x="3" y="586"/>
                  </a:lnTo>
                  <a:lnTo>
                    <a:pt x="12" y="532"/>
                  </a:lnTo>
                  <a:lnTo>
                    <a:pt x="26" y="481"/>
                  </a:lnTo>
                  <a:lnTo>
                    <a:pt x="45" y="431"/>
                  </a:lnTo>
                  <a:lnTo>
                    <a:pt x="69" y="384"/>
                  </a:lnTo>
                  <a:lnTo>
                    <a:pt x="98" y="340"/>
                  </a:lnTo>
                  <a:lnTo>
                    <a:pt x="132" y="300"/>
                  </a:lnTo>
                  <a:lnTo>
                    <a:pt x="169" y="263"/>
                  </a:lnTo>
                  <a:lnTo>
                    <a:pt x="209" y="230"/>
                  </a:lnTo>
                  <a:lnTo>
                    <a:pt x="252" y="201"/>
                  </a:lnTo>
                  <a:lnTo>
                    <a:pt x="299" y="177"/>
                  </a:lnTo>
                  <a:lnTo>
                    <a:pt x="349" y="157"/>
                  </a:lnTo>
                  <a:lnTo>
                    <a:pt x="401" y="143"/>
                  </a:lnTo>
                  <a:lnTo>
                    <a:pt x="454" y="135"/>
                  </a:lnTo>
                  <a:lnTo>
                    <a:pt x="511" y="132"/>
                  </a:lnTo>
                  <a:lnTo>
                    <a:pt x="1101" y="132"/>
                  </a:lnTo>
                  <a:lnTo>
                    <a:pt x="1101" y="63"/>
                  </a:lnTo>
                  <a:lnTo>
                    <a:pt x="1103" y="46"/>
                  </a:lnTo>
                  <a:lnTo>
                    <a:pt x="1109" y="32"/>
                  </a:lnTo>
                  <a:lnTo>
                    <a:pt x="1119" y="18"/>
                  </a:lnTo>
                  <a:lnTo>
                    <a:pt x="1133" y="9"/>
                  </a:lnTo>
                  <a:lnTo>
                    <a:pt x="1147" y="2"/>
                  </a:lnTo>
                  <a:lnTo>
                    <a:pt x="1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3485939" y="3530600"/>
            <a:ext cx="533400" cy="414338"/>
            <a:chOff x="3486150" y="3530600"/>
            <a:chExt cx="533400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1" name="Freeform 298"/>
            <p:cNvSpPr>
              <a:spLocks/>
            </p:cNvSpPr>
            <p:nvPr/>
          </p:nvSpPr>
          <p:spPr bwMode="auto">
            <a:xfrm>
              <a:off x="3546475" y="3603625"/>
              <a:ext cx="117475" cy="134938"/>
            </a:xfrm>
            <a:custGeom>
              <a:avLst/>
              <a:gdLst>
                <a:gd name="T0" fmla="*/ 204 w 741"/>
                <a:gd name="T1" fmla="*/ 0 h 850"/>
                <a:gd name="T2" fmla="*/ 229 w 741"/>
                <a:gd name="T3" fmla="*/ 2 h 850"/>
                <a:gd name="T4" fmla="*/ 497 w 741"/>
                <a:gd name="T5" fmla="*/ 43 h 850"/>
                <a:gd name="T6" fmla="*/ 521 w 741"/>
                <a:gd name="T7" fmla="*/ 48 h 850"/>
                <a:gd name="T8" fmla="*/ 542 w 741"/>
                <a:gd name="T9" fmla="*/ 58 h 850"/>
                <a:gd name="T10" fmla="*/ 560 w 741"/>
                <a:gd name="T11" fmla="*/ 72 h 850"/>
                <a:gd name="T12" fmla="*/ 576 w 741"/>
                <a:gd name="T13" fmla="*/ 90 h 850"/>
                <a:gd name="T14" fmla="*/ 587 w 741"/>
                <a:gd name="T15" fmla="*/ 109 h 850"/>
                <a:gd name="T16" fmla="*/ 595 w 741"/>
                <a:gd name="T17" fmla="*/ 131 h 850"/>
                <a:gd name="T18" fmla="*/ 598 w 741"/>
                <a:gd name="T19" fmla="*/ 154 h 850"/>
                <a:gd name="T20" fmla="*/ 597 w 741"/>
                <a:gd name="T21" fmla="*/ 178 h 850"/>
                <a:gd name="T22" fmla="*/ 549 w 741"/>
                <a:gd name="T23" fmla="*/ 492 h 850"/>
                <a:gd name="T24" fmla="*/ 451 w 741"/>
                <a:gd name="T25" fmla="*/ 444 h 850"/>
                <a:gd name="T26" fmla="*/ 327 w 741"/>
                <a:gd name="T27" fmla="*/ 142 h 850"/>
                <a:gd name="T28" fmla="*/ 378 w 741"/>
                <a:gd name="T29" fmla="*/ 513 h 850"/>
                <a:gd name="T30" fmla="*/ 685 w 741"/>
                <a:gd name="T31" fmla="*/ 663 h 850"/>
                <a:gd name="T32" fmla="*/ 703 w 741"/>
                <a:gd name="T33" fmla="*/ 674 h 850"/>
                <a:gd name="T34" fmla="*/ 718 w 741"/>
                <a:gd name="T35" fmla="*/ 688 h 850"/>
                <a:gd name="T36" fmla="*/ 729 w 741"/>
                <a:gd name="T37" fmla="*/ 705 h 850"/>
                <a:gd name="T38" fmla="*/ 737 w 741"/>
                <a:gd name="T39" fmla="*/ 723 h 850"/>
                <a:gd name="T40" fmla="*/ 741 w 741"/>
                <a:gd name="T41" fmla="*/ 742 h 850"/>
                <a:gd name="T42" fmla="*/ 741 w 741"/>
                <a:gd name="T43" fmla="*/ 762 h 850"/>
                <a:gd name="T44" fmla="*/ 736 w 741"/>
                <a:gd name="T45" fmla="*/ 782 h 850"/>
                <a:gd name="T46" fmla="*/ 728 w 741"/>
                <a:gd name="T47" fmla="*/ 802 h 850"/>
                <a:gd name="T48" fmla="*/ 726 w 741"/>
                <a:gd name="T49" fmla="*/ 804 h 850"/>
                <a:gd name="T50" fmla="*/ 714 w 741"/>
                <a:gd name="T51" fmla="*/ 820 h 850"/>
                <a:gd name="T52" fmla="*/ 697 w 741"/>
                <a:gd name="T53" fmla="*/ 833 h 850"/>
                <a:gd name="T54" fmla="*/ 680 w 741"/>
                <a:gd name="T55" fmla="*/ 843 h 850"/>
                <a:gd name="T56" fmla="*/ 661 w 741"/>
                <a:gd name="T57" fmla="*/ 848 h 850"/>
                <a:gd name="T58" fmla="*/ 640 w 741"/>
                <a:gd name="T59" fmla="*/ 850 h 850"/>
                <a:gd name="T60" fmla="*/ 620 w 741"/>
                <a:gd name="T61" fmla="*/ 847 h 850"/>
                <a:gd name="T62" fmla="*/ 599 w 741"/>
                <a:gd name="T63" fmla="*/ 840 h 850"/>
                <a:gd name="T64" fmla="*/ 243 w 741"/>
                <a:gd name="T65" fmla="*/ 668 h 850"/>
                <a:gd name="T66" fmla="*/ 227 w 741"/>
                <a:gd name="T67" fmla="*/ 658 h 850"/>
                <a:gd name="T68" fmla="*/ 212 w 741"/>
                <a:gd name="T69" fmla="*/ 645 h 850"/>
                <a:gd name="T70" fmla="*/ 201 w 741"/>
                <a:gd name="T71" fmla="*/ 629 h 850"/>
                <a:gd name="T72" fmla="*/ 193 w 741"/>
                <a:gd name="T73" fmla="*/ 612 h 850"/>
                <a:gd name="T74" fmla="*/ 188 w 741"/>
                <a:gd name="T75" fmla="*/ 593 h 850"/>
                <a:gd name="T76" fmla="*/ 133 w 741"/>
                <a:gd name="T77" fmla="*/ 182 h 850"/>
                <a:gd name="T78" fmla="*/ 94 w 741"/>
                <a:gd name="T79" fmla="*/ 584 h 850"/>
                <a:gd name="T80" fmla="*/ 94 w 741"/>
                <a:gd name="T81" fmla="*/ 603 h 850"/>
                <a:gd name="T82" fmla="*/ 97 w 741"/>
                <a:gd name="T83" fmla="*/ 623 h 850"/>
                <a:gd name="T84" fmla="*/ 103 w 741"/>
                <a:gd name="T85" fmla="*/ 643 h 850"/>
                <a:gd name="T86" fmla="*/ 111 w 741"/>
                <a:gd name="T87" fmla="*/ 662 h 850"/>
                <a:gd name="T88" fmla="*/ 120 w 741"/>
                <a:gd name="T89" fmla="*/ 679 h 850"/>
                <a:gd name="T90" fmla="*/ 78 w 741"/>
                <a:gd name="T91" fmla="*/ 688 h 850"/>
                <a:gd name="T92" fmla="*/ 39 w 741"/>
                <a:gd name="T93" fmla="*/ 698 h 850"/>
                <a:gd name="T94" fmla="*/ 0 w 741"/>
                <a:gd name="T95" fmla="*/ 712 h 850"/>
                <a:gd name="T96" fmla="*/ 93 w 741"/>
                <a:gd name="T97" fmla="*/ 102 h 850"/>
                <a:gd name="T98" fmla="*/ 99 w 741"/>
                <a:gd name="T99" fmla="*/ 79 h 850"/>
                <a:gd name="T100" fmla="*/ 109 w 741"/>
                <a:gd name="T101" fmla="*/ 57 h 850"/>
                <a:gd name="T102" fmla="*/ 122 w 741"/>
                <a:gd name="T103" fmla="*/ 39 h 850"/>
                <a:gd name="T104" fmla="*/ 140 w 741"/>
                <a:gd name="T105" fmla="*/ 24 h 850"/>
                <a:gd name="T106" fmla="*/ 159 w 741"/>
                <a:gd name="T107" fmla="*/ 11 h 850"/>
                <a:gd name="T108" fmla="*/ 182 w 741"/>
                <a:gd name="T109" fmla="*/ 4 h 850"/>
                <a:gd name="T110" fmla="*/ 204 w 741"/>
                <a:gd name="T111" fmla="*/ 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1" h="850">
                  <a:moveTo>
                    <a:pt x="204" y="0"/>
                  </a:moveTo>
                  <a:lnTo>
                    <a:pt x="229" y="2"/>
                  </a:lnTo>
                  <a:lnTo>
                    <a:pt x="497" y="43"/>
                  </a:lnTo>
                  <a:lnTo>
                    <a:pt x="521" y="48"/>
                  </a:lnTo>
                  <a:lnTo>
                    <a:pt x="542" y="58"/>
                  </a:lnTo>
                  <a:lnTo>
                    <a:pt x="560" y="72"/>
                  </a:lnTo>
                  <a:lnTo>
                    <a:pt x="576" y="90"/>
                  </a:lnTo>
                  <a:lnTo>
                    <a:pt x="587" y="109"/>
                  </a:lnTo>
                  <a:lnTo>
                    <a:pt x="595" y="131"/>
                  </a:lnTo>
                  <a:lnTo>
                    <a:pt x="598" y="154"/>
                  </a:lnTo>
                  <a:lnTo>
                    <a:pt x="597" y="178"/>
                  </a:lnTo>
                  <a:lnTo>
                    <a:pt x="549" y="492"/>
                  </a:lnTo>
                  <a:lnTo>
                    <a:pt x="451" y="444"/>
                  </a:lnTo>
                  <a:lnTo>
                    <a:pt x="327" y="142"/>
                  </a:lnTo>
                  <a:lnTo>
                    <a:pt x="378" y="513"/>
                  </a:lnTo>
                  <a:lnTo>
                    <a:pt x="685" y="663"/>
                  </a:lnTo>
                  <a:lnTo>
                    <a:pt x="703" y="674"/>
                  </a:lnTo>
                  <a:lnTo>
                    <a:pt x="718" y="688"/>
                  </a:lnTo>
                  <a:lnTo>
                    <a:pt x="729" y="705"/>
                  </a:lnTo>
                  <a:lnTo>
                    <a:pt x="737" y="723"/>
                  </a:lnTo>
                  <a:lnTo>
                    <a:pt x="741" y="742"/>
                  </a:lnTo>
                  <a:lnTo>
                    <a:pt x="741" y="762"/>
                  </a:lnTo>
                  <a:lnTo>
                    <a:pt x="736" y="782"/>
                  </a:lnTo>
                  <a:lnTo>
                    <a:pt x="728" y="802"/>
                  </a:lnTo>
                  <a:lnTo>
                    <a:pt x="726" y="804"/>
                  </a:lnTo>
                  <a:lnTo>
                    <a:pt x="714" y="820"/>
                  </a:lnTo>
                  <a:lnTo>
                    <a:pt x="697" y="833"/>
                  </a:lnTo>
                  <a:lnTo>
                    <a:pt x="680" y="843"/>
                  </a:lnTo>
                  <a:lnTo>
                    <a:pt x="661" y="848"/>
                  </a:lnTo>
                  <a:lnTo>
                    <a:pt x="640" y="850"/>
                  </a:lnTo>
                  <a:lnTo>
                    <a:pt x="620" y="847"/>
                  </a:lnTo>
                  <a:lnTo>
                    <a:pt x="599" y="840"/>
                  </a:lnTo>
                  <a:lnTo>
                    <a:pt x="243" y="668"/>
                  </a:lnTo>
                  <a:lnTo>
                    <a:pt x="227" y="658"/>
                  </a:lnTo>
                  <a:lnTo>
                    <a:pt x="212" y="645"/>
                  </a:lnTo>
                  <a:lnTo>
                    <a:pt x="201" y="629"/>
                  </a:lnTo>
                  <a:lnTo>
                    <a:pt x="193" y="612"/>
                  </a:lnTo>
                  <a:lnTo>
                    <a:pt x="188" y="593"/>
                  </a:lnTo>
                  <a:lnTo>
                    <a:pt x="133" y="182"/>
                  </a:lnTo>
                  <a:lnTo>
                    <a:pt x="94" y="584"/>
                  </a:lnTo>
                  <a:lnTo>
                    <a:pt x="94" y="603"/>
                  </a:lnTo>
                  <a:lnTo>
                    <a:pt x="97" y="623"/>
                  </a:lnTo>
                  <a:lnTo>
                    <a:pt x="103" y="643"/>
                  </a:lnTo>
                  <a:lnTo>
                    <a:pt x="111" y="662"/>
                  </a:lnTo>
                  <a:lnTo>
                    <a:pt x="120" y="679"/>
                  </a:lnTo>
                  <a:lnTo>
                    <a:pt x="78" y="688"/>
                  </a:lnTo>
                  <a:lnTo>
                    <a:pt x="39" y="698"/>
                  </a:lnTo>
                  <a:lnTo>
                    <a:pt x="0" y="712"/>
                  </a:lnTo>
                  <a:lnTo>
                    <a:pt x="93" y="102"/>
                  </a:lnTo>
                  <a:lnTo>
                    <a:pt x="99" y="79"/>
                  </a:lnTo>
                  <a:lnTo>
                    <a:pt x="109" y="57"/>
                  </a:lnTo>
                  <a:lnTo>
                    <a:pt x="122" y="39"/>
                  </a:lnTo>
                  <a:lnTo>
                    <a:pt x="140" y="24"/>
                  </a:lnTo>
                  <a:lnTo>
                    <a:pt x="159" y="11"/>
                  </a:lnTo>
                  <a:lnTo>
                    <a:pt x="182" y="4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99"/>
            <p:cNvSpPr>
              <a:spLocks/>
            </p:cNvSpPr>
            <p:nvPr/>
          </p:nvSpPr>
          <p:spPr bwMode="auto">
            <a:xfrm>
              <a:off x="3590925" y="3530600"/>
              <a:ext cx="63500" cy="63500"/>
            </a:xfrm>
            <a:custGeom>
              <a:avLst/>
              <a:gdLst>
                <a:gd name="T0" fmla="*/ 199 w 399"/>
                <a:gd name="T1" fmla="*/ 0 h 399"/>
                <a:gd name="T2" fmla="*/ 231 w 399"/>
                <a:gd name="T3" fmla="*/ 3 h 399"/>
                <a:gd name="T4" fmla="*/ 262 w 399"/>
                <a:gd name="T5" fmla="*/ 10 h 399"/>
                <a:gd name="T6" fmla="*/ 291 w 399"/>
                <a:gd name="T7" fmla="*/ 22 h 399"/>
                <a:gd name="T8" fmla="*/ 317 w 399"/>
                <a:gd name="T9" fmla="*/ 39 h 399"/>
                <a:gd name="T10" fmla="*/ 341 w 399"/>
                <a:gd name="T11" fmla="*/ 59 h 399"/>
                <a:gd name="T12" fmla="*/ 360 w 399"/>
                <a:gd name="T13" fmla="*/ 81 h 399"/>
                <a:gd name="T14" fmla="*/ 376 w 399"/>
                <a:gd name="T15" fmla="*/ 108 h 399"/>
                <a:gd name="T16" fmla="*/ 389 w 399"/>
                <a:gd name="T17" fmla="*/ 136 h 399"/>
                <a:gd name="T18" fmla="*/ 397 w 399"/>
                <a:gd name="T19" fmla="*/ 167 h 399"/>
                <a:gd name="T20" fmla="*/ 399 w 399"/>
                <a:gd name="T21" fmla="*/ 200 h 399"/>
                <a:gd name="T22" fmla="*/ 397 w 399"/>
                <a:gd name="T23" fmla="*/ 232 h 399"/>
                <a:gd name="T24" fmla="*/ 389 w 399"/>
                <a:gd name="T25" fmla="*/ 263 h 399"/>
                <a:gd name="T26" fmla="*/ 376 w 399"/>
                <a:gd name="T27" fmla="*/ 291 h 399"/>
                <a:gd name="T28" fmla="*/ 360 w 399"/>
                <a:gd name="T29" fmla="*/ 318 h 399"/>
                <a:gd name="T30" fmla="*/ 341 w 399"/>
                <a:gd name="T31" fmla="*/ 340 h 399"/>
                <a:gd name="T32" fmla="*/ 317 w 399"/>
                <a:gd name="T33" fmla="*/ 360 h 399"/>
                <a:gd name="T34" fmla="*/ 291 w 399"/>
                <a:gd name="T35" fmla="*/ 377 h 399"/>
                <a:gd name="T36" fmla="*/ 262 w 399"/>
                <a:gd name="T37" fmla="*/ 389 h 399"/>
                <a:gd name="T38" fmla="*/ 231 w 399"/>
                <a:gd name="T39" fmla="*/ 396 h 399"/>
                <a:gd name="T40" fmla="*/ 199 w 399"/>
                <a:gd name="T41" fmla="*/ 399 h 399"/>
                <a:gd name="T42" fmla="*/ 167 w 399"/>
                <a:gd name="T43" fmla="*/ 396 h 399"/>
                <a:gd name="T44" fmla="*/ 137 w 399"/>
                <a:gd name="T45" fmla="*/ 389 h 399"/>
                <a:gd name="T46" fmla="*/ 108 w 399"/>
                <a:gd name="T47" fmla="*/ 377 h 399"/>
                <a:gd name="T48" fmla="*/ 81 w 399"/>
                <a:gd name="T49" fmla="*/ 360 h 399"/>
                <a:gd name="T50" fmla="*/ 58 w 399"/>
                <a:gd name="T51" fmla="*/ 340 h 399"/>
                <a:gd name="T52" fmla="*/ 38 w 399"/>
                <a:gd name="T53" fmla="*/ 318 h 399"/>
                <a:gd name="T54" fmla="*/ 22 w 399"/>
                <a:gd name="T55" fmla="*/ 291 h 399"/>
                <a:gd name="T56" fmla="*/ 10 w 399"/>
                <a:gd name="T57" fmla="*/ 263 h 399"/>
                <a:gd name="T58" fmla="*/ 2 w 399"/>
                <a:gd name="T59" fmla="*/ 232 h 399"/>
                <a:gd name="T60" fmla="*/ 0 w 399"/>
                <a:gd name="T61" fmla="*/ 200 h 399"/>
                <a:gd name="T62" fmla="*/ 2 w 399"/>
                <a:gd name="T63" fmla="*/ 167 h 399"/>
                <a:gd name="T64" fmla="*/ 10 w 399"/>
                <a:gd name="T65" fmla="*/ 136 h 399"/>
                <a:gd name="T66" fmla="*/ 22 w 399"/>
                <a:gd name="T67" fmla="*/ 108 h 399"/>
                <a:gd name="T68" fmla="*/ 38 w 399"/>
                <a:gd name="T69" fmla="*/ 81 h 399"/>
                <a:gd name="T70" fmla="*/ 58 w 399"/>
                <a:gd name="T71" fmla="*/ 59 h 399"/>
                <a:gd name="T72" fmla="*/ 81 w 399"/>
                <a:gd name="T73" fmla="*/ 39 h 399"/>
                <a:gd name="T74" fmla="*/ 108 w 399"/>
                <a:gd name="T75" fmla="*/ 22 h 399"/>
                <a:gd name="T76" fmla="*/ 137 w 399"/>
                <a:gd name="T77" fmla="*/ 10 h 399"/>
                <a:gd name="T78" fmla="*/ 167 w 399"/>
                <a:gd name="T79" fmla="*/ 3 h 399"/>
                <a:gd name="T80" fmla="*/ 199 w 399"/>
                <a:gd name="T8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9" h="399">
                  <a:moveTo>
                    <a:pt x="199" y="0"/>
                  </a:moveTo>
                  <a:lnTo>
                    <a:pt x="231" y="3"/>
                  </a:lnTo>
                  <a:lnTo>
                    <a:pt x="262" y="10"/>
                  </a:lnTo>
                  <a:lnTo>
                    <a:pt x="291" y="22"/>
                  </a:lnTo>
                  <a:lnTo>
                    <a:pt x="317" y="39"/>
                  </a:lnTo>
                  <a:lnTo>
                    <a:pt x="341" y="59"/>
                  </a:lnTo>
                  <a:lnTo>
                    <a:pt x="360" y="81"/>
                  </a:lnTo>
                  <a:lnTo>
                    <a:pt x="376" y="108"/>
                  </a:lnTo>
                  <a:lnTo>
                    <a:pt x="389" y="136"/>
                  </a:lnTo>
                  <a:lnTo>
                    <a:pt x="397" y="167"/>
                  </a:lnTo>
                  <a:lnTo>
                    <a:pt x="399" y="200"/>
                  </a:lnTo>
                  <a:lnTo>
                    <a:pt x="397" y="232"/>
                  </a:lnTo>
                  <a:lnTo>
                    <a:pt x="389" y="263"/>
                  </a:lnTo>
                  <a:lnTo>
                    <a:pt x="376" y="291"/>
                  </a:lnTo>
                  <a:lnTo>
                    <a:pt x="360" y="318"/>
                  </a:lnTo>
                  <a:lnTo>
                    <a:pt x="341" y="340"/>
                  </a:lnTo>
                  <a:lnTo>
                    <a:pt x="317" y="360"/>
                  </a:lnTo>
                  <a:lnTo>
                    <a:pt x="291" y="377"/>
                  </a:lnTo>
                  <a:lnTo>
                    <a:pt x="262" y="389"/>
                  </a:lnTo>
                  <a:lnTo>
                    <a:pt x="231" y="396"/>
                  </a:lnTo>
                  <a:lnTo>
                    <a:pt x="199" y="399"/>
                  </a:lnTo>
                  <a:lnTo>
                    <a:pt x="167" y="396"/>
                  </a:lnTo>
                  <a:lnTo>
                    <a:pt x="137" y="389"/>
                  </a:lnTo>
                  <a:lnTo>
                    <a:pt x="108" y="377"/>
                  </a:lnTo>
                  <a:lnTo>
                    <a:pt x="81" y="360"/>
                  </a:lnTo>
                  <a:lnTo>
                    <a:pt x="58" y="340"/>
                  </a:lnTo>
                  <a:lnTo>
                    <a:pt x="38" y="318"/>
                  </a:lnTo>
                  <a:lnTo>
                    <a:pt x="22" y="291"/>
                  </a:lnTo>
                  <a:lnTo>
                    <a:pt x="10" y="263"/>
                  </a:lnTo>
                  <a:lnTo>
                    <a:pt x="2" y="232"/>
                  </a:lnTo>
                  <a:lnTo>
                    <a:pt x="0" y="200"/>
                  </a:lnTo>
                  <a:lnTo>
                    <a:pt x="2" y="167"/>
                  </a:lnTo>
                  <a:lnTo>
                    <a:pt x="10" y="136"/>
                  </a:lnTo>
                  <a:lnTo>
                    <a:pt x="22" y="108"/>
                  </a:lnTo>
                  <a:lnTo>
                    <a:pt x="38" y="81"/>
                  </a:lnTo>
                  <a:lnTo>
                    <a:pt x="58" y="59"/>
                  </a:lnTo>
                  <a:lnTo>
                    <a:pt x="81" y="39"/>
                  </a:lnTo>
                  <a:lnTo>
                    <a:pt x="108" y="22"/>
                  </a:lnTo>
                  <a:lnTo>
                    <a:pt x="137" y="10"/>
                  </a:lnTo>
                  <a:lnTo>
                    <a:pt x="167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00"/>
            <p:cNvSpPr>
              <a:spLocks/>
            </p:cNvSpPr>
            <p:nvPr/>
          </p:nvSpPr>
          <p:spPr bwMode="auto">
            <a:xfrm>
              <a:off x="3486150" y="3633788"/>
              <a:ext cx="333375" cy="311150"/>
            </a:xfrm>
            <a:custGeom>
              <a:avLst/>
              <a:gdLst>
                <a:gd name="T0" fmla="*/ 1772 w 2102"/>
                <a:gd name="T1" fmla="*/ 22 h 1959"/>
                <a:gd name="T2" fmla="*/ 1821 w 2102"/>
                <a:gd name="T3" fmla="*/ 100 h 1959"/>
                <a:gd name="T4" fmla="*/ 1800 w 2102"/>
                <a:gd name="T5" fmla="*/ 191 h 1959"/>
                <a:gd name="T6" fmla="*/ 2005 w 2102"/>
                <a:gd name="T7" fmla="*/ 1573 h 1959"/>
                <a:gd name="T8" fmla="*/ 2081 w 2102"/>
                <a:gd name="T9" fmla="*/ 1624 h 1959"/>
                <a:gd name="T10" fmla="*/ 2100 w 2102"/>
                <a:gd name="T11" fmla="*/ 1715 h 1959"/>
                <a:gd name="T12" fmla="*/ 2049 w 2102"/>
                <a:gd name="T13" fmla="*/ 1791 h 1959"/>
                <a:gd name="T14" fmla="*/ 1787 w 2102"/>
                <a:gd name="T15" fmla="*/ 1812 h 1959"/>
                <a:gd name="T16" fmla="*/ 1780 w 2102"/>
                <a:gd name="T17" fmla="*/ 1895 h 1959"/>
                <a:gd name="T18" fmla="*/ 1703 w 2102"/>
                <a:gd name="T19" fmla="*/ 1956 h 1959"/>
                <a:gd name="T20" fmla="*/ 1605 w 2102"/>
                <a:gd name="T21" fmla="*/ 1933 h 1959"/>
                <a:gd name="T22" fmla="*/ 1562 w 2102"/>
                <a:gd name="T23" fmla="*/ 1844 h 1959"/>
                <a:gd name="T24" fmla="*/ 538 w 2102"/>
                <a:gd name="T25" fmla="*/ 1827 h 1959"/>
                <a:gd name="T26" fmla="*/ 515 w 2102"/>
                <a:gd name="T27" fmla="*/ 1916 h 1959"/>
                <a:gd name="T28" fmla="*/ 425 w 2102"/>
                <a:gd name="T29" fmla="*/ 1959 h 1959"/>
                <a:gd name="T30" fmla="*/ 335 w 2102"/>
                <a:gd name="T31" fmla="*/ 1916 h 1959"/>
                <a:gd name="T32" fmla="*/ 310 w 2102"/>
                <a:gd name="T33" fmla="*/ 1827 h 1959"/>
                <a:gd name="T34" fmla="*/ 74 w 2102"/>
                <a:gd name="T35" fmla="*/ 1802 h 1959"/>
                <a:gd name="T36" fmla="*/ 9 w 2102"/>
                <a:gd name="T37" fmla="*/ 1738 h 1959"/>
                <a:gd name="T38" fmla="*/ 2 w 2102"/>
                <a:gd name="T39" fmla="*/ 1667 h 1959"/>
                <a:gd name="T40" fmla="*/ 53 w 2102"/>
                <a:gd name="T41" fmla="*/ 1591 h 1959"/>
                <a:gd name="T42" fmla="*/ 150 w 2102"/>
                <a:gd name="T43" fmla="*/ 1570 h 1959"/>
                <a:gd name="T44" fmla="*/ 178 w 2102"/>
                <a:gd name="T45" fmla="*/ 840 h 1959"/>
                <a:gd name="T46" fmla="*/ 290 w 2102"/>
                <a:gd name="T47" fmla="*/ 680 h 1959"/>
                <a:gd name="T48" fmla="*/ 465 w 2102"/>
                <a:gd name="T49" fmla="*/ 587 h 1959"/>
                <a:gd name="T50" fmla="*/ 877 w 2102"/>
                <a:gd name="T51" fmla="*/ 702 h 1959"/>
                <a:gd name="T52" fmla="*/ 445 w 2102"/>
                <a:gd name="T53" fmla="*/ 729 h 1959"/>
                <a:gd name="T54" fmla="*/ 325 w 2102"/>
                <a:gd name="T55" fmla="*/ 834 h 1959"/>
                <a:gd name="T56" fmla="*/ 278 w 2102"/>
                <a:gd name="T57" fmla="*/ 990 h 1959"/>
                <a:gd name="T58" fmla="*/ 484 w 2102"/>
                <a:gd name="T59" fmla="*/ 1016 h 1959"/>
                <a:gd name="T60" fmla="*/ 509 w 2102"/>
                <a:gd name="T61" fmla="*/ 806 h 1959"/>
                <a:gd name="T62" fmla="*/ 720 w 2102"/>
                <a:gd name="T63" fmla="*/ 987 h 1959"/>
                <a:gd name="T64" fmla="*/ 540 w 2102"/>
                <a:gd name="T65" fmla="*/ 1563 h 1959"/>
                <a:gd name="T66" fmla="*/ 809 w 2102"/>
                <a:gd name="T67" fmla="*/ 1520 h 1959"/>
                <a:gd name="T68" fmla="*/ 1049 w 2102"/>
                <a:gd name="T69" fmla="*/ 913 h 1959"/>
                <a:gd name="T70" fmla="*/ 1043 w 2102"/>
                <a:gd name="T71" fmla="*/ 1528 h 1959"/>
                <a:gd name="T72" fmla="*/ 1464 w 2102"/>
                <a:gd name="T73" fmla="*/ 660 h 1959"/>
                <a:gd name="T74" fmla="*/ 1426 w 2102"/>
                <a:gd name="T75" fmla="*/ 693 h 1959"/>
                <a:gd name="T76" fmla="*/ 1358 w 2102"/>
                <a:gd name="T77" fmla="*/ 701 h 1959"/>
                <a:gd name="T78" fmla="*/ 1344 w 2102"/>
                <a:gd name="T79" fmla="*/ 701 h 1959"/>
                <a:gd name="T80" fmla="*/ 1325 w 2102"/>
                <a:gd name="T81" fmla="*/ 701 h 1959"/>
                <a:gd name="T82" fmla="*/ 1257 w 2102"/>
                <a:gd name="T83" fmla="*/ 701 h 1959"/>
                <a:gd name="T84" fmla="*/ 1164 w 2102"/>
                <a:gd name="T85" fmla="*/ 684 h 1959"/>
                <a:gd name="T86" fmla="*/ 1212 w 2102"/>
                <a:gd name="T87" fmla="*/ 574 h 1959"/>
                <a:gd name="T88" fmla="*/ 1252 w 2102"/>
                <a:gd name="T89" fmla="*/ 541 h 1959"/>
                <a:gd name="T90" fmla="*/ 1273 w 2102"/>
                <a:gd name="T91" fmla="*/ 511 h 1959"/>
                <a:gd name="T92" fmla="*/ 1293 w 2102"/>
                <a:gd name="T93" fmla="*/ 483 h 1959"/>
                <a:gd name="T94" fmla="*/ 1322 w 2102"/>
                <a:gd name="T95" fmla="*/ 443 h 1959"/>
                <a:gd name="T96" fmla="*/ 1370 w 2102"/>
                <a:gd name="T97" fmla="*/ 375 h 1959"/>
                <a:gd name="T98" fmla="*/ 1448 w 2102"/>
                <a:gd name="T99" fmla="*/ 266 h 1959"/>
                <a:gd name="T100" fmla="*/ 1567 w 2102"/>
                <a:gd name="T101" fmla="*/ 103 h 1959"/>
                <a:gd name="T102" fmla="*/ 1659 w 2102"/>
                <a:gd name="T103" fmla="*/ 8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02" h="1959">
                  <a:moveTo>
                    <a:pt x="1705" y="0"/>
                  </a:moveTo>
                  <a:lnTo>
                    <a:pt x="1728" y="3"/>
                  </a:lnTo>
                  <a:lnTo>
                    <a:pt x="1751" y="10"/>
                  </a:lnTo>
                  <a:lnTo>
                    <a:pt x="1772" y="22"/>
                  </a:lnTo>
                  <a:lnTo>
                    <a:pt x="1790" y="38"/>
                  </a:lnTo>
                  <a:lnTo>
                    <a:pt x="1806" y="58"/>
                  </a:lnTo>
                  <a:lnTo>
                    <a:pt x="1816" y="78"/>
                  </a:lnTo>
                  <a:lnTo>
                    <a:pt x="1821" y="100"/>
                  </a:lnTo>
                  <a:lnTo>
                    <a:pt x="1823" y="124"/>
                  </a:lnTo>
                  <a:lnTo>
                    <a:pt x="1820" y="147"/>
                  </a:lnTo>
                  <a:lnTo>
                    <a:pt x="1813" y="170"/>
                  </a:lnTo>
                  <a:lnTo>
                    <a:pt x="1800" y="191"/>
                  </a:lnTo>
                  <a:lnTo>
                    <a:pt x="1644" y="408"/>
                  </a:lnTo>
                  <a:lnTo>
                    <a:pt x="1975" y="1570"/>
                  </a:lnTo>
                  <a:lnTo>
                    <a:pt x="1981" y="1570"/>
                  </a:lnTo>
                  <a:lnTo>
                    <a:pt x="2005" y="1573"/>
                  </a:lnTo>
                  <a:lnTo>
                    <a:pt x="2028" y="1580"/>
                  </a:lnTo>
                  <a:lnTo>
                    <a:pt x="2049" y="1591"/>
                  </a:lnTo>
                  <a:lnTo>
                    <a:pt x="2066" y="1605"/>
                  </a:lnTo>
                  <a:lnTo>
                    <a:pt x="2081" y="1624"/>
                  </a:lnTo>
                  <a:lnTo>
                    <a:pt x="2092" y="1644"/>
                  </a:lnTo>
                  <a:lnTo>
                    <a:pt x="2100" y="1667"/>
                  </a:lnTo>
                  <a:lnTo>
                    <a:pt x="2102" y="1691"/>
                  </a:lnTo>
                  <a:lnTo>
                    <a:pt x="2100" y="1715"/>
                  </a:lnTo>
                  <a:lnTo>
                    <a:pt x="2092" y="1738"/>
                  </a:lnTo>
                  <a:lnTo>
                    <a:pt x="2081" y="1758"/>
                  </a:lnTo>
                  <a:lnTo>
                    <a:pt x="2066" y="1777"/>
                  </a:lnTo>
                  <a:lnTo>
                    <a:pt x="2049" y="1791"/>
                  </a:lnTo>
                  <a:lnTo>
                    <a:pt x="2028" y="1802"/>
                  </a:lnTo>
                  <a:lnTo>
                    <a:pt x="2005" y="1809"/>
                  </a:lnTo>
                  <a:lnTo>
                    <a:pt x="1981" y="1812"/>
                  </a:lnTo>
                  <a:lnTo>
                    <a:pt x="1787" y="1812"/>
                  </a:lnTo>
                  <a:lnTo>
                    <a:pt x="1791" y="1827"/>
                  </a:lnTo>
                  <a:lnTo>
                    <a:pt x="1792" y="1844"/>
                  </a:lnTo>
                  <a:lnTo>
                    <a:pt x="1789" y="1870"/>
                  </a:lnTo>
                  <a:lnTo>
                    <a:pt x="1780" y="1895"/>
                  </a:lnTo>
                  <a:lnTo>
                    <a:pt x="1767" y="1916"/>
                  </a:lnTo>
                  <a:lnTo>
                    <a:pt x="1749" y="1933"/>
                  </a:lnTo>
                  <a:lnTo>
                    <a:pt x="1728" y="1947"/>
                  </a:lnTo>
                  <a:lnTo>
                    <a:pt x="1703" y="1956"/>
                  </a:lnTo>
                  <a:lnTo>
                    <a:pt x="1677" y="1959"/>
                  </a:lnTo>
                  <a:lnTo>
                    <a:pt x="1651" y="1956"/>
                  </a:lnTo>
                  <a:lnTo>
                    <a:pt x="1627" y="1947"/>
                  </a:lnTo>
                  <a:lnTo>
                    <a:pt x="1605" y="1933"/>
                  </a:lnTo>
                  <a:lnTo>
                    <a:pt x="1587" y="1916"/>
                  </a:lnTo>
                  <a:lnTo>
                    <a:pt x="1574" y="1895"/>
                  </a:lnTo>
                  <a:lnTo>
                    <a:pt x="1566" y="1870"/>
                  </a:lnTo>
                  <a:lnTo>
                    <a:pt x="1562" y="1844"/>
                  </a:lnTo>
                  <a:lnTo>
                    <a:pt x="1563" y="1827"/>
                  </a:lnTo>
                  <a:lnTo>
                    <a:pt x="1567" y="1812"/>
                  </a:lnTo>
                  <a:lnTo>
                    <a:pt x="535" y="1812"/>
                  </a:lnTo>
                  <a:lnTo>
                    <a:pt x="538" y="1827"/>
                  </a:lnTo>
                  <a:lnTo>
                    <a:pt x="540" y="1844"/>
                  </a:lnTo>
                  <a:lnTo>
                    <a:pt x="537" y="1870"/>
                  </a:lnTo>
                  <a:lnTo>
                    <a:pt x="528" y="1895"/>
                  </a:lnTo>
                  <a:lnTo>
                    <a:pt x="515" y="1916"/>
                  </a:lnTo>
                  <a:lnTo>
                    <a:pt x="496" y="1933"/>
                  </a:lnTo>
                  <a:lnTo>
                    <a:pt x="475" y="1947"/>
                  </a:lnTo>
                  <a:lnTo>
                    <a:pt x="451" y="1956"/>
                  </a:lnTo>
                  <a:lnTo>
                    <a:pt x="425" y="1959"/>
                  </a:lnTo>
                  <a:lnTo>
                    <a:pt x="398" y="1956"/>
                  </a:lnTo>
                  <a:lnTo>
                    <a:pt x="374" y="1947"/>
                  </a:lnTo>
                  <a:lnTo>
                    <a:pt x="352" y="1933"/>
                  </a:lnTo>
                  <a:lnTo>
                    <a:pt x="335" y="1916"/>
                  </a:lnTo>
                  <a:lnTo>
                    <a:pt x="322" y="1895"/>
                  </a:lnTo>
                  <a:lnTo>
                    <a:pt x="312" y="1870"/>
                  </a:lnTo>
                  <a:lnTo>
                    <a:pt x="309" y="1844"/>
                  </a:lnTo>
                  <a:lnTo>
                    <a:pt x="310" y="1827"/>
                  </a:lnTo>
                  <a:lnTo>
                    <a:pt x="315" y="1812"/>
                  </a:lnTo>
                  <a:lnTo>
                    <a:pt x="122" y="1812"/>
                  </a:lnTo>
                  <a:lnTo>
                    <a:pt x="97" y="1809"/>
                  </a:lnTo>
                  <a:lnTo>
                    <a:pt x="74" y="1802"/>
                  </a:lnTo>
                  <a:lnTo>
                    <a:pt x="53" y="1791"/>
                  </a:lnTo>
                  <a:lnTo>
                    <a:pt x="36" y="1777"/>
                  </a:lnTo>
                  <a:lnTo>
                    <a:pt x="20" y="1758"/>
                  </a:lnTo>
                  <a:lnTo>
                    <a:pt x="9" y="1738"/>
                  </a:lnTo>
                  <a:lnTo>
                    <a:pt x="2" y="1715"/>
                  </a:lnTo>
                  <a:lnTo>
                    <a:pt x="0" y="1691"/>
                  </a:lnTo>
                  <a:lnTo>
                    <a:pt x="0" y="1691"/>
                  </a:lnTo>
                  <a:lnTo>
                    <a:pt x="2" y="1667"/>
                  </a:lnTo>
                  <a:lnTo>
                    <a:pt x="9" y="1644"/>
                  </a:lnTo>
                  <a:lnTo>
                    <a:pt x="20" y="1624"/>
                  </a:lnTo>
                  <a:lnTo>
                    <a:pt x="36" y="1605"/>
                  </a:lnTo>
                  <a:lnTo>
                    <a:pt x="53" y="1591"/>
                  </a:lnTo>
                  <a:lnTo>
                    <a:pt x="75" y="1580"/>
                  </a:lnTo>
                  <a:lnTo>
                    <a:pt x="97" y="1573"/>
                  </a:lnTo>
                  <a:lnTo>
                    <a:pt x="122" y="1570"/>
                  </a:lnTo>
                  <a:lnTo>
                    <a:pt x="150" y="1570"/>
                  </a:lnTo>
                  <a:lnTo>
                    <a:pt x="150" y="990"/>
                  </a:lnTo>
                  <a:lnTo>
                    <a:pt x="153" y="938"/>
                  </a:lnTo>
                  <a:lnTo>
                    <a:pt x="162" y="888"/>
                  </a:lnTo>
                  <a:lnTo>
                    <a:pt x="178" y="840"/>
                  </a:lnTo>
                  <a:lnTo>
                    <a:pt x="199" y="795"/>
                  </a:lnTo>
                  <a:lnTo>
                    <a:pt x="225" y="753"/>
                  </a:lnTo>
                  <a:lnTo>
                    <a:pt x="255" y="715"/>
                  </a:lnTo>
                  <a:lnTo>
                    <a:pt x="290" y="680"/>
                  </a:lnTo>
                  <a:lnTo>
                    <a:pt x="329" y="649"/>
                  </a:lnTo>
                  <a:lnTo>
                    <a:pt x="371" y="623"/>
                  </a:lnTo>
                  <a:lnTo>
                    <a:pt x="417" y="603"/>
                  </a:lnTo>
                  <a:lnTo>
                    <a:pt x="465" y="587"/>
                  </a:lnTo>
                  <a:lnTo>
                    <a:pt x="515" y="578"/>
                  </a:lnTo>
                  <a:lnTo>
                    <a:pt x="567" y="574"/>
                  </a:lnTo>
                  <a:lnTo>
                    <a:pt x="613" y="574"/>
                  </a:lnTo>
                  <a:lnTo>
                    <a:pt x="877" y="702"/>
                  </a:lnTo>
                  <a:lnTo>
                    <a:pt x="567" y="702"/>
                  </a:lnTo>
                  <a:lnTo>
                    <a:pt x="524" y="705"/>
                  </a:lnTo>
                  <a:lnTo>
                    <a:pt x="483" y="715"/>
                  </a:lnTo>
                  <a:lnTo>
                    <a:pt x="445" y="729"/>
                  </a:lnTo>
                  <a:lnTo>
                    <a:pt x="410" y="748"/>
                  </a:lnTo>
                  <a:lnTo>
                    <a:pt x="377" y="773"/>
                  </a:lnTo>
                  <a:lnTo>
                    <a:pt x="348" y="801"/>
                  </a:lnTo>
                  <a:lnTo>
                    <a:pt x="325" y="834"/>
                  </a:lnTo>
                  <a:lnTo>
                    <a:pt x="304" y="868"/>
                  </a:lnTo>
                  <a:lnTo>
                    <a:pt x="290" y="907"/>
                  </a:lnTo>
                  <a:lnTo>
                    <a:pt x="281" y="948"/>
                  </a:lnTo>
                  <a:lnTo>
                    <a:pt x="278" y="990"/>
                  </a:lnTo>
                  <a:lnTo>
                    <a:pt x="278" y="1570"/>
                  </a:lnTo>
                  <a:lnTo>
                    <a:pt x="374" y="1570"/>
                  </a:lnTo>
                  <a:lnTo>
                    <a:pt x="374" y="1333"/>
                  </a:lnTo>
                  <a:lnTo>
                    <a:pt x="484" y="1016"/>
                  </a:lnTo>
                  <a:lnTo>
                    <a:pt x="436" y="848"/>
                  </a:lnTo>
                  <a:lnTo>
                    <a:pt x="459" y="831"/>
                  </a:lnTo>
                  <a:lnTo>
                    <a:pt x="483" y="816"/>
                  </a:lnTo>
                  <a:lnTo>
                    <a:pt x="509" y="806"/>
                  </a:lnTo>
                  <a:lnTo>
                    <a:pt x="537" y="800"/>
                  </a:lnTo>
                  <a:lnTo>
                    <a:pt x="567" y="797"/>
                  </a:lnTo>
                  <a:lnTo>
                    <a:pt x="665" y="797"/>
                  </a:lnTo>
                  <a:lnTo>
                    <a:pt x="720" y="987"/>
                  </a:lnTo>
                  <a:lnTo>
                    <a:pt x="724" y="1011"/>
                  </a:lnTo>
                  <a:lnTo>
                    <a:pt x="723" y="1035"/>
                  </a:lnTo>
                  <a:lnTo>
                    <a:pt x="718" y="1058"/>
                  </a:lnTo>
                  <a:lnTo>
                    <a:pt x="540" y="1563"/>
                  </a:lnTo>
                  <a:lnTo>
                    <a:pt x="537" y="1570"/>
                  </a:lnTo>
                  <a:lnTo>
                    <a:pt x="819" y="1570"/>
                  </a:lnTo>
                  <a:lnTo>
                    <a:pt x="811" y="1546"/>
                  </a:lnTo>
                  <a:lnTo>
                    <a:pt x="809" y="1520"/>
                  </a:lnTo>
                  <a:lnTo>
                    <a:pt x="826" y="993"/>
                  </a:lnTo>
                  <a:lnTo>
                    <a:pt x="727" y="797"/>
                  </a:lnTo>
                  <a:lnTo>
                    <a:pt x="990" y="797"/>
                  </a:lnTo>
                  <a:lnTo>
                    <a:pt x="1049" y="913"/>
                  </a:lnTo>
                  <a:lnTo>
                    <a:pt x="1056" y="931"/>
                  </a:lnTo>
                  <a:lnTo>
                    <a:pt x="1060" y="951"/>
                  </a:lnTo>
                  <a:lnTo>
                    <a:pt x="1061" y="970"/>
                  </a:lnTo>
                  <a:lnTo>
                    <a:pt x="1043" y="1528"/>
                  </a:lnTo>
                  <a:lnTo>
                    <a:pt x="1040" y="1549"/>
                  </a:lnTo>
                  <a:lnTo>
                    <a:pt x="1033" y="1570"/>
                  </a:lnTo>
                  <a:lnTo>
                    <a:pt x="1723" y="1570"/>
                  </a:lnTo>
                  <a:lnTo>
                    <a:pt x="1464" y="660"/>
                  </a:lnTo>
                  <a:lnTo>
                    <a:pt x="1457" y="670"/>
                  </a:lnTo>
                  <a:lnTo>
                    <a:pt x="1449" y="679"/>
                  </a:lnTo>
                  <a:lnTo>
                    <a:pt x="1439" y="687"/>
                  </a:lnTo>
                  <a:lnTo>
                    <a:pt x="1426" y="693"/>
                  </a:lnTo>
                  <a:lnTo>
                    <a:pt x="1410" y="697"/>
                  </a:lnTo>
                  <a:lnTo>
                    <a:pt x="1391" y="700"/>
                  </a:lnTo>
                  <a:lnTo>
                    <a:pt x="1367" y="701"/>
                  </a:lnTo>
                  <a:lnTo>
                    <a:pt x="1358" y="701"/>
                  </a:lnTo>
                  <a:lnTo>
                    <a:pt x="1353" y="701"/>
                  </a:lnTo>
                  <a:lnTo>
                    <a:pt x="1349" y="701"/>
                  </a:lnTo>
                  <a:lnTo>
                    <a:pt x="1346" y="701"/>
                  </a:lnTo>
                  <a:lnTo>
                    <a:pt x="1344" y="701"/>
                  </a:lnTo>
                  <a:lnTo>
                    <a:pt x="1341" y="701"/>
                  </a:lnTo>
                  <a:lnTo>
                    <a:pt x="1338" y="701"/>
                  </a:lnTo>
                  <a:lnTo>
                    <a:pt x="1333" y="701"/>
                  </a:lnTo>
                  <a:lnTo>
                    <a:pt x="1325" y="701"/>
                  </a:lnTo>
                  <a:lnTo>
                    <a:pt x="1314" y="701"/>
                  </a:lnTo>
                  <a:lnTo>
                    <a:pt x="1300" y="701"/>
                  </a:lnTo>
                  <a:lnTo>
                    <a:pt x="1281" y="701"/>
                  </a:lnTo>
                  <a:lnTo>
                    <a:pt x="1257" y="701"/>
                  </a:lnTo>
                  <a:lnTo>
                    <a:pt x="1226" y="701"/>
                  </a:lnTo>
                  <a:lnTo>
                    <a:pt x="1190" y="702"/>
                  </a:lnTo>
                  <a:lnTo>
                    <a:pt x="1146" y="702"/>
                  </a:lnTo>
                  <a:lnTo>
                    <a:pt x="1164" y="684"/>
                  </a:lnTo>
                  <a:lnTo>
                    <a:pt x="1181" y="663"/>
                  </a:lnTo>
                  <a:lnTo>
                    <a:pt x="1194" y="640"/>
                  </a:lnTo>
                  <a:lnTo>
                    <a:pt x="1206" y="608"/>
                  </a:lnTo>
                  <a:lnTo>
                    <a:pt x="1212" y="574"/>
                  </a:lnTo>
                  <a:lnTo>
                    <a:pt x="1229" y="574"/>
                  </a:lnTo>
                  <a:lnTo>
                    <a:pt x="1237" y="562"/>
                  </a:lnTo>
                  <a:lnTo>
                    <a:pt x="1245" y="551"/>
                  </a:lnTo>
                  <a:lnTo>
                    <a:pt x="1252" y="541"/>
                  </a:lnTo>
                  <a:lnTo>
                    <a:pt x="1258" y="533"/>
                  </a:lnTo>
                  <a:lnTo>
                    <a:pt x="1263" y="525"/>
                  </a:lnTo>
                  <a:lnTo>
                    <a:pt x="1268" y="518"/>
                  </a:lnTo>
                  <a:lnTo>
                    <a:pt x="1273" y="511"/>
                  </a:lnTo>
                  <a:lnTo>
                    <a:pt x="1278" y="505"/>
                  </a:lnTo>
                  <a:lnTo>
                    <a:pt x="1283" y="498"/>
                  </a:lnTo>
                  <a:lnTo>
                    <a:pt x="1288" y="490"/>
                  </a:lnTo>
                  <a:lnTo>
                    <a:pt x="1293" y="483"/>
                  </a:lnTo>
                  <a:lnTo>
                    <a:pt x="1299" y="474"/>
                  </a:lnTo>
                  <a:lnTo>
                    <a:pt x="1306" y="465"/>
                  </a:lnTo>
                  <a:lnTo>
                    <a:pt x="1313" y="455"/>
                  </a:lnTo>
                  <a:lnTo>
                    <a:pt x="1322" y="443"/>
                  </a:lnTo>
                  <a:lnTo>
                    <a:pt x="1332" y="429"/>
                  </a:lnTo>
                  <a:lnTo>
                    <a:pt x="1343" y="413"/>
                  </a:lnTo>
                  <a:lnTo>
                    <a:pt x="1356" y="396"/>
                  </a:lnTo>
                  <a:lnTo>
                    <a:pt x="1370" y="375"/>
                  </a:lnTo>
                  <a:lnTo>
                    <a:pt x="1387" y="353"/>
                  </a:lnTo>
                  <a:lnTo>
                    <a:pt x="1405" y="328"/>
                  </a:lnTo>
                  <a:lnTo>
                    <a:pt x="1426" y="299"/>
                  </a:lnTo>
                  <a:lnTo>
                    <a:pt x="1448" y="266"/>
                  </a:lnTo>
                  <a:lnTo>
                    <a:pt x="1474" y="232"/>
                  </a:lnTo>
                  <a:lnTo>
                    <a:pt x="1501" y="192"/>
                  </a:lnTo>
                  <a:lnTo>
                    <a:pt x="1532" y="149"/>
                  </a:lnTo>
                  <a:lnTo>
                    <a:pt x="1567" y="103"/>
                  </a:lnTo>
                  <a:lnTo>
                    <a:pt x="1603" y="51"/>
                  </a:lnTo>
                  <a:lnTo>
                    <a:pt x="1620" y="32"/>
                  </a:lnTo>
                  <a:lnTo>
                    <a:pt x="1638" y="18"/>
                  </a:lnTo>
                  <a:lnTo>
                    <a:pt x="1659" y="8"/>
                  </a:lnTo>
                  <a:lnTo>
                    <a:pt x="1682" y="2"/>
                  </a:lnTo>
                  <a:lnTo>
                    <a:pt x="1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01"/>
            <p:cNvSpPr>
              <a:spLocks/>
            </p:cNvSpPr>
            <p:nvPr/>
          </p:nvSpPr>
          <p:spPr bwMode="auto">
            <a:xfrm>
              <a:off x="3844925" y="3632200"/>
              <a:ext cx="174625" cy="312738"/>
            </a:xfrm>
            <a:custGeom>
              <a:avLst/>
              <a:gdLst>
                <a:gd name="T0" fmla="*/ 891 w 1100"/>
                <a:gd name="T1" fmla="*/ 25 h 1973"/>
                <a:gd name="T2" fmla="*/ 1004 w 1100"/>
                <a:gd name="T3" fmla="*/ 152 h 1973"/>
                <a:gd name="T4" fmla="*/ 1095 w 1100"/>
                <a:gd name="T5" fmla="*/ 972 h 1973"/>
                <a:gd name="T6" fmla="*/ 1014 w 1100"/>
                <a:gd name="T7" fmla="*/ 1036 h 1973"/>
                <a:gd name="T8" fmla="*/ 921 w 1100"/>
                <a:gd name="T9" fmla="*/ 992 h 1973"/>
                <a:gd name="T10" fmla="*/ 879 w 1100"/>
                <a:gd name="T11" fmla="*/ 718 h 1973"/>
                <a:gd name="T12" fmla="*/ 849 w 1100"/>
                <a:gd name="T13" fmla="*/ 453 h 1973"/>
                <a:gd name="T14" fmla="*/ 831 w 1100"/>
                <a:gd name="T15" fmla="*/ 308 h 1973"/>
                <a:gd name="T16" fmla="*/ 824 w 1100"/>
                <a:gd name="T17" fmla="*/ 246 h 1973"/>
                <a:gd name="T18" fmla="*/ 823 w 1100"/>
                <a:gd name="T19" fmla="*/ 232 h 1973"/>
                <a:gd name="T20" fmla="*/ 813 w 1100"/>
                <a:gd name="T21" fmla="*/ 212 h 1973"/>
                <a:gd name="T22" fmla="*/ 782 w 1100"/>
                <a:gd name="T23" fmla="*/ 320 h 1973"/>
                <a:gd name="T24" fmla="*/ 782 w 1100"/>
                <a:gd name="T25" fmla="*/ 682 h 1973"/>
                <a:gd name="T26" fmla="*/ 783 w 1100"/>
                <a:gd name="T27" fmla="*/ 941 h 1973"/>
                <a:gd name="T28" fmla="*/ 783 w 1100"/>
                <a:gd name="T29" fmla="*/ 1175 h 1973"/>
                <a:gd name="T30" fmla="*/ 784 w 1100"/>
                <a:gd name="T31" fmla="*/ 1455 h 1973"/>
                <a:gd name="T32" fmla="*/ 784 w 1100"/>
                <a:gd name="T33" fmla="*/ 1857 h 1973"/>
                <a:gd name="T34" fmla="*/ 719 w 1100"/>
                <a:gd name="T35" fmla="*/ 1961 h 1973"/>
                <a:gd name="T36" fmla="*/ 595 w 1100"/>
                <a:gd name="T37" fmla="*/ 1947 h 1973"/>
                <a:gd name="T38" fmla="*/ 551 w 1100"/>
                <a:gd name="T39" fmla="*/ 928 h 1973"/>
                <a:gd name="T40" fmla="*/ 476 w 1100"/>
                <a:gd name="T41" fmla="*/ 1929 h 1973"/>
                <a:gd name="T42" fmla="*/ 357 w 1100"/>
                <a:gd name="T43" fmla="*/ 1970 h 1973"/>
                <a:gd name="T44" fmla="*/ 272 w 1100"/>
                <a:gd name="T45" fmla="*/ 1883 h 1973"/>
                <a:gd name="T46" fmla="*/ 538 w 1100"/>
                <a:gd name="T47" fmla="*/ 703 h 1973"/>
                <a:gd name="T48" fmla="*/ 639 w 1100"/>
                <a:gd name="T49" fmla="*/ 641 h 1973"/>
                <a:gd name="T50" fmla="*/ 668 w 1100"/>
                <a:gd name="T51" fmla="*/ 571 h 1973"/>
                <a:gd name="T52" fmla="*/ 704 w 1100"/>
                <a:gd name="T53" fmla="*/ 435 h 1973"/>
                <a:gd name="T54" fmla="*/ 735 w 1100"/>
                <a:gd name="T55" fmla="*/ 313 h 1973"/>
                <a:gd name="T56" fmla="*/ 734 w 1100"/>
                <a:gd name="T57" fmla="*/ 258 h 1973"/>
                <a:gd name="T58" fmla="*/ 618 w 1100"/>
                <a:gd name="T59" fmla="*/ 220 h 1973"/>
                <a:gd name="T60" fmla="*/ 526 w 1100"/>
                <a:gd name="T61" fmla="*/ 197 h 1973"/>
                <a:gd name="T62" fmla="*/ 453 w 1100"/>
                <a:gd name="T63" fmla="*/ 180 h 1973"/>
                <a:gd name="T64" fmla="*/ 421 w 1100"/>
                <a:gd name="T65" fmla="*/ 209 h 1973"/>
                <a:gd name="T66" fmla="*/ 402 w 1100"/>
                <a:gd name="T67" fmla="*/ 278 h 1973"/>
                <a:gd name="T68" fmla="*/ 382 w 1100"/>
                <a:gd name="T69" fmla="*/ 360 h 1973"/>
                <a:gd name="T70" fmla="*/ 266 w 1100"/>
                <a:gd name="T71" fmla="*/ 219 h 1973"/>
                <a:gd name="T72" fmla="*/ 230 w 1100"/>
                <a:gd name="T73" fmla="*/ 230 h 1973"/>
                <a:gd name="T74" fmla="*/ 229 w 1100"/>
                <a:gd name="T75" fmla="*/ 241 h 1973"/>
                <a:gd name="T76" fmla="*/ 222 w 1100"/>
                <a:gd name="T77" fmla="*/ 305 h 1973"/>
                <a:gd name="T78" fmla="*/ 241 w 1100"/>
                <a:gd name="T79" fmla="*/ 441 h 1973"/>
                <a:gd name="T80" fmla="*/ 351 w 1100"/>
                <a:gd name="T81" fmla="*/ 443 h 1973"/>
                <a:gd name="T82" fmla="*/ 450 w 1100"/>
                <a:gd name="T83" fmla="*/ 445 h 1973"/>
                <a:gd name="T84" fmla="*/ 556 w 1100"/>
                <a:gd name="T85" fmla="*/ 484 h 1973"/>
                <a:gd name="T86" fmla="*/ 565 w 1100"/>
                <a:gd name="T87" fmla="*/ 587 h 1973"/>
                <a:gd name="T88" fmla="*/ 477 w 1100"/>
                <a:gd name="T89" fmla="*/ 640 h 1973"/>
                <a:gd name="T90" fmla="*/ 16 w 1100"/>
                <a:gd name="T91" fmla="*/ 589 h 1973"/>
                <a:gd name="T92" fmla="*/ 7 w 1100"/>
                <a:gd name="T93" fmla="*/ 463 h 1973"/>
                <a:gd name="T94" fmla="*/ 18 w 1100"/>
                <a:gd name="T95" fmla="*/ 373 h 1973"/>
                <a:gd name="T96" fmla="*/ 29 w 1100"/>
                <a:gd name="T97" fmla="*/ 284 h 1973"/>
                <a:gd name="T98" fmla="*/ 63 w 1100"/>
                <a:gd name="T99" fmla="*/ 121 h 1973"/>
                <a:gd name="T100" fmla="*/ 194 w 1100"/>
                <a:gd name="T101" fmla="*/ 12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0" h="1973">
                  <a:moveTo>
                    <a:pt x="266" y="0"/>
                  </a:moveTo>
                  <a:lnTo>
                    <a:pt x="787" y="0"/>
                  </a:lnTo>
                  <a:lnTo>
                    <a:pt x="824" y="4"/>
                  </a:lnTo>
                  <a:lnTo>
                    <a:pt x="859" y="12"/>
                  </a:lnTo>
                  <a:lnTo>
                    <a:pt x="891" y="25"/>
                  </a:lnTo>
                  <a:lnTo>
                    <a:pt x="920" y="43"/>
                  </a:lnTo>
                  <a:lnTo>
                    <a:pt x="948" y="66"/>
                  </a:lnTo>
                  <a:lnTo>
                    <a:pt x="970" y="91"/>
                  </a:lnTo>
                  <a:lnTo>
                    <a:pt x="990" y="121"/>
                  </a:lnTo>
                  <a:lnTo>
                    <a:pt x="1004" y="152"/>
                  </a:lnTo>
                  <a:lnTo>
                    <a:pt x="1013" y="186"/>
                  </a:lnTo>
                  <a:lnTo>
                    <a:pt x="1017" y="222"/>
                  </a:lnTo>
                  <a:lnTo>
                    <a:pt x="1100" y="929"/>
                  </a:lnTo>
                  <a:lnTo>
                    <a:pt x="1100" y="952"/>
                  </a:lnTo>
                  <a:lnTo>
                    <a:pt x="1095" y="972"/>
                  </a:lnTo>
                  <a:lnTo>
                    <a:pt x="1086" y="991"/>
                  </a:lnTo>
                  <a:lnTo>
                    <a:pt x="1072" y="1008"/>
                  </a:lnTo>
                  <a:lnTo>
                    <a:pt x="1056" y="1022"/>
                  </a:lnTo>
                  <a:lnTo>
                    <a:pt x="1037" y="1031"/>
                  </a:lnTo>
                  <a:lnTo>
                    <a:pt x="1014" y="1036"/>
                  </a:lnTo>
                  <a:lnTo>
                    <a:pt x="992" y="1036"/>
                  </a:lnTo>
                  <a:lnTo>
                    <a:pt x="971" y="1031"/>
                  </a:lnTo>
                  <a:lnTo>
                    <a:pt x="952" y="1022"/>
                  </a:lnTo>
                  <a:lnTo>
                    <a:pt x="934" y="1009"/>
                  </a:lnTo>
                  <a:lnTo>
                    <a:pt x="921" y="992"/>
                  </a:lnTo>
                  <a:lnTo>
                    <a:pt x="912" y="973"/>
                  </a:lnTo>
                  <a:lnTo>
                    <a:pt x="907" y="952"/>
                  </a:lnTo>
                  <a:lnTo>
                    <a:pt x="897" y="867"/>
                  </a:lnTo>
                  <a:lnTo>
                    <a:pt x="887" y="790"/>
                  </a:lnTo>
                  <a:lnTo>
                    <a:pt x="879" y="718"/>
                  </a:lnTo>
                  <a:lnTo>
                    <a:pt x="872" y="654"/>
                  </a:lnTo>
                  <a:lnTo>
                    <a:pt x="865" y="595"/>
                  </a:lnTo>
                  <a:lnTo>
                    <a:pt x="859" y="542"/>
                  </a:lnTo>
                  <a:lnTo>
                    <a:pt x="854" y="495"/>
                  </a:lnTo>
                  <a:lnTo>
                    <a:pt x="849" y="453"/>
                  </a:lnTo>
                  <a:lnTo>
                    <a:pt x="844" y="416"/>
                  </a:lnTo>
                  <a:lnTo>
                    <a:pt x="840" y="382"/>
                  </a:lnTo>
                  <a:lnTo>
                    <a:pt x="836" y="354"/>
                  </a:lnTo>
                  <a:lnTo>
                    <a:pt x="834" y="329"/>
                  </a:lnTo>
                  <a:lnTo>
                    <a:pt x="831" y="308"/>
                  </a:lnTo>
                  <a:lnTo>
                    <a:pt x="829" y="290"/>
                  </a:lnTo>
                  <a:lnTo>
                    <a:pt x="827" y="275"/>
                  </a:lnTo>
                  <a:lnTo>
                    <a:pt x="826" y="263"/>
                  </a:lnTo>
                  <a:lnTo>
                    <a:pt x="825" y="254"/>
                  </a:lnTo>
                  <a:lnTo>
                    <a:pt x="824" y="246"/>
                  </a:lnTo>
                  <a:lnTo>
                    <a:pt x="824" y="241"/>
                  </a:lnTo>
                  <a:lnTo>
                    <a:pt x="823" y="237"/>
                  </a:lnTo>
                  <a:lnTo>
                    <a:pt x="823" y="234"/>
                  </a:lnTo>
                  <a:lnTo>
                    <a:pt x="823" y="233"/>
                  </a:lnTo>
                  <a:lnTo>
                    <a:pt x="823" y="232"/>
                  </a:lnTo>
                  <a:lnTo>
                    <a:pt x="823" y="231"/>
                  </a:lnTo>
                  <a:lnTo>
                    <a:pt x="823" y="230"/>
                  </a:lnTo>
                  <a:lnTo>
                    <a:pt x="823" y="230"/>
                  </a:lnTo>
                  <a:lnTo>
                    <a:pt x="820" y="219"/>
                  </a:lnTo>
                  <a:lnTo>
                    <a:pt x="813" y="212"/>
                  </a:lnTo>
                  <a:lnTo>
                    <a:pt x="803" y="209"/>
                  </a:lnTo>
                  <a:lnTo>
                    <a:pt x="792" y="212"/>
                  </a:lnTo>
                  <a:lnTo>
                    <a:pt x="785" y="219"/>
                  </a:lnTo>
                  <a:lnTo>
                    <a:pt x="782" y="230"/>
                  </a:lnTo>
                  <a:lnTo>
                    <a:pt x="782" y="320"/>
                  </a:lnTo>
                  <a:lnTo>
                    <a:pt x="782" y="405"/>
                  </a:lnTo>
                  <a:lnTo>
                    <a:pt x="782" y="482"/>
                  </a:lnTo>
                  <a:lnTo>
                    <a:pt x="782" y="553"/>
                  </a:lnTo>
                  <a:lnTo>
                    <a:pt x="782" y="621"/>
                  </a:lnTo>
                  <a:lnTo>
                    <a:pt x="782" y="682"/>
                  </a:lnTo>
                  <a:lnTo>
                    <a:pt x="782" y="740"/>
                  </a:lnTo>
                  <a:lnTo>
                    <a:pt x="783" y="794"/>
                  </a:lnTo>
                  <a:lnTo>
                    <a:pt x="783" y="846"/>
                  </a:lnTo>
                  <a:lnTo>
                    <a:pt x="783" y="894"/>
                  </a:lnTo>
                  <a:lnTo>
                    <a:pt x="783" y="941"/>
                  </a:lnTo>
                  <a:lnTo>
                    <a:pt x="783" y="988"/>
                  </a:lnTo>
                  <a:lnTo>
                    <a:pt x="783" y="1034"/>
                  </a:lnTo>
                  <a:lnTo>
                    <a:pt x="783" y="1080"/>
                  </a:lnTo>
                  <a:lnTo>
                    <a:pt x="783" y="1127"/>
                  </a:lnTo>
                  <a:lnTo>
                    <a:pt x="783" y="1175"/>
                  </a:lnTo>
                  <a:lnTo>
                    <a:pt x="784" y="1224"/>
                  </a:lnTo>
                  <a:lnTo>
                    <a:pt x="784" y="1276"/>
                  </a:lnTo>
                  <a:lnTo>
                    <a:pt x="784" y="1331"/>
                  </a:lnTo>
                  <a:lnTo>
                    <a:pt x="784" y="1391"/>
                  </a:lnTo>
                  <a:lnTo>
                    <a:pt x="784" y="1455"/>
                  </a:lnTo>
                  <a:lnTo>
                    <a:pt x="784" y="1523"/>
                  </a:lnTo>
                  <a:lnTo>
                    <a:pt x="784" y="1596"/>
                  </a:lnTo>
                  <a:lnTo>
                    <a:pt x="784" y="1677"/>
                  </a:lnTo>
                  <a:lnTo>
                    <a:pt x="784" y="1763"/>
                  </a:lnTo>
                  <a:lnTo>
                    <a:pt x="784" y="1857"/>
                  </a:lnTo>
                  <a:lnTo>
                    <a:pt x="781" y="1883"/>
                  </a:lnTo>
                  <a:lnTo>
                    <a:pt x="772" y="1908"/>
                  </a:lnTo>
                  <a:lnTo>
                    <a:pt x="759" y="1929"/>
                  </a:lnTo>
                  <a:lnTo>
                    <a:pt x="740" y="1947"/>
                  </a:lnTo>
                  <a:lnTo>
                    <a:pt x="719" y="1961"/>
                  </a:lnTo>
                  <a:lnTo>
                    <a:pt x="694" y="1970"/>
                  </a:lnTo>
                  <a:lnTo>
                    <a:pt x="668" y="1973"/>
                  </a:lnTo>
                  <a:lnTo>
                    <a:pt x="641" y="1970"/>
                  </a:lnTo>
                  <a:lnTo>
                    <a:pt x="617" y="1961"/>
                  </a:lnTo>
                  <a:lnTo>
                    <a:pt x="595" y="1947"/>
                  </a:lnTo>
                  <a:lnTo>
                    <a:pt x="577" y="1929"/>
                  </a:lnTo>
                  <a:lnTo>
                    <a:pt x="564" y="1908"/>
                  </a:lnTo>
                  <a:lnTo>
                    <a:pt x="555" y="1883"/>
                  </a:lnTo>
                  <a:lnTo>
                    <a:pt x="551" y="1857"/>
                  </a:lnTo>
                  <a:lnTo>
                    <a:pt x="551" y="928"/>
                  </a:lnTo>
                  <a:lnTo>
                    <a:pt x="501" y="928"/>
                  </a:lnTo>
                  <a:lnTo>
                    <a:pt x="501" y="1857"/>
                  </a:lnTo>
                  <a:lnTo>
                    <a:pt x="498" y="1883"/>
                  </a:lnTo>
                  <a:lnTo>
                    <a:pt x="489" y="1908"/>
                  </a:lnTo>
                  <a:lnTo>
                    <a:pt x="476" y="1929"/>
                  </a:lnTo>
                  <a:lnTo>
                    <a:pt x="458" y="1947"/>
                  </a:lnTo>
                  <a:lnTo>
                    <a:pt x="436" y="1961"/>
                  </a:lnTo>
                  <a:lnTo>
                    <a:pt x="412" y="1970"/>
                  </a:lnTo>
                  <a:lnTo>
                    <a:pt x="385" y="1973"/>
                  </a:lnTo>
                  <a:lnTo>
                    <a:pt x="357" y="1970"/>
                  </a:lnTo>
                  <a:lnTo>
                    <a:pt x="333" y="1961"/>
                  </a:lnTo>
                  <a:lnTo>
                    <a:pt x="311" y="1947"/>
                  </a:lnTo>
                  <a:lnTo>
                    <a:pt x="294" y="1929"/>
                  </a:lnTo>
                  <a:lnTo>
                    <a:pt x="280" y="1908"/>
                  </a:lnTo>
                  <a:lnTo>
                    <a:pt x="272" y="1883"/>
                  </a:lnTo>
                  <a:lnTo>
                    <a:pt x="269" y="1857"/>
                  </a:lnTo>
                  <a:lnTo>
                    <a:pt x="269" y="709"/>
                  </a:lnTo>
                  <a:lnTo>
                    <a:pt x="475" y="713"/>
                  </a:lnTo>
                  <a:lnTo>
                    <a:pt x="508" y="711"/>
                  </a:lnTo>
                  <a:lnTo>
                    <a:pt x="538" y="703"/>
                  </a:lnTo>
                  <a:lnTo>
                    <a:pt x="566" y="690"/>
                  </a:lnTo>
                  <a:lnTo>
                    <a:pt x="590" y="671"/>
                  </a:lnTo>
                  <a:lnTo>
                    <a:pt x="612" y="650"/>
                  </a:lnTo>
                  <a:lnTo>
                    <a:pt x="627" y="648"/>
                  </a:lnTo>
                  <a:lnTo>
                    <a:pt x="639" y="641"/>
                  </a:lnTo>
                  <a:lnTo>
                    <a:pt x="651" y="631"/>
                  </a:lnTo>
                  <a:lnTo>
                    <a:pt x="657" y="617"/>
                  </a:lnTo>
                  <a:lnTo>
                    <a:pt x="659" y="606"/>
                  </a:lnTo>
                  <a:lnTo>
                    <a:pt x="663" y="591"/>
                  </a:lnTo>
                  <a:lnTo>
                    <a:pt x="668" y="571"/>
                  </a:lnTo>
                  <a:lnTo>
                    <a:pt x="674" y="547"/>
                  </a:lnTo>
                  <a:lnTo>
                    <a:pt x="681" y="522"/>
                  </a:lnTo>
                  <a:lnTo>
                    <a:pt x="688" y="493"/>
                  </a:lnTo>
                  <a:lnTo>
                    <a:pt x="695" y="465"/>
                  </a:lnTo>
                  <a:lnTo>
                    <a:pt x="704" y="435"/>
                  </a:lnTo>
                  <a:lnTo>
                    <a:pt x="711" y="407"/>
                  </a:lnTo>
                  <a:lnTo>
                    <a:pt x="718" y="379"/>
                  </a:lnTo>
                  <a:lnTo>
                    <a:pt x="725" y="354"/>
                  </a:lnTo>
                  <a:lnTo>
                    <a:pt x="730" y="331"/>
                  </a:lnTo>
                  <a:lnTo>
                    <a:pt x="735" y="313"/>
                  </a:lnTo>
                  <a:lnTo>
                    <a:pt x="739" y="299"/>
                  </a:lnTo>
                  <a:lnTo>
                    <a:pt x="741" y="290"/>
                  </a:lnTo>
                  <a:lnTo>
                    <a:pt x="742" y="278"/>
                  </a:lnTo>
                  <a:lnTo>
                    <a:pt x="740" y="267"/>
                  </a:lnTo>
                  <a:lnTo>
                    <a:pt x="734" y="258"/>
                  </a:lnTo>
                  <a:lnTo>
                    <a:pt x="726" y="251"/>
                  </a:lnTo>
                  <a:lnTo>
                    <a:pt x="716" y="246"/>
                  </a:lnTo>
                  <a:lnTo>
                    <a:pt x="678" y="236"/>
                  </a:lnTo>
                  <a:lnTo>
                    <a:pt x="645" y="228"/>
                  </a:lnTo>
                  <a:lnTo>
                    <a:pt x="618" y="220"/>
                  </a:lnTo>
                  <a:lnTo>
                    <a:pt x="594" y="214"/>
                  </a:lnTo>
                  <a:lnTo>
                    <a:pt x="574" y="209"/>
                  </a:lnTo>
                  <a:lnTo>
                    <a:pt x="557" y="205"/>
                  </a:lnTo>
                  <a:lnTo>
                    <a:pt x="540" y="201"/>
                  </a:lnTo>
                  <a:lnTo>
                    <a:pt x="526" y="197"/>
                  </a:lnTo>
                  <a:lnTo>
                    <a:pt x="513" y="193"/>
                  </a:lnTo>
                  <a:lnTo>
                    <a:pt x="497" y="190"/>
                  </a:lnTo>
                  <a:lnTo>
                    <a:pt x="482" y="186"/>
                  </a:lnTo>
                  <a:lnTo>
                    <a:pt x="465" y="181"/>
                  </a:lnTo>
                  <a:lnTo>
                    <a:pt x="453" y="180"/>
                  </a:lnTo>
                  <a:lnTo>
                    <a:pt x="442" y="183"/>
                  </a:lnTo>
                  <a:lnTo>
                    <a:pt x="433" y="188"/>
                  </a:lnTo>
                  <a:lnTo>
                    <a:pt x="426" y="196"/>
                  </a:lnTo>
                  <a:lnTo>
                    <a:pt x="422" y="207"/>
                  </a:lnTo>
                  <a:lnTo>
                    <a:pt x="421" y="209"/>
                  </a:lnTo>
                  <a:lnTo>
                    <a:pt x="419" y="217"/>
                  </a:lnTo>
                  <a:lnTo>
                    <a:pt x="416" y="229"/>
                  </a:lnTo>
                  <a:lnTo>
                    <a:pt x="412" y="244"/>
                  </a:lnTo>
                  <a:lnTo>
                    <a:pt x="407" y="260"/>
                  </a:lnTo>
                  <a:lnTo>
                    <a:pt x="402" y="278"/>
                  </a:lnTo>
                  <a:lnTo>
                    <a:pt x="397" y="298"/>
                  </a:lnTo>
                  <a:lnTo>
                    <a:pt x="393" y="316"/>
                  </a:lnTo>
                  <a:lnTo>
                    <a:pt x="388" y="333"/>
                  </a:lnTo>
                  <a:lnTo>
                    <a:pt x="385" y="348"/>
                  </a:lnTo>
                  <a:lnTo>
                    <a:pt x="382" y="360"/>
                  </a:lnTo>
                  <a:lnTo>
                    <a:pt x="380" y="367"/>
                  </a:lnTo>
                  <a:lnTo>
                    <a:pt x="379" y="370"/>
                  </a:lnTo>
                  <a:lnTo>
                    <a:pt x="269" y="368"/>
                  </a:lnTo>
                  <a:lnTo>
                    <a:pt x="269" y="230"/>
                  </a:lnTo>
                  <a:lnTo>
                    <a:pt x="266" y="219"/>
                  </a:lnTo>
                  <a:lnTo>
                    <a:pt x="258" y="213"/>
                  </a:lnTo>
                  <a:lnTo>
                    <a:pt x="249" y="210"/>
                  </a:lnTo>
                  <a:lnTo>
                    <a:pt x="239" y="213"/>
                  </a:lnTo>
                  <a:lnTo>
                    <a:pt x="232" y="219"/>
                  </a:lnTo>
                  <a:lnTo>
                    <a:pt x="230" y="230"/>
                  </a:lnTo>
                  <a:lnTo>
                    <a:pt x="230" y="231"/>
                  </a:lnTo>
                  <a:lnTo>
                    <a:pt x="230" y="232"/>
                  </a:lnTo>
                  <a:lnTo>
                    <a:pt x="230" y="234"/>
                  </a:lnTo>
                  <a:lnTo>
                    <a:pt x="229" y="237"/>
                  </a:lnTo>
                  <a:lnTo>
                    <a:pt x="229" y="241"/>
                  </a:lnTo>
                  <a:lnTo>
                    <a:pt x="228" y="247"/>
                  </a:lnTo>
                  <a:lnTo>
                    <a:pt x="227" y="256"/>
                  </a:lnTo>
                  <a:lnTo>
                    <a:pt x="226" y="268"/>
                  </a:lnTo>
                  <a:lnTo>
                    <a:pt x="224" y="285"/>
                  </a:lnTo>
                  <a:lnTo>
                    <a:pt x="222" y="305"/>
                  </a:lnTo>
                  <a:lnTo>
                    <a:pt x="219" y="329"/>
                  </a:lnTo>
                  <a:lnTo>
                    <a:pt x="214" y="360"/>
                  </a:lnTo>
                  <a:lnTo>
                    <a:pt x="210" y="397"/>
                  </a:lnTo>
                  <a:lnTo>
                    <a:pt x="205" y="440"/>
                  </a:lnTo>
                  <a:lnTo>
                    <a:pt x="241" y="441"/>
                  </a:lnTo>
                  <a:lnTo>
                    <a:pt x="271" y="441"/>
                  </a:lnTo>
                  <a:lnTo>
                    <a:pt x="296" y="442"/>
                  </a:lnTo>
                  <a:lnTo>
                    <a:pt x="317" y="442"/>
                  </a:lnTo>
                  <a:lnTo>
                    <a:pt x="335" y="443"/>
                  </a:lnTo>
                  <a:lnTo>
                    <a:pt x="351" y="443"/>
                  </a:lnTo>
                  <a:lnTo>
                    <a:pt x="368" y="443"/>
                  </a:lnTo>
                  <a:lnTo>
                    <a:pt x="384" y="444"/>
                  </a:lnTo>
                  <a:lnTo>
                    <a:pt x="403" y="444"/>
                  </a:lnTo>
                  <a:lnTo>
                    <a:pt x="425" y="445"/>
                  </a:lnTo>
                  <a:lnTo>
                    <a:pt x="450" y="445"/>
                  </a:lnTo>
                  <a:lnTo>
                    <a:pt x="481" y="446"/>
                  </a:lnTo>
                  <a:lnTo>
                    <a:pt x="503" y="450"/>
                  </a:lnTo>
                  <a:lnTo>
                    <a:pt x="523" y="457"/>
                  </a:lnTo>
                  <a:lnTo>
                    <a:pt x="541" y="469"/>
                  </a:lnTo>
                  <a:lnTo>
                    <a:pt x="556" y="484"/>
                  </a:lnTo>
                  <a:lnTo>
                    <a:pt x="567" y="502"/>
                  </a:lnTo>
                  <a:lnTo>
                    <a:pt x="574" y="523"/>
                  </a:lnTo>
                  <a:lnTo>
                    <a:pt x="576" y="545"/>
                  </a:lnTo>
                  <a:lnTo>
                    <a:pt x="573" y="568"/>
                  </a:lnTo>
                  <a:lnTo>
                    <a:pt x="565" y="587"/>
                  </a:lnTo>
                  <a:lnTo>
                    <a:pt x="554" y="605"/>
                  </a:lnTo>
                  <a:lnTo>
                    <a:pt x="538" y="620"/>
                  </a:lnTo>
                  <a:lnTo>
                    <a:pt x="520" y="631"/>
                  </a:lnTo>
                  <a:lnTo>
                    <a:pt x="499" y="638"/>
                  </a:lnTo>
                  <a:lnTo>
                    <a:pt x="477" y="640"/>
                  </a:lnTo>
                  <a:lnTo>
                    <a:pt x="95" y="632"/>
                  </a:lnTo>
                  <a:lnTo>
                    <a:pt x="71" y="628"/>
                  </a:lnTo>
                  <a:lnTo>
                    <a:pt x="50" y="620"/>
                  </a:lnTo>
                  <a:lnTo>
                    <a:pt x="32" y="606"/>
                  </a:lnTo>
                  <a:lnTo>
                    <a:pt x="16" y="589"/>
                  </a:lnTo>
                  <a:lnTo>
                    <a:pt x="6" y="570"/>
                  </a:lnTo>
                  <a:lnTo>
                    <a:pt x="0" y="547"/>
                  </a:lnTo>
                  <a:lnTo>
                    <a:pt x="0" y="524"/>
                  </a:lnTo>
                  <a:lnTo>
                    <a:pt x="4" y="490"/>
                  </a:lnTo>
                  <a:lnTo>
                    <a:pt x="7" y="463"/>
                  </a:lnTo>
                  <a:lnTo>
                    <a:pt x="10" y="439"/>
                  </a:lnTo>
                  <a:lnTo>
                    <a:pt x="12" y="420"/>
                  </a:lnTo>
                  <a:lnTo>
                    <a:pt x="14" y="403"/>
                  </a:lnTo>
                  <a:lnTo>
                    <a:pt x="16" y="387"/>
                  </a:lnTo>
                  <a:lnTo>
                    <a:pt x="18" y="373"/>
                  </a:lnTo>
                  <a:lnTo>
                    <a:pt x="19" y="359"/>
                  </a:lnTo>
                  <a:lnTo>
                    <a:pt x="21" y="344"/>
                  </a:lnTo>
                  <a:lnTo>
                    <a:pt x="23" y="326"/>
                  </a:lnTo>
                  <a:lnTo>
                    <a:pt x="26" y="307"/>
                  </a:lnTo>
                  <a:lnTo>
                    <a:pt x="29" y="284"/>
                  </a:lnTo>
                  <a:lnTo>
                    <a:pt x="32" y="255"/>
                  </a:lnTo>
                  <a:lnTo>
                    <a:pt x="36" y="222"/>
                  </a:lnTo>
                  <a:lnTo>
                    <a:pt x="40" y="186"/>
                  </a:lnTo>
                  <a:lnTo>
                    <a:pt x="49" y="152"/>
                  </a:lnTo>
                  <a:lnTo>
                    <a:pt x="63" y="121"/>
                  </a:lnTo>
                  <a:lnTo>
                    <a:pt x="83" y="91"/>
                  </a:lnTo>
                  <a:lnTo>
                    <a:pt x="105" y="66"/>
                  </a:lnTo>
                  <a:lnTo>
                    <a:pt x="132" y="43"/>
                  </a:lnTo>
                  <a:lnTo>
                    <a:pt x="161" y="25"/>
                  </a:lnTo>
                  <a:lnTo>
                    <a:pt x="194" y="12"/>
                  </a:lnTo>
                  <a:lnTo>
                    <a:pt x="229" y="4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02"/>
            <p:cNvSpPr>
              <a:spLocks/>
            </p:cNvSpPr>
            <p:nvPr/>
          </p:nvSpPr>
          <p:spPr bwMode="auto">
            <a:xfrm>
              <a:off x="3897313" y="3557588"/>
              <a:ext cx="63500" cy="63500"/>
            </a:xfrm>
            <a:custGeom>
              <a:avLst/>
              <a:gdLst>
                <a:gd name="T0" fmla="*/ 201 w 402"/>
                <a:gd name="T1" fmla="*/ 0 h 401"/>
                <a:gd name="T2" fmla="*/ 234 w 402"/>
                <a:gd name="T3" fmla="*/ 3 h 401"/>
                <a:gd name="T4" fmla="*/ 265 w 402"/>
                <a:gd name="T5" fmla="*/ 10 h 401"/>
                <a:gd name="T6" fmla="*/ 294 w 402"/>
                <a:gd name="T7" fmla="*/ 23 h 401"/>
                <a:gd name="T8" fmla="*/ 320 w 402"/>
                <a:gd name="T9" fmla="*/ 39 h 401"/>
                <a:gd name="T10" fmla="*/ 344 w 402"/>
                <a:gd name="T11" fmla="*/ 59 h 401"/>
                <a:gd name="T12" fmla="*/ 363 w 402"/>
                <a:gd name="T13" fmla="*/ 83 h 401"/>
                <a:gd name="T14" fmla="*/ 380 w 402"/>
                <a:gd name="T15" fmla="*/ 109 h 401"/>
                <a:gd name="T16" fmla="*/ 392 w 402"/>
                <a:gd name="T17" fmla="*/ 138 h 401"/>
                <a:gd name="T18" fmla="*/ 400 w 402"/>
                <a:gd name="T19" fmla="*/ 168 h 401"/>
                <a:gd name="T20" fmla="*/ 402 w 402"/>
                <a:gd name="T21" fmla="*/ 201 h 401"/>
                <a:gd name="T22" fmla="*/ 400 w 402"/>
                <a:gd name="T23" fmla="*/ 233 h 401"/>
                <a:gd name="T24" fmla="*/ 392 w 402"/>
                <a:gd name="T25" fmla="*/ 264 h 401"/>
                <a:gd name="T26" fmla="*/ 380 w 402"/>
                <a:gd name="T27" fmla="*/ 293 h 401"/>
                <a:gd name="T28" fmla="*/ 363 w 402"/>
                <a:gd name="T29" fmla="*/ 320 h 401"/>
                <a:gd name="T30" fmla="*/ 344 w 402"/>
                <a:gd name="T31" fmla="*/ 343 h 401"/>
                <a:gd name="T32" fmla="*/ 320 w 402"/>
                <a:gd name="T33" fmla="*/ 363 h 401"/>
                <a:gd name="T34" fmla="*/ 294 w 402"/>
                <a:gd name="T35" fmla="*/ 379 h 401"/>
                <a:gd name="T36" fmla="*/ 265 w 402"/>
                <a:gd name="T37" fmla="*/ 391 h 401"/>
                <a:gd name="T38" fmla="*/ 234 w 402"/>
                <a:gd name="T39" fmla="*/ 399 h 401"/>
                <a:gd name="T40" fmla="*/ 201 w 402"/>
                <a:gd name="T41" fmla="*/ 401 h 401"/>
                <a:gd name="T42" fmla="*/ 168 w 402"/>
                <a:gd name="T43" fmla="*/ 399 h 401"/>
                <a:gd name="T44" fmla="*/ 138 w 402"/>
                <a:gd name="T45" fmla="*/ 391 h 401"/>
                <a:gd name="T46" fmla="*/ 109 w 402"/>
                <a:gd name="T47" fmla="*/ 379 h 401"/>
                <a:gd name="T48" fmla="*/ 82 w 402"/>
                <a:gd name="T49" fmla="*/ 363 h 401"/>
                <a:gd name="T50" fmla="*/ 59 w 402"/>
                <a:gd name="T51" fmla="*/ 343 h 401"/>
                <a:gd name="T52" fmla="*/ 39 w 402"/>
                <a:gd name="T53" fmla="*/ 320 h 401"/>
                <a:gd name="T54" fmla="*/ 22 w 402"/>
                <a:gd name="T55" fmla="*/ 293 h 401"/>
                <a:gd name="T56" fmla="*/ 10 w 402"/>
                <a:gd name="T57" fmla="*/ 264 h 401"/>
                <a:gd name="T58" fmla="*/ 3 w 402"/>
                <a:gd name="T59" fmla="*/ 233 h 401"/>
                <a:gd name="T60" fmla="*/ 0 w 402"/>
                <a:gd name="T61" fmla="*/ 201 h 401"/>
                <a:gd name="T62" fmla="*/ 3 w 402"/>
                <a:gd name="T63" fmla="*/ 168 h 401"/>
                <a:gd name="T64" fmla="*/ 10 w 402"/>
                <a:gd name="T65" fmla="*/ 138 h 401"/>
                <a:gd name="T66" fmla="*/ 22 w 402"/>
                <a:gd name="T67" fmla="*/ 109 h 401"/>
                <a:gd name="T68" fmla="*/ 39 w 402"/>
                <a:gd name="T69" fmla="*/ 83 h 401"/>
                <a:gd name="T70" fmla="*/ 59 w 402"/>
                <a:gd name="T71" fmla="*/ 59 h 401"/>
                <a:gd name="T72" fmla="*/ 82 w 402"/>
                <a:gd name="T73" fmla="*/ 39 h 401"/>
                <a:gd name="T74" fmla="*/ 109 w 402"/>
                <a:gd name="T75" fmla="*/ 23 h 401"/>
                <a:gd name="T76" fmla="*/ 138 w 402"/>
                <a:gd name="T77" fmla="*/ 10 h 401"/>
                <a:gd name="T78" fmla="*/ 168 w 402"/>
                <a:gd name="T79" fmla="*/ 3 h 401"/>
                <a:gd name="T80" fmla="*/ 201 w 402"/>
                <a:gd name="T81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2" h="401">
                  <a:moveTo>
                    <a:pt x="201" y="0"/>
                  </a:moveTo>
                  <a:lnTo>
                    <a:pt x="234" y="3"/>
                  </a:lnTo>
                  <a:lnTo>
                    <a:pt x="265" y="10"/>
                  </a:lnTo>
                  <a:lnTo>
                    <a:pt x="294" y="23"/>
                  </a:lnTo>
                  <a:lnTo>
                    <a:pt x="320" y="39"/>
                  </a:lnTo>
                  <a:lnTo>
                    <a:pt x="344" y="59"/>
                  </a:lnTo>
                  <a:lnTo>
                    <a:pt x="363" y="83"/>
                  </a:lnTo>
                  <a:lnTo>
                    <a:pt x="380" y="109"/>
                  </a:lnTo>
                  <a:lnTo>
                    <a:pt x="392" y="138"/>
                  </a:lnTo>
                  <a:lnTo>
                    <a:pt x="400" y="168"/>
                  </a:lnTo>
                  <a:lnTo>
                    <a:pt x="402" y="201"/>
                  </a:lnTo>
                  <a:lnTo>
                    <a:pt x="400" y="233"/>
                  </a:lnTo>
                  <a:lnTo>
                    <a:pt x="392" y="264"/>
                  </a:lnTo>
                  <a:lnTo>
                    <a:pt x="380" y="293"/>
                  </a:lnTo>
                  <a:lnTo>
                    <a:pt x="363" y="320"/>
                  </a:lnTo>
                  <a:lnTo>
                    <a:pt x="344" y="343"/>
                  </a:lnTo>
                  <a:lnTo>
                    <a:pt x="320" y="363"/>
                  </a:lnTo>
                  <a:lnTo>
                    <a:pt x="294" y="379"/>
                  </a:lnTo>
                  <a:lnTo>
                    <a:pt x="265" y="391"/>
                  </a:lnTo>
                  <a:lnTo>
                    <a:pt x="234" y="399"/>
                  </a:lnTo>
                  <a:lnTo>
                    <a:pt x="201" y="401"/>
                  </a:lnTo>
                  <a:lnTo>
                    <a:pt x="168" y="399"/>
                  </a:lnTo>
                  <a:lnTo>
                    <a:pt x="138" y="391"/>
                  </a:lnTo>
                  <a:lnTo>
                    <a:pt x="109" y="379"/>
                  </a:lnTo>
                  <a:lnTo>
                    <a:pt x="82" y="363"/>
                  </a:lnTo>
                  <a:lnTo>
                    <a:pt x="59" y="343"/>
                  </a:lnTo>
                  <a:lnTo>
                    <a:pt x="39" y="320"/>
                  </a:lnTo>
                  <a:lnTo>
                    <a:pt x="22" y="293"/>
                  </a:lnTo>
                  <a:lnTo>
                    <a:pt x="10" y="264"/>
                  </a:lnTo>
                  <a:lnTo>
                    <a:pt x="3" y="233"/>
                  </a:lnTo>
                  <a:lnTo>
                    <a:pt x="0" y="201"/>
                  </a:lnTo>
                  <a:lnTo>
                    <a:pt x="3" y="168"/>
                  </a:lnTo>
                  <a:lnTo>
                    <a:pt x="10" y="138"/>
                  </a:lnTo>
                  <a:lnTo>
                    <a:pt x="22" y="109"/>
                  </a:lnTo>
                  <a:lnTo>
                    <a:pt x="39" y="83"/>
                  </a:lnTo>
                  <a:lnTo>
                    <a:pt x="59" y="59"/>
                  </a:lnTo>
                  <a:lnTo>
                    <a:pt x="82" y="39"/>
                  </a:lnTo>
                  <a:lnTo>
                    <a:pt x="109" y="23"/>
                  </a:lnTo>
                  <a:lnTo>
                    <a:pt x="138" y="10"/>
                  </a:lnTo>
                  <a:lnTo>
                    <a:pt x="168" y="3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2561558" y="3470275"/>
            <a:ext cx="511175" cy="534988"/>
            <a:chOff x="2546350" y="3470275"/>
            <a:chExt cx="5111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307"/>
            <p:cNvSpPr>
              <a:spLocks/>
            </p:cNvSpPr>
            <p:nvPr/>
          </p:nvSpPr>
          <p:spPr bwMode="auto">
            <a:xfrm>
              <a:off x="2546350" y="3859213"/>
              <a:ext cx="92075" cy="146050"/>
            </a:xfrm>
            <a:custGeom>
              <a:avLst/>
              <a:gdLst>
                <a:gd name="T0" fmla="*/ 123 w 585"/>
                <a:gd name="T1" fmla="*/ 0 h 917"/>
                <a:gd name="T2" fmla="*/ 341 w 585"/>
                <a:gd name="T3" fmla="*/ 219 h 917"/>
                <a:gd name="T4" fmla="*/ 571 w 585"/>
                <a:gd name="T5" fmla="*/ 708 h 917"/>
                <a:gd name="T6" fmla="*/ 581 w 585"/>
                <a:gd name="T7" fmla="*/ 732 h 917"/>
                <a:gd name="T8" fmla="*/ 585 w 585"/>
                <a:gd name="T9" fmla="*/ 758 h 917"/>
                <a:gd name="T10" fmla="*/ 585 w 585"/>
                <a:gd name="T11" fmla="*/ 783 h 917"/>
                <a:gd name="T12" fmla="*/ 581 w 585"/>
                <a:gd name="T13" fmla="*/ 808 h 917"/>
                <a:gd name="T14" fmla="*/ 572 w 585"/>
                <a:gd name="T15" fmla="*/ 831 h 917"/>
                <a:gd name="T16" fmla="*/ 560 w 585"/>
                <a:gd name="T17" fmla="*/ 853 h 917"/>
                <a:gd name="T18" fmla="*/ 544 w 585"/>
                <a:gd name="T19" fmla="*/ 873 h 917"/>
                <a:gd name="T20" fmla="*/ 524 w 585"/>
                <a:gd name="T21" fmla="*/ 889 h 917"/>
                <a:gd name="T22" fmla="*/ 502 w 585"/>
                <a:gd name="T23" fmla="*/ 902 h 917"/>
                <a:gd name="T24" fmla="*/ 477 w 585"/>
                <a:gd name="T25" fmla="*/ 912 h 917"/>
                <a:gd name="T26" fmla="*/ 451 w 585"/>
                <a:gd name="T27" fmla="*/ 917 h 917"/>
                <a:gd name="T28" fmla="*/ 426 w 585"/>
                <a:gd name="T29" fmla="*/ 917 h 917"/>
                <a:gd name="T30" fmla="*/ 401 w 585"/>
                <a:gd name="T31" fmla="*/ 912 h 917"/>
                <a:gd name="T32" fmla="*/ 377 w 585"/>
                <a:gd name="T33" fmla="*/ 903 h 917"/>
                <a:gd name="T34" fmla="*/ 356 w 585"/>
                <a:gd name="T35" fmla="*/ 891 h 917"/>
                <a:gd name="T36" fmla="*/ 336 w 585"/>
                <a:gd name="T37" fmla="*/ 875 h 917"/>
                <a:gd name="T38" fmla="*/ 320 w 585"/>
                <a:gd name="T39" fmla="*/ 855 h 917"/>
                <a:gd name="T40" fmla="*/ 307 w 585"/>
                <a:gd name="T41" fmla="*/ 833 h 917"/>
                <a:gd name="T42" fmla="*/ 13 w 585"/>
                <a:gd name="T43" fmla="*/ 215 h 917"/>
                <a:gd name="T44" fmla="*/ 4 w 585"/>
                <a:gd name="T45" fmla="*/ 191 h 917"/>
                <a:gd name="T46" fmla="*/ 0 w 585"/>
                <a:gd name="T47" fmla="*/ 165 h 917"/>
                <a:gd name="T48" fmla="*/ 0 w 585"/>
                <a:gd name="T49" fmla="*/ 140 h 917"/>
                <a:gd name="T50" fmla="*/ 4 w 585"/>
                <a:gd name="T51" fmla="*/ 116 h 917"/>
                <a:gd name="T52" fmla="*/ 12 w 585"/>
                <a:gd name="T53" fmla="*/ 92 h 917"/>
                <a:gd name="T54" fmla="*/ 24 w 585"/>
                <a:gd name="T55" fmla="*/ 71 h 917"/>
                <a:gd name="T56" fmla="*/ 39 w 585"/>
                <a:gd name="T57" fmla="*/ 51 h 917"/>
                <a:gd name="T58" fmla="*/ 58 w 585"/>
                <a:gd name="T59" fmla="*/ 35 h 917"/>
                <a:gd name="T60" fmla="*/ 81 w 585"/>
                <a:gd name="T61" fmla="*/ 21 h 917"/>
                <a:gd name="T62" fmla="*/ 123 w 585"/>
                <a:gd name="T6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5" h="917">
                  <a:moveTo>
                    <a:pt x="123" y="0"/>
                  </a:moveTo>
                  <a:lnTo>
                    <a:pt x="341" y="219"/>
                  </a:lnTo>
                  <a:lnTo>
                    <a:pt x="571" y="708"/>
                  </a:lnTo>
                  <a:lnTo>
                    <a:pt x="581" y="732"/>
                  </a:lnTo>
                  <a:lnTo>
                    <a:pt x="585" y="758"/>
                  </a:lnTo>
                  <a:lnTo>
                    <a:pt x="585" y="783"/>
                  </a:lnTo>
                  <a:lnTo>
                    <a:pt x="581" y="808"/>
                  </a:lnTo>
                  <a:lnTo>
                    <a:pt x="572" y="831"/>
                  </a:lnTo>
                  <a:lnTo>
                    <a:pt x="560" y="853"/>
                  </a:lnTo>
                  <a:lnTo>
                    <a:pt x="544" y="873"/>
                  </a:lnTo>
                  <a:lnTo>
                    <a:pt x="524" y="889"/>
                  </a:lnTo>
                  <a:lnTo>
                    <a:pt x="502" y="902"/>
                  </a:lnTo>
                  <a:lnTo>
                    <a:pt x="477" y="912"/>
                  </a:lnTo>
                  <a:lnTo>
                    <a:pt x="451" y="917"/>
                  </a:lnTo>
                  <a:lnTo>
                    <a:pt x="426" y="917"/>
                  </a:lnTo>
                  <a:lnTo>
                    <a:pt x="401" y="912"/>
                  </a:lnTo>
                  <a:lnTo>
                    <a:pt x="377" y="903"/>
                  </a:lnTo>
                  <a:lnTo>
                    <a:pt x="356" y="891"/>
                  </a:lnTo>
                  <a:lnTo>
                    <a:pt x="336" y="875"/>
                  </a:lnTo>
                  <a:lnTo>
                    <a:pt x="320" y="855"/>
                  </a:lnTo>
                  <a:lnTo>
                    <a:pt x="307" y="833"/>
                  </a:lnTo>
                  <a:lnTo>
                    <a:pt x="13" y="215"/>
                  </a:lnTo>
                  <a:lnTo>
                    <a:pt x="4" y="191"/>
                  </a:lnTo>
                  <a:lnTo>
                    <a:pt x="0" y="165"/>
                  </a:lnTo>
                  <a:lnTo>
                    <a:pt x="0" y="140"/>
                  </a:lnTo>
                  <a:lnTo>
                    <a:pt x="4" y="116"/>
                  </a:lnTo>
                  <a:lnTo>
                    <a:pt x="12" y="92"/>
                  </a:lnTo>
                  <a:lnTo>
                    <a:pt x="24" y="71"/>
                  </a:lnTo>
                  <a:lnTo>
                    <a:pt x="39" y="51"/>
                  </a:lnTo>
                  <a:lnTo>
                    <a:pt x="58" y="35"/>
                  </a:lnTo>
                  <a:lnTo>
                    <a:pt x="81" y="21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08"/>
            <p:cNvSpPr>
              <a:spLocks/>
            </p:cNvSpPr>
            <p:nvPr/>
          </p:nvSpPr>
          <p:spPr bwMode="auto">
            <a:xfrm>
              <a:off x="2559050" y="3702050"/>
              <a:ext cx="317500" cy="303213"/>
            </a:xfrm>
            <a:custGeom>
              <a:avLst/>
              <a:gdLst>
                <a:gd name="T0" fmla="*/ 500 w 1998"/>
                <a:gd name="T1" fmla="*/ 0 h 1909"/>
                <a:gd name="T2" fmla="*/ 715 w 1998"/>
                <a:gd name="T3" fmla="*/ 1 h 1909"/>
                <a:gd name="T4" fmla="*/ 885 w 1998"/>
                <a:gd name="T5" fmla="*/ 3 h 1909"/>
                <a:gd name="T6" fmla="*/ 1029 w 1998"/>
                <a:gd name="T7" fmla="*/ 12 h 1909"/>
                <a:gd name="T8" fmla="*/ 1671 w 1998"/>
                <a:gd name="T9" fmla="*/ 201 h 1909"/>
                <a:gd name="T10" fmla="*/ 1702 w 1998"/>
                <a:gd name="T11" fmla="*/ 311 h 1909"/>
                <a:gd name="T12" fmla="*/ 1772 w 1998"/>
                <a:gd name="T13" fmla="*/ 389 h 1909"/>
                <a:gd name="T14" fmla="*/ 1863 w 1998"/>
                <a:gd name="T15" fmla="*/ 432 h 1909"/>
                <a:gd name="T16" fmla="*/ 1964 w 1998"/>
                <a:gd name="T17" fmla="*/ 434 h 1909"/>
                <a:gd name="T18" fmla="*/ 1987 w 1998"/>
                <a:gd name="T19" fmla="*/ 452 h 1909"/>
                <a:gd name="T20" fmla="*/ 1938 w 1998"/>
                <a:gd name="T21" fmla="*/ 501 h 1909"/>
                <a:gd name="T22" fmla="*/ 1868 w 1998"/>
                <a:gd name="T23" fmla="*/ 515 h 1909"/>
                <a:gd name="T24" fmla="*/ 990 w 1998"/>
                <a:gd name="T25" fmla="*/ 844 h 1909"/>
                <a:gd name="T26" fmla="*/ 1373 w 1998"/>
                <a:gd name="T27" fmla="*/ 1043 h 1909"/>
                <a:gd name="T28" fmla="*/ 1408 w 1998"/>
                <a:gd name="T29" fmla="*/ 1108 h 1909"/>
                <a:gd name="T30" fmla="*/ 1407 w 1998"/>
                <a:gd name="T31" fmla="*/ 1183 h 1909"/>
                <a:gd name="T32" fmla="*/ 1093 w 1998"/>
                <a:gd name="T33" fmla="*/ 1847 h 1909"/>
                <a:gd name="T34" fmla="*/ 1034 w 1998"/>
                <a:gd name="T35" fmla="*/ 1895 h 1909"/>
                <a:gd name="T36" fmla="*/ 960 w 1998"/>
                <a:gd name="T37" fmla="*/ 1909 h 1909"/>
                <a:gd name="T38" fmla="*/ 887 w 1998"/>
                <a:gd name="T39" fmla="*/ 1881 h 1909"/>
                <a:gd name="T40" fmla="*/ 840 w 1998"/>
                <a:gd name="T41" fmla="*/ 1823 h 1909"/>
                <a:gd name="T42" fmla="*/ 827 w 1998"/>
                <a:gd name="T43" fmla="*/ 1750 h 1909"/>
                <a:gd name="T44" fmla="*/ 1072 w 1998"/>
                <a:gd name="T45" fmla="*/ 1211 h 1909"/>
                <a:gd name="T46" fmla="*/ 628 w 1998"/>
                <a:gd name="T47" fmla="*/ 1025 h 1909"/>
                <a:gd name="T48" fmla="*/ 602 w 1998"/>
                <a:gd name="T49" fmla="*/ 944 h 1909"/>
                <a:gd name="T50" fmla="*/ 342 w 1998"/>
                <a:gd name="T51" fmla="*/ 667 h 1909"/>
                <a:gd name="T52" fmla="*/ 334 w 1998"/>
                <a:gd name="T53" fmla="*/ 270 h 1909"/>
                <a:gd name="T54" fmla="*/ 307 w 1998"/>
                <a:gd name="T55" fmla="*/ 265 h 1909"/>
                <a:gd name="T56" fmla="*/ 292 w 1998"/>
                <a:gd name="T57" fmla="*/ 287 h 1909"/>
                <a:gd name="T58" fmla="*/ 292 w 1998"/>
                <a:gd name="T59" fmla="*/ 290 h 1909"/>
                <a:gd name="T60" fmla="*/ 291 w 1998"/>
                <a:gd name="T61" fmla="*/ 299 h 1909"/>
                <a:gd name="T62" fmla="*/ 289 w 1998"/>
                <a:gd name="T63" fmla="*/ 322 h 1909"/>
                <a:gd name="T64" fmla="*/ 284 w 1998"/>
                <a:gd name="T65" fmla="*/ 371 h 1909"/>
                <a:gd name="T66" fmla="*/ 275 w 1998"/>
                <a:gd name="T67" fmla="*/ 457 h 1909"/>
                <a:gd name="T68" fmla="*/ 262 w 1998"/>
                <a:gd name="T69" fmla="*/ 590 h 1909"/>
                <a:gd name="T70" fmla="*/ 500 w 1998"/>
                <a:gd name="T71" fmla="*/ 962 h 1909"/>
                <a:gd name="T72" fmla="*/ 532 w 1998"/>
                <a:gd name="T73" fmla="*/ 1026 h 1909"/>
                <a:gd name="T74" fmla="*/ 525 w 1998"/>
                <a:gd name="T75" fmla="*/ 1095 h 1909"/>
                <a:gd name="T76" fmla="*/ 479 w 1998"/>
                <a:gd name="T77" fmla="*/ 1151 h 1909"/>
                <a:gd name="T78" fmla="*/ 411 w 1998"/>
                <a:gd name="T79" fmla="*/ 1170 h 1909"/>
                <a:gd name="T80" fmla="*/ 344 w 1998"/>
                <a:gd name="T81" fmla="*/ 1150 h 1909"/>
                <a:gd name="T82" fmla="*/ 22 w 1998"/>
                <a:gd name="T83" fmla="*/ 822 h 1909"/>
                <a:gd name="T84" fmla="*/ 0 w 1998"/>
                <a:gd name="T85" fmla="*/ 763 h 1909"/>
                <a:gd name="T86" fmla="*/ 4 w 1998"/>
                <a:gd name="T87" fmla="*/ 708 h 1909"/>
                <a:gd name="T88" fmla="*/ 12 w 1998"/>
                <a:gd name="T89" fmla="*/ 620 h 1909"/>
                <a:gd name="T90" fmla="*/ 24 w 1998"/>
                <a:gd name="T91" fmla="*/ 509 h 1909"/>
                <a:gd name="T92" fmla="*/ 36 w 1998"/>
                <a:gd name="T93" fmla="*/ 397 h 1909"/>
                <a:gd name="T94" fmla="*/ 44 w 1998"/>
                <a:gd name="T95" fmla="*/ 311 h 1909"/>
                <a:gd name="T96" fmla="*/ 51 w 1998"/>
                <a:gd name="T97" fmla="*/ 238 h 1909"/>
                <a:gd name="T98" fmla="*/ 96 w 1998"/>
                <a:gd name="T99" fmla="*/ 127 h 1909"/>
                <a:gd name="T100" fmla="*/ 182 w 1998"/>
                <a:gd name="T101" fmla="*/ 45 h 1909"/>
                <a:gd name="T102" fmla="*/ 294 w 1998"/>
                <a:gd name="T103" fmla="*/ 2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98" h="1909">
                  <a:moveTo>
                    <a:pt x="337" y="0"/>
                  </a:moveTo>
                  <a:lnTo>
                    <a:pt x="420" y="0"/>
                  </a:lnTo>
                  <a:lnTo>
                    <a:pt x="500" y="0"/>
                  </a:lnTo>
                  <a:lnTo>
                    <a:pt x="576" y="0"/>
                  </a:lnTo>
                  <a:lnTo>
                    <a:pt x="647" y="0"/>
                  </a:lnTo>
                  <a:lnTo>
                    <a:pt x="715" y="1"/>
                  </a:lnTo>
                  <a:lnTo>
                    <a:pt x="778" y="1"/>
                  </a:lnTo>
                  <a:lnTo>
                    <a:pt x="834" y="2"/>
                  </a:lnTo>
                  <a:lnTo>
                    <a:pt x="885" y="3"/>
                  </a:lnTo>
                  <a:lnTo>
                    <a:pt x="928" y="3"/>
                  </a:lnTo>
                  <a:lnTo>
                    <a:pt x="979" y="6"/>
                  </a:lnTo>
                  <a:lnTo>
                    <a:pt x="1029" y="12"/>
                  </a:lnTo>
                  <a:lnTo>
                    <a:pt x="1079" y="21"/>
                  </a:lnTo>
                  <a:lnTo>
                    <a:pt x="1127" y="34"/>
                  </a:lnTo>
                  <a:lnTo>
                    <a:pt x="1671" y="201"/>
                  </a:lnTo>
                  <a:lnTo>
                    <a:pt x="1676" y="238"/>
                  </a:lnTo>
                  <a:lnTo>
                    <a:pt x="1686" y="275"/>
                  </a:lnTo>
                  <a:lnTo>
                    <a:pt x="1702" y="311"/>
                  </a:lnTo>
                  <a:lnTo>
                    <a:pt x="1722" y="341"/>
                  </a:lnTo>
                  <a:lnTo>
                    <a:pt x="1745" y="367"/>
                  </a:lnTo>
                  <a:lnTo>
                    <a:pt x="1772" y="389"/>
                  </a:lnTo>
                  <a:lnTo>
                    <a:pt x="1800" y="407"/>
                  </a:lnTo>
                  <a:lnTo>
                    <a:pt x="1831" y="422"/>
                  </a:lnTo>
                  <a:lnTo>
                    <a:pt x="1863" y="432"/>
                  </a:lnTo>
                  <a:lnTo>
                    <a:pt x="1897" y="437"/>
                  </a:lnTo>
                  <a:lnTo>
                    <a:pt x="1931" y="438"/>
                  </a:lnTo>
                  <a:lnTo>
                    <a:pt x="1964" y="434"/>
                  </a:lnTo>
                  <a:lnTo>
                    <a:pt x="1998" y="426"/>
                  </a:lnTo>
                  <a:lnTo>
                    <a:pt x="1997" y="430"/>
                  </a:lnTo>
                  <a:lnTo>
                    <a:pt x="1987" y="452"/>
                  </a:lnTo>
                  <a:lnTo>
                    <a:pt x="1974" y="472"/>
                  </a:lnTo>
                  <a:lnTo>
                    <a:pt x="1957" y="489"/>
                  </a:lnTo>
                  <a:lnTo>
                    <a:pt x="1938" y="501"/>
                  </a:lnTo>
                  <a:lnTo>
                    <a:pt x="1915" y="511"/>
                  </a:lnTo>
                  <a:lnTo>
                    <a:pt x="1893" y="515"/>
                  </a:lnTo>
                  <a:lnTo>
                    <a:pt x="1868" y="515"/>
                  </a:lnTo>
                  <a:lnTo>
                    <a:pt x="1844" y="511"/>
                  </a:lnTo>
                  <a:lnTo>
                    <a:pt x="990" y="247"/>
                  </a:lnTo>
                  <a:lnTo>
                    <a:pt x="990" y="844"/>
                  </a:lnTo>
                  <a:lnTo>
                    <a:pt x="1332" y="1013"/>
                  </a:lnTo>
                  <a:lnTo>
                    <a:pt x="1354" y="1027"/>
                  </a:lnTo>
                  <a:lnTo>
                    <a:pt x="1373" y="1043"/>
                  </a:lnTo>
                  <a:lnTo>
                    <a:pt x="1388" y="1063"/>
                  </a:lnTo>
                  <a:lnTo>
                    <a:pt x="1400" y="1084"/>
                  </a:lnTo>
                  <a:lnTo>
                    <a:pt x="1408" y="1108"/>
                  </a:lnTo>
                  <a:lnTo>
                    <a:pt x="1413" y="1132"/>
                  </a:lnTo>
                  <a:lnTo>
                    <a:pt x="1413" y="1157"/>
                  </a:lnTo>
                  <a:lnTo>
                    <a:pt x="1407" y="1183"/>
                  </a:lnTo>
                  <a:lnTo>
                    <a:pt x="1399" y="1207"/>
                  </a:lnTo>
                  <a:lnTo>
                    <a:pt x="1106" y="1825"/>
                  </a:lnTo>
                  <a:lnTo>
                    <a:pt x="1093" y="1847"/>
                  </a:lnTo>
                  <a:lnTo>
                    <a:pt x="1076" y="1867"/>
                  </a:lnTo>
                  <a:lnTo>
                    <a:pt x="1056" y="1883"/>
                  </a:lnTo>
                  <a:lnTo>
                    <a:pt x="1034" y="1895"/>
                  </a:lnTo>
                  <a:lnTo>
                    <a:pt x="1010" y="1904"/>
                  </a:lnTo>
                  <a:lnTo>
                    <a:pt x="986" y="1909"/>
                  </a:lnTo>
                  <a:lnTo>
                    <a:pt x="960" y="1909"/>
                  </a:lnTo>
                  <a:lnTo>
                    <a:pt x="936" y="1904"/>
                  </a:lnTo>
                  <a:lnTo>
                    <a:pt x="911" y="1894"/>
                  </a:lnTo>
                  <a:lnTo>
                    <a:pt x="887" y="1881"/>
                  </a:lnTo>
                  <a:lnTo>
                    <a:pt x="868" y="1865"/>
                  </a:lnTo>
                  <a:lnTo>
                    <a:pt x="852" y="1845"/>
                  </a:lnTo>
                  <a:lnTo>
                    <a:pt x="840" y="1823"/>
                  </a:lnTo>
                  <a:lnTo>
                    <a:pt x="831" y="1800"/>
                  </a:lnTo>
                  <a:lnTo>
                    <a:pt x="827" y="1775"/>
                  </a:lnTo>
                  <a:lnTo>
                    <a:pt x="827" y="1750"/>
                  </a:lnTo>
                  <a:lnTo>
                    <a:pt x="832" y="1724"/>
                  </a:lnTo>
                  <a:lnTo>
                    <a:pt x="840" y="1700"/>
                  </a:lnTo>
                  <a:lnTo>
                    <a:pt x="1072" y="1211"/>
                  </a:lnTo>
                  <a:lnTo>
                    <a:pt x="753" y="1054"/>
                  </a:lnTo>
                  <a:lnTo>
                    <a:pt x="629" y="1054"/>
                  </a:lnTo>
                  <a:lnTo>
                    <a:pt x="628" y="1025"/>
                  </a:lnTo>
                  <a:lnTo>
                    <a:pt x="624" y="997"/>
                  </a:lnTo>
                  <a:lnTo>
                    <a:pt x="614" y="970"/>
                  </a:lnTo>
                  <a:lnTo>
                    <a:pt x="602" y="944"/>
                  </a:lnTo>
                  <a:lnTo>
                    <a:pt x="587" y="918"/>
                  </a:lnTo>
                  <a:lnTo>
                    <a:pt x="567" y="896"/>
                  </a:lnTo>
                  <a:lnTo>
                    <a:pt x="342" y="667"/>
                  </a:lnTo>
                  <a:lnTo>
                    <a:pt x="342" y="287"/>
                  </a:lnTo>
                  <a:lnTo>
                    <a:pt x="340" y="278"/>
                  </a:lnTo>
                  <a:lnTo>
                    <a:pt x="334" y="270"/>
                  </a:lnTo>
                  <a:lnTo>
                    <a:pt x="326" y="265"/>
                  </a:lnTo>
                  <a:lnTo>
                    <a:pt x="317" y="263"/>
                  </a:lnTo>
                  <a:lnTo>
                    <a:pt x="307" y="265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92" y="287"/>
                  </a:lnTo>
                  <a:lnTo>
                    <a:pt x="292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1" y="293"/>
                  </a:lnTo>
                  <a:lnTo>
                    <a:pt x="291" y="295"/>
                  </a:lnTo>
                  <a:lnTo>
                    <a:pt x="291" y="299"/>
                  </a:lnTo>
                  <a:lnTo>
                    <a:pt x="290" y="304"/>
                  </a:lnTo>
                  <a:lnTo>
                    <a:pt x="290" y="312"/>
                  </a:lnTo>
                  <a:lnTo>
                    <a:pt x="289" y="322"/>
                  </a:lnTo>
                  <a:lnTo>
                    <a:pt x="287" y="336"/>
                  </a:lnTo>
                  <a:lnTo>
                    <a:pt x="286" y="352"/>
                  </a:lnTo>
                  <a:lnTo>
                    <a:pt x="284" y="371"/>
                  </a:lnTo>
                  <a:lnTo>
                    <a:pt x="281" y="396"/>
                  </a:lnTo>
                  <a:lnTo>
                    <a:pt x="279" y="424"/>
                  </a:lnTo>
                  <a:lnTo>
                    <a:pt x="275" y="457"/>
                  </a:lnTo>
                  <a:lnTo>
                    <a:pt x="271" y="495"/>
                  </a:lnTo>
                  <a:lnTo>
                    <a:pt x="267" y="539"/>
                  </a:lnTo>
                  <a:lnTo>
                    <a:pt x="262" y="590"/>
                  </a:lnTo>
                  <a:lnTo>
                    <a:pt x="255" y="646"/>
                  </a:lnTo>
                  <a:lnTo>
                    <a:pt x="249" y="708"/>
                  </a:lnTo>
                  <a:lnTo>
                    <a:pt x="500" y="962"/>
                  </a:lnTo>
                  <a:lnTo>
                    <a:pt x="515" y="982"/>
                  </a:lnTo>
                  <a:lnTo>
                    <a:pt x="526" y="1003"/>
                  </a:lnTo>
                  <a:lnTo>
                    <a:pt x="532" y="1026"/>
                  </a:lnTo>
                  <a:lnTo>
                    <a:pt x="534" y="1049"/>
                  </a:lnTo>
                  <a:lnTo>
                    <a:pt x="532" y="1072"/>
                  </a:lnTo>
                  <a:lnTo>
                    <a:pt x="525" y="1095"/>
                  </a:lnTo>
                  <a:lnTo>
                    <a:pt x="514" y="1116"/>
                  </a:lnTo>
                  <a:lnTo>
                    <a:pt x="498" y="1135"/>
                  </a:lnTo>
                  <a:lnTo>
                    <a:pt x="479" y="1151"/>
                  </a:lnTo>
                  <a:lnTo>
                    <a:pt x="458" y="1161"/>
                  </a:lnTo>
                  <a:lnTo>
                    <a:pt x="435" y="1168"/>
                  </a:lnTo>
                  <a:lnTo>
                    <a:pt x="411" y="1170"/>
                  </a:lnTo>
                  <a:lnTo>
                    <a:pt x="388" y="1167"/>
                  </a:lnTo>
                  <a:lnTo>
                    <a:pt x="365" y="1161"/>
                  </a:lnTo>
                  <a:lnTo>
                    <a:pt x="344" y="1150"/>
                  </a:lnTo>
                  <a:lnTo>
                    <a:pt x="325" y="1133"/>
                  </a:lnTo>
                  <a:lnTo>
                    <a:pt x="35" y="838"/>
                  </a:lnTo>
                  <a:lnTo>
                    <a:pt x="22" y="822"/>
                  </a:lnTo>
                  <a:lnTo>
                    <a:pt x="10" y="804"/>
                  </a:lnTo>
                  <a:lnTo>
                    <a:pt x="3" y="783"/>
                  </a:lnTo>
                  <a:lnTo>
                    <a:pt x="0" y="763"/>
                  </a:lnTo>
                  <a:lnTo>
                    <a:pt x="0" y="741"/>
                  </a:lnTo>
                  <a:lnTo>
                    <a:pt x="2" y="728"/>
                  </a:lnTo>
                  <a:lnTo>
                    <a:pt x="4" y="708"/>
                  </a:lnTo>
                  <a:lnTo>
                    <a:pt x="6" y="683"/>
                  </a:lnTo>
                  <a:lnTo>
                    <a:pt x="9" y="653"/>
                  </a:lnTo>
                  <a:lnTo>
                    <a:pt x="12" y="620"/>
                  </a:lnTo>
                  <a:lnTo>
                    <a:pt x="16" y="584"/>
                  </a:lnTo>
                  <a:lnTo>
                    <a:pt x="21" y="547"/>
                  </a:lnTo>
                  <a:lnTo>
                    <a:pt x="24" y="509"/>
                  </a:lnTo>
                  <a:lnTo>
                    <a:pt x="28" y="470"/>
                  </a:lnTo>
                  <a:lnTo>
                    <a:pt x="32" y="433"/>
                  </a:lnTo>
                  <a:lnTo>
                    <a:pt x="36" y="397"/>
                  </a:lnTo>
                  <a:lnTo>
                    <a:pt x="39" y="364"/>
                  </a:lnTo>
                  <a:lnTo>
                    <a:pt x="42" y="336"/>
                  </a:lnTo>
                  <a:lnTo>
                    <a:pt x="44" y="311"/>
                  </a:lnTo>
                  <a:lnTo>
                    <a:pt x="46" y="293"/>
                  </a:lnTo>
                  <a:lnTo>
                    <a:pt x="47" y="280"/>
                  </a:lnTo>
                  <a:lnTo>
                    <a:pt x="51" y="238"/>
                  </a:lnTo>
                  <a:lnTo>
                    <a:pt x="62" y="198"/>
                  </a:lnTo>
                  <a:lnTo>
                    <a:pt x="77" y="161"/>
                  </a:lnTo>
                  <a:lnTo>
                    <a:pt x="96" y="127"/>
                  </a:lnTo>
                  <a:lnTo>
                    <a:pt x="121" y="96"/>
                  </a:lnTo>
                  <a:lnTo>
                    <a:pt x="150" y="68"/>
                  </a:lnTo>
                  <a:lnTo>
                    <a:pt x="182" y="45"/>
                  </a:lnTo>
                  <a:lnTo>
                    <a:pt x="216" y="25"/>
                  </a:lnTo>
                  <a:lnTo>
                    <a:pt x="254" y="11"/>
                  </a:lnTo>
                  <a:lnTo>
                    <a:pt x="294" y="2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09"/>
            <p:cNvSpPr>
              <a:spLocks/>
            </p:cNvSpPr>
            <p:nvPr/>
          </p:nvSpPr>
          <p:spPr bwMode="auto">
            <a:xfrm>
              <a:off x="2624138" y="3608388"/>
              <a:ext cx="80963" cy="80963"/>
            </a:xfrm>
            <a:custGeom>
              <a:avLst/>
              <a:gdLst>
                <a:gd name="T0" fmla="*/ 254 w 507"/>
                <a:gd name="T1" fmla="*/ 0 h 506"/>
                <a:gd name="T2" fmla="*/ 291 w 507"/>
                <a:gd name="T3" fmla="*/ 2 h 506"/>
                <a:gd name="T4" fmla="*/ 327 w 507"/>
                <a:gd name="T5" fmla="*/ 10 h 506"/>
                <a:gd name="T6" fmla="*/ 360 w 507"/>
                <a:gd name="T7" fmla="*/ 23 h 506"/>
                <a:gd name="T8" fmla="*/ 391 w 507"/>
                <a:gd name="T9" fmla="*/ 40 h 506"/>
                <a:gd name="T10" fmla="*/ 420 w 507"/>
                <a:gd name="T11" fmla="*/ 61 h 506"/>
                <a:gd name="T12" fmla="*/ 445 w 507"/>
                <a:gd name="T13" fmla="*/ 87 h 506"/>
                <a:gd name="T14" fmla="*/ 466 w 507"/>
                <a:gd name="T15" fmla="*/ 114 h 506"/>
                <a:gd name="T16" fmla="*/ 484 w 507"/>
                <a:gd name="T17" fmla="*/ 146 h 506"/>
                <a:gd name="T18" fmla="*/ 496 w 507"/>
                <a:gd name="T19" fmla="*/ 179 h 506"/>
                <a:gd name="T20" fmla="*/ 504 w 507"/>
                <a:gd name="T21" fmla="*/ 215 h 506"/>
                <a:gd name="T22" fmla="*/ 507 w 507"/>
                <a:gd name="T23" fmla="*/ 253 h 506"/>
                <a:gd name="T24" fmla="*/ 504 w 507"/>
                <a:gd name="T25" fmla="*/ 290 h 506"/>
                <a:gd name="T26" fmla="*/ 496 w 507"/>
                <a:gd name="T27" fmla="*/ 325 h 506"/>
                <a:gd name="T28" fmla="*/ 484 w 507"/>
                <a:gd name="T29" fmla="*/ 359 h 506"/>
                <a:gd name="T30" fmla="*/ 466 w 507"/>
                <a:gd name="T31" fmla="*/ 390 h 506"/>
                <a:gd name="T32" fmla="*/ 445 w 507"/>
                <a:gd name="T33" fmla="*/ 419 h 506"/>
                <a:gd name="T34" fmla="*/ 420 w 507"/>
                <a:gd name="T35" fmla="*/ 443 h 506"/>
                <a:gd name="T36" fmla="*/ 391 w 507"/>
                <a:gd name="T37" fmla="*/ 465 h 506"/>
                <a:gd name="T38" fmla="*/ 360 w 507"/>
                <a:gd name="T39" fmla="*/ 482 h 506"/>
                <a:gd name="T40" fmla="*/ 327 w 507"/>
                <a:gd name="T41" fmla="*/ 494 h 506"/>
                <a:gd name="T42" fmla="*/ 291 w 507"/>
                <a:gd name="T43" fmla="*/ 503 h 506"/>
                <a:gd name="T44" fmla="*/ 254 w 507"/>
                <a:gd name="T45" fmla="*/ 506 h 506"/>
                <a:gd name="T46" fmla="*/ 216 w 507"/>
                <a:gd name="T47" fmla="*/ 503 h 506"/>
                <a:gd name="T48" fmla="*/ 181 w 507"/>
                <a:gd name="T49" fmla="*/ 494 h 506"/>
                <a:gd name="T50" fmla="*/ 147 w 507"/>
                <a:gd name="T51" fmla="*/ 482 h 506"/>
                <a:gd name="T52" fmla="*/ 115 w 507"/>
                <a:gd name="T53" fmla="*/ 465 h 506"/>
                <a:gd name="T54" fmla="*/ 88 w 507"/>
                <a:gd name="T55" fmla="*/ 443 h 506"/>
                <a:gd name="T56" fmla="*/ 62 w 507"/>
                <a:gd name="T57" fmla="*/ 419 h 506"/>
                <a:gd name="T58" fmla="*/ 41 w 507"/>
                <a:gd name="T59" fmla="*/ 390 h 506"/>
                <a:gd name="T60" fmla="*/ 24 w 507"/>
                <a:gd name="T61" fmla="*/ 359 h 506"/>
                <a:gd name="T62" fmla="*/ 11 w 507"/>
                <a:gd name="T63" fmla="*/ 325 h 506"/>
                <a:gd name="T64" fmla="*/ 2 w 507"/>
                <a:gd name="T65" fmla="*/ 290 h 506"/>
                <a:gd name="T66" fmla="*/ 0 w 507"/>
                <a:gd name="T67" fmla="*/ 253 h 506"/>
                <a:gd name="T68" fmla="*/ 2 w 507"/>
                <a:gd name="T69" fmla="*/ 215 h 506"/>
                <a:gd name="T70" fmla="*/ 11 w 507"/>
                <a:gd name="T71" fmla="*/ 179 h 506"/>
                <a:gd name="T72" fmla="*/ 24 w 507"/>
                <a:gd name="T73" fmla="*/ 146 h 506"/>
                <a:gd name="T74" fmla="*/ 41 w 507"/>
                <a:gd name="T75" fmla="*/ 114 h 506"/>
                <a:gd name="T76" fmla="*/ 62 w 507"/>
                <a:gd name="T77" fmla="*/ 87 h 506"/>
                <a:gd name="T78" fmla="*/ 88 w 507"/>
                <a:gd name="T79" fmla="*/ 61 h 506"/>
                <a:gd name="T80" fmla="*/ 115 w 507"/>
                <a:gd name="T81" fmla="*/ 40 h 506"/>
                <a:gd name="T82" fmla="*/ 147 w 507"/>
                <a:gd name="T83" fmla="*/ 23 h 506"/>
                <a:gd name="T84" fmla="*/ 180 w 507"/>
                <a:gd name="T85" fmla="*/ 10 h 506"/>
                <a:gd name="T86" fmla="*/ 216 w 507"/>
                <a:gd name="T87" fmla="*/ 2 h 506"/>
                <a:gd name="T88" fmla="*/ 254 w 507"/>
                <a:gd name="T89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7" h="506">
                  <a:moveTo>
                    <a:pt x="254" y="0"/>
                  </a:moveTo>
                  <a:lnTo>
                    <a:pt x="291" y="2"/>
                  </a:lnTo>
                  <a:lnTo>
                    <a:pt x="327" y="10"/>
                  </a:lnTo>
                  <a:lnTo>
                    <a:pt x="360" y="23"/>
                  </a:lnTo>
                  <a:lnTo>
                    <a:pt x="391" y="40"/>
                  </a:lnTo>
                  <a:lnTo>
                    <a:pt x="420" y="61"/>
                  </a:lnTo>
                  <a:lnTo>
                    <a:pt x="445" y="87"/>
                  </a:lnTo>
                  <a:lnTo>
                    <a:pt x="466" y="114"/>
                  </a:lnTo>
                  <a:lnTo>
                    <a:pt x="484" y="146"/>
                  </a:lnTo>
                  <a:lnTo>
                    <a:pt x="496" y="179"/>
                  </a:lnTo>
                  <a:lnTo>
                    <a:pt x="504" y="215"/>
                  </a:lnTo>
                  <a:lnTo>
                    <a:pt x="507" y="253"/>
                  </a:lnTo>
                  <a:lnTo>
                    <a:pt x="504" y="290"/>
                  </a:lnTo>
                  <a:lnTo>
                    <a:pt x="496" y="325"/>
                  </a:lnTo>
                  <a:lnTo>
                    <a:pt x="484" y="359"/>
                  </a:lnTo>
                  <a:lnTo>
                    <a:pt x="466" y="390"/>
                  </a:lnTo>
                  <a:lnTo>
                    <a:pt x="445" y="419"/>
                  </a:lnTo>
                  <a:lnTo>
                    <a:pt x="420" y="443"/>
                  </a:lnTo>
                  <a:lnTo>
                    <a:pt x="391" y="465"/>
                  </a:lnTo>
                  <a:lnTo>
                    <a:pt x="360" y="482"/>
                  </a:lnTo>
                  <a:lnTo>
                    <a:pt x="327" y="494"/>
                  </a:lnTo>
                  <a:lnTo>
                    <a:pt x="291" y="503"/>
                  </a:lnTo>
                  <a:lnTo>
                    <a:pt x="254" y="506"/>
                  </a:lnTo>
                  <a:lnTo>
                    <a:pt x="216" y="503"/>
                  </a:lnTo>
                  <a:lnTo>
                    <a:pt x="181" y="494"/>
                  </a:lnTo>
                  <a:lnTo>
                    <a:pt x="147" y="482"/>
                  </a:lnTo>
                  <a:lnTo>
                    <a:pt x="115" y="465"/>
                  </a:lnTo>
                  <a:lnTo>
                    <a:pt x="88" y="443"/>
                  </a:lnTo>
                  <a:lnTo>
                    <a:pt x="62" y="419"/>
                  </a:lnTo>
                  <a:lnTo>
                    <a:pt x="41" y="390"/>
                  </a:lnTo>
                  <a:lnTo>
                    <a:pt x="24" y="359"/>
                  </a:lnTo>
                  <a:lnTo>
                    <a:pt x="11" y="325"/>
                  </a:lnTo>
                  <a:lnTo>
                    <a:pt x="2" y="290"/>
                  </a:lnTo>
                  <a:lnTo>
                    <a:pt x="0" y="253"/>
                  </a:lnTo>
                  <a:lnTo>
                    <a:pt x="2" y="215"/>
                  </a:lnTo>
                  <a:lnTo>
                    <a:pt x="11" y="179"/>
                  </a:lnTo>
                  <a:lnTo>
                    <a:pt x="24" y="146"/>
                  </a:lnTo>
                  <a:lnTo>
                    <a:pt x="41" y="114"/>
                  </a:lnTo>
                  <a:lnTo>
                    <a:pt x="62" y="87"/>
                  </a:lnTo>
                  <a:lnTo>
                    <a:pt x="88" y="61"/>
                  </a:lnTo>
                  <a:lnTo>
                    <a:pt x="115" y="40"/>
                  </a:lnTo>
                  <a:lnTo>
                    <a:pt x="147" y="23"/>
                  </a:lnTo>
                  <a:lnTo>
                    <a:pt x="180" y="10"/>
                  </a:lnTo>
                  <a:lnTo>
                    <a:pt x="216" y="2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10"/>
            <p:cNvSpPr>
              <a:spLocks/>
            </p:cNvSpPr>
            <p:nvPr/>
          </p:nvSpPr>
          <p:spPr bwMode="auto">
            <a:xfrm>
              <a:off x="2886075" y="3470275"/>
              <a:ext cx="87313" cy="87313"/>
            </a:xfrm>
            <a:custGeom>
              <a:avLst/>
              <a:gdLst>
                <a:gd name="T0" fmla="*/ 275 w 550"/>
                <a:gd name="T1" fmla="*/ 0 h 549"/>
                <a:gd name="T2" fmla="*/ 316 w 550"/>
                <a:gd name="T3" fmla="*/ 2 h 549"/>
                <a:gd name="T4" fmla="*/ 355 w 550"/>
                <a:gd name="T5" fmla="*/ 11 h 549"/>
                <a:gd name="T6" fmla="*/ 391 w 550"/>
                <a:gd name="T7" fmla="*/ 25 h 549"/>
                <a:gd name="T8" fmla="*/ 424 w 550"/>
                <a:gd name="T9" fmla="*/ 44 h 549"/>
                <a:gd name="T10" fmla="*/ 455 w 550"/>
                <a:gd name="T11" fmla="*/ 67 h 549"/>
                <a:gd name="T12" fmla="*/ 482 w 550"/>
                <a:gd name="T13" fmla="*/ 94 h 549"/>
                <a:gd name="T14" fmla="*/ 506 w 550"/>
                <a:gd name="T15" fmla="*/ 125 h 549"/>
                <a:gd name="T16" fmla="*/ 524 w 550"/>
                <a:gd name="T17" fmla="*/ 159 h 549"/>
                <a:gd name="T18" fmla="*/ 538 w 550"/>
                <a:gd name="T19" fmla="*/ 195 h 549"/>
                <a:gd name="T20" fmla="*/ 547 w 550"/>
                <a:gd name="T21" fmla="*/ 234 h 549"/>
                <a:gd name="T22" fmla="*/ 550 w 550"/>
                <a:gd name="T23" fmla="*/ 275 h 549"/>
                <a:gd name="T24" fmla="*/ 547 w 550"/>
                <a:gd name="T25" fmla="*/ 315 h 549"/>
                <a:gd name="T26" fmla="*/ 538 w 550"/>
                <a:gd name="T27" fmla="*/ 353 h 549"/>
                <a:gd name="T28" fmla="*/ 524 w 550"/>
                <a:gd name="T29" fmla="*/ 390 h 549"/>
                <a:gd name="T30" fmla="*/ 506 w 550"/>
                <a:gd name="T31" fmla="*/ 424 h 549"/>
                <a:gd name="T32" fmla="*/ 482 w 550"/>
                <a:gd name="T33" fmla="*/ 455 h 549"/>
                <a:gd name="T34" fmla="*/ 455 w 550"/>
                <a:gd name="T35" fmla="*/ 481 h 549"/>
                <a:gd name="T36" fmla="*/ 424 w 550"/>
                <a:gd name="T37" fmla="*/ 505 h 549"/>
                <a:gd name="T38" fmla="*/ 391 w 550"/>
                <a:gd name="T39" fmla="*/ 523 h 549"/>
                <a:gd name="T40" fmla="*/ 355 w 550"/>
                <a:gd name="T41" fmla="*/ 537 h 549"/>
                <a:gd name="T42" fmla="*/ 316 w 550"/>
                <a:gd name="T43" fmla="*/ 546 h 549"/>
                <a:gd name="T44" fmla="*/ 275 w 550"/>
                <a:gd name="T45" fmla="*/ 549 h 549"/>
                <a:gd name="T46" fmla="*/ 234 w 550"/>
                <a:gd name="T47" fmla="*/ 546 h 549"/>
                <a:gd name="T48" fmla="*/ 196 w 550"/>
                <a:gd name="T49" fmla="*/ 537 h 549"/>
                <a:gd name="T50" fmla="*/ 159 w 550"/>
                <a:gd name="T51" fmla="*/ 523 h 549"/>
                <a:gd name="T52" fmla="*/ 125 w 550"/>
                <a:gd name="T53" fmla="*/ 505 h 549"/>
                <a:gd name="T54" fmla="*/ 94 w 550"/>
                <a:gd name="T55" fmla="*/ 481 h 549"/>
                <a:gd name="T56" fmla="*/ 68 w 550"/>
                <a:gd name="T57" fmla="*/ 455 h 549"/>
                <a:gd name="T58" fmla="*/ 44 w 550"/>
                <a:gd name="T59" fmla="*/ 424 h 549"/>
                <a:gd name="T60" fmla="*/ 25 w 550"/>
                <a:gd name="T61" fmla="*/ 390 h 549"/>
                <a:gd name="T62" fmla="*/ 11 w 550"/>
                <a:gd name="T63" fmla="*/ 353 h 549"/>
                <a:gd name="T64" fmla="*/ 3 w 550"/>
                <a:gd name="T65" fmla="*/ 315 h 549"/>
                <a:gd name="T66" fmla="*/ 0 w 550"/>
                <a:gd name="T67" fmla="*/ 275 h 549"/>
                <a:gd name="T68" fmla="*/ 3 w 550"/>
                <a:gd name="T69" fmla="*/ 234 h 549"/>
                <a:gd name="T70" fmla="*/ 11 w 550"/>
                <a:gd name="T71" fmla="*/ 195 h 549"/>
                <a:gd name="T72" fmla="*/ 25 w 550"/>
                <a:gd name="T73" fmla="*/ 159 h 549"/>
                <a:gd name="T74" fmla="*/ 44 w 550"/>
                <a:gd name="T75" fmla="*/ 125 h 549"/>
                <a:gd name="T76" fmla="*/ 68 w 550"/>
                <a:gd name="T77" fmla="*/ 94 h 549"/>
                <a:gd name="T78" fmla="*/ 94 w 550"/>
                <a:gd name="T79" fmla="*/ 67 h 549"/>
                <a:gd name="T80" fmla="*/ 125 w 550"/>
                <a:gd name="T81" fmla="*/ 44 h 549"/>
                <a:gd name="T82" fmla="*/ 159 w 550"/>
                <a:gd name="T83" fmla="*/ 25 h 549"/>
                <a:gd name="T84" fmla="*/ 196 w 550"/>
                <a:gd name="T85" fmla="*/ 11 h 549"/>
                <a:gd name="T86" fmla="*/ 234 w 550"/>
                <a:gd name="T87" fmla="*/ 2 h 549"/>
                <a:gd name="T88" fmla="*/ 275 w 550"/>
                <a:gd name="T8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49">
                  <a:moveTo>
                    <a:pt x="275" y="0"/>
                  </a:moveTo>
                  <a:lnTo>
                    <a:pt x="316" y="2"/>
                  </a:lnTo>
                  <a:lnTo>
                    <a:pt x="355" y="11"/>
                  </a:lnTo>
                  <a:lnTo>
                    <a:pt x="391" y="25"/>
                  </a:lnTo>
                  <a:lnTo>
                    <a:pt x="424" y="44"/>
                  </a:lnTo>
                  <a:lnTo>
                    <a:pt x="455" y="67"/>
                  </a:lnTo>
                  <a:lnTo>
                    <a:pt x="482" y="94"/>
                  </a:lnTo>
                  <a:lnTo>
                    <a:pt x="506" y="125"/>
                  </a:lnTo>
                  <a:lnTo>
                    <a:pt x="524" y="159"/>
                  </a:lnTo>
                  <a:lnTo>
                    <a:pt x="538" y="195"/>
                  </a:lnTo>
                  <a:lnTo>
                    <a:pt x="547" y="234"/>
                  </a:lnTo>
                  <a:lnTo>
                    <a:pt x="550" y="275"/>
                  </a:lnTo>
                  <a:lnTo>
                    <a:pt x="547" y="315"/>
                  </a:lnTo>
                  <a:lnTo>
                    <a:pt x="538" y="353"/>
                  </a:lnTo>
                  <a:lnTo>
                    <a:pt x="524" y="390"/>
                  </a:lnTo>
                  <a:lnTo>
                    <a:pt x="506" y="424"/>
                  </a:lnTo>
                  <a:lnTo>
                    <a:pt x="482" y="455"/>
                  </a:lnTo>
                  <a:lnTo>
                    <a:pt x="455" y="481"/>
                  </a:lnTo>
                  <a:lnTo>
                    <a:pt x="424" y="505"/>
                  </a:lnTo>
                  <a:lnTo>
                    <a:pt x="391" y="523"/>
                  </a:lnTo>
                  <a:lnTo>
                    <a:pt x="355" y="537"/>
                  </a:lnTo>
                  <a:lnTo>
                    <a:pt x="316" y="546"/>
                  </a:lnTo>
                  <a:lnTo>
                    <a:pt x="275" y="549"/>
                  </a:lnTo>
                  <a:lnTo>
                    <a:pt x="234" y="546"/>
                  </a:lnTo>
                  <a:lnTo>
                    <a:pt x="196" y="537"/>
                  </a:lnTo>
                  <a:lnTo>
                    <a:pt x="159" y="523"/>
                  </a:lnTo>
                  <a:lnTo>
                    <a:pt x="125" y="505"/>
                  </a:lnTo>
                  <a:lnTo>
                    <a:pt x="94" y="481"/>
                  </a:lnTo>
                  <a:lnTo>
                    <a:pt x="68" y="455"/>
                  </a:lnTo>
                  <a:lnTo>
                    <a:pt x="44" y="424"/>
                  </a:lnTo>
                  <a:lnTo>
                    <a:pt x="25" y="390"/>
                  </a:lnTo>
                  <a:lnTo>
                    <a:pt x="11" y="353"/>
                  </a:lnTo>
                  <a:lnTo>
                    <a:pt x="3" y="315"/>
                  </a:lnTo>
                  <a:lnTo>
                    <a:pt x="0" y="275"/>
                  </a:lnTo>
                  <a:lnTo>
                    <a:pt x="3" y="234"/>
                  </a:lnTo>
                  <a:lnTo>
                    <a:pt x="11" y="195"/>
                  </a:lnTo>
                  <a:lnTo>
                    <a:pt x="25" y="159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4" y="67"/>
                  </a:lnTo>
                  <a:lnTo>
                    <a:pt x="125" y="44"/>
                  </a:lnTo>
                  <a:lnTo>
                    <a:pt x="159" y="25"/>
                  </a:lnTo>
                  <a:lnTo>
                    <a:pt x="196" y="11"/>
                  </a:lnTo>
                  <a:lnTo>
                    <a:pt x="234" y="2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11"/>
            <p:cNvSpPr>
              <a:spLocks/>
            </p:cNvSpPr>
            <p:nvPr/>
          </p:nvSpPr>
          <p:spPr bwMode="auto">
            <a:xfrm>
              <a:off x="2803525" y="3575050"/>
              <a:ext cx="254000" cy="430213"/>
            </a:xfrm>
            <a:custGeom>
              <a:avLst/>
              <a:gdLst>
                <a:gd name="T0" fmla="*/ 1284 w 1597"/>
                <a:gd name="T1" fmla="*/ 15 h 2713"/>
                <a:gd name="T2" fmla="*/ 1359 w 1597"/>
                <a:gd name="T3" fmla="*/ 68 h 2713"/>
                <a:gd name="T4" fmla="*/ 1402 w 1597"/>
                <a:gd name="T5" fmla="*/ 151 h 2713"/>
                <a:gd name="T6" fmla="*/ 1387 w 1597"/>
                <a:gd name="T7" fmla="*/ 1761 h 2713"/>
                <a:gd name="T8" fmla="*/ 1597 w 1597"/>
                <a:gd name="T9" fmla="*/ 2567 h 2713"/>
                <a:gd name="T10" fmla="*/ 1569 w 1597"/>
                <a:gd name="T11" fmla="*/ 2643 h 2713"/>
                <a:gd name="T12" fmla="*/ 1507 w 1597"/>
                <a:gd name="T13" fmla="*/ 2697 h 2713"/>
                <a:gd name="T14" fmla="*/ 1424 w 1597"/>
                <a:gd name="T15" fmla="*/ 2712 h 2713"/>
                <a:gd name="T16" fmla="*/ 1347 w 1597"/>
                <a:gd name="T17" fmla="*/ 2684 h 2713"/>
                <a:gd name="T18" fmla="*/ 1293 w 1597"/>
                <a:gd name="T19" fmla="*/ 2622 h 2713"/>
                <a:gd name="T20" fmla="*/ 1063 w 1597"/>
                <a:gd name="T21" fmla="*/ 1792 h 2713"/>
                <a:gd name="T22" fmla="*/ 1142 w 1597"/>
                <a:gd name="T23" fmla="*/ 1240 h 2713"/>
                <a:gd name="T24" fmla="*/ 1048 w 1597"/>
                <a:gd name="T25" fmla="*/ 2519 h 2713"/>
                <a:gd name="T26" fmla="*/ 1044 w 1597"/>
                <a:gd name="T27" fmla="*/ 2603 h 2713"/>
                <a:gd name="T28" fmla="*/ 999 w 1597"/>
                <a:gd name="T29" fmla="*/ 2671 h 2713"/>
                <a:gd name="T30" fmla="*/ 925 w 1597"/>
                <a:gd name="T31" fmla="*/ 2710 h 2713"/>
                <a:gd name="T32" fmla="*/ 841 w 1597"/>
                <a:gd name="T33" fmla="*/ 2705 h 2713"/>
                <a:gd name="T34" fmla="*/ 773 w 1597"/>
                <a:gd name="T35" fmla="*/ 2661 h 2713"/>
                <a:gd name="T36" fmla="*/ 734 w 1597"/>
                <a:gd name="T37" fmla="*/ 2586 h 2713"/>
                <a:gd name="T38" fmla="*/ 564 w 1597"/>
                <a:gd name="T39" fmla="*/ 1727 h 2713"/>
                <a:gd name="T40" fmla="*/ 718 w 1597"/>
                <a:gd name="T41" fmla="*/ 1091 h 2713"/>
                <a:gd name="T42" fmla="*/ 1049 w 1597"/>
                <a:gd name="T43" fmla="*/ 907 h 2713"/>
                <a:gd name="T44" fmla="*/ 1093 w 1597"/>
                <a:gd name="T45" fmla="*/ 877 h 2713"/>
                <a:gd name="T46" fmla="*/ 1127 w 1597"/>
                <a:gd name="T47" fmla="*/ 830 h 2713"/>
                <a:gd name="T48" fmla="*/ 1157 w 1597"/>
                <a:gd name="T49" fmla="*/ 364 h 2713"/>
                <a:gd name="T50" fmla="*/ 1004 w 1597"/>
                <a:gd name="T51" fmla="*/ 791 h 2713"/>
                <a:gd name="T52" fmla="*/ 446 w 1597"/>
                <a:gd name="T53" fmla="*/ 1111 h 2713"/>
                <a:gd name="T54" fmla="*/ 370 w 1597"/>
                <a:gd name="T55" fmla="*/ 1127 h 2713"/>
                <a:gd name="T56" fmla="*/ 299 w 1597"/>
                <a:gd name="T57" fmla="*/ 1100 h 2713"/>
                <a:gd name="T58" fmla="*/ 254 w 1597"/>
                <a:gd name="T59" fmla="*/ 1034 h 2713"/>
                <a:gd name="T60" fmla="*/ 253 w 1597"/>
                <a:gd name="T61" fmla="*/ 957 h 2713"/>
                <a:gd name="T62" fmla="*/ 294 w 1597"/>
                <a:gd name="T63" fmla="*/ 893 h 2713"/>
                <a:gd name="T64" fmla="*/ 903 w 1597"/>
                <a:gd name="T65" fmla="*/ 279 h 2713"/>
                <a:gd name="T66" fmla="*/ 695 w 1597"/>
                <a:gd name="T67" fmla="*/ 536 h 2713"/>
                <a:gd name="T68" fmla="*/ 595 w 1597"/>
                <a:gd name="T69" fmla="*/ 593 h 2713"/>
                <a:gd name="T70" fmla="*/ 482 w 1597"/>
                <a:gd name="T71" fmla="*/ 655 h 2713"/>
                <a:gd name="T72" fmla="*/ 372 w 1597"/>
                <a:gd name="T73" fmla="*/ 716 h 2713"/>
                <a:gd name="T74" fmla="*/ 283 w 1597"/>
                <a:gd name="T75" fmla="*/ 766 h 2713"/>
                <a:gd name="T76" fmla="*/ 203 w 1597"/>
                <a:gd name="T77" fmla="*/ 822 h 2713"/>
                <a:gd name="T78" fmla="*/ 0 w 1597"/>
                <a:gd name="T79" fmla="*/ 828 h 2713"/>
                <a:gd name="T80" fmla="*/ 648 w 1597"/>
                <a:gd name="T81" fmla="*/ 245 h 2713"/>
                <a:gd name="T82" fmla="*/ 663 w 1597"/>
                <a:gd name="T83" fmla="*/ 152 h 2713"/>
                <a:gd name="T84" fmla="*/ 717 w 1597"/>
                <a:gd name="T85" fmla="*/ 77 h 2713"/>
                <a:gd name="T86" fmla="*/ 800 w 1597"/>
                <a:gd name="T87" fmla="*/ 34 h 2713"/>
                <a:gd name="T88" fmla="*/ 1224 w 1597"/>
                <a:gd name="T89" fmla="*/ 0 h 2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97" h="2713">
                  <a:moveTo>
                    <a:pt x="1224" y="0"/>
                  </a:moveTo>
                  <a:lnTo>
                    <a:pt x="1254" y="5"/>
                  </a:lnTo>
                  <a:lnTo>
                    <a:pt x="1284" y="15"/>
                  </a:lnTo>
                  <a:lnTo>
                    <a:pt x="1312" y="28"/>
                  </a:lnTo>
                  <a:lnTo>
                    <a:pt x="1337" y="47"/>
                  </a:lnTo>
                  <a:lnTo>
                    <a:pt x="1359" y="68"/>
                  </a:lnTo>
                  <a:lnTo>
                    <a:pt x="1377" y="94"/>
                  </a:lnTo>
                  <a:lnTo>
                    <a:pt x="1392" y="121"/>
                  </a:lnTo>
                  <a:lnTo>
                    <a:pt x="1402" y="151"/>
                  </a:lnTo>
                  <a:lnTo>
                    <a:pt x="1407" y="184"/>
                  </a:lnTo>
                  <a:lnTo>
                    <a:pt x="1471" y="1213"/>
                  </a:lnTo>
                  <a:lnTo>
                    <a:pt x="1387" y="1761"/>
                  </a:lnTo>
                  <a:lnTo>
                    <a:pt x="1592" y="2510"/>
                  </a:lnTo>
                  <a:lnTo>
                    <a:pt x="1597" y="2539"/>
                  </a:lnTo>
                  <a:lnTo>
                    <a:pt x="1597" y="2567"/>
                  </a:lnTo>
                  <a:lnTo>
                    <a:pt x="1593" y="2594"/>
                  </a:lnTo>
                  <a:lnTo>
                    <a:pt x="1584" y="2620"/>
                  </a:lnTo>
                  <a:lnTo>
                    <a:pt x="1569" y="2643"/>
                  </a:lnTo>
                  <a:lnTo>
                    <a:pt x="1552" y="2665"/>
                  </a:lnTo>
                  <a:lnTo>
                    <a:pt x="1531" y="2683"/>
                  </a:lnTo>
                  <a:lnTo>
                    <a:pt x="1507" y="2697"/>
                  </a:lnTo>
                  <a:lnTo>
                    <a:pt x="1480" y="2707"/>
                  </a:lnTo>
                  <a:lnTo>
                    <a:pt x="1451" y="2712"/>
                  </a:lnTo>
                  <a:lnTo>
                    <a:pt x="1424" y="2712"/>
                  </a:lnTo>
                  <a:lnTo>
                    <a:pt x="1396" y="2708"/>
                  </a:lnTo>
                  <a:lnTo>
                    <a:pt x="1370" y="2698"/>
                  </a:lnTo>
                  <a:lnTo>
                    <a:pt x="1347" y="2684"/>
                  </a:lnTo>
                  <a:lnTo>
                    <a:pt x="1325" y="2668"/>
                  </a:lnTo>
                  <a:lnTo>
                    <a:pt x="1308" y="2646"/>
                  </a:lnTo>
                  <a:lnTo>
                    <a:pt x="1293" y="2622"/>
                  </a:lnTo>
                  <a:lnTo>
                    <a:pt x="1283" y="2595"/>
                  </a:lnTo>
                  <a:lnTo>
                    <a:pt x="1069" y="1813"/>
                  </a:lnTo>
                  <a:lnTo>
                    <a:pt x="1063" y="1792"/>
                  </a:lnTo>
                  <a:lnTo>
                    <a:pt x="1062" y="1769"/>
                  </a:lnTo>
                  <a:lnTo>
                    <a:pt x="1065" y="1747"/>
                  </a:lnTo>
                  <a:lnTo>
                    <a:pt x="1142" y="1240"/>
                  </a:lnTo>
                  <a:lnTo>
                    <a:pt x="1080" y="1245"/>
                  </a:lnTo>
                  <a:lnTo>
                    <a:pt x="888" y="1766"/>
                  </a:lnTo>
                  <a:lnTo>
                    <a:pt x="1048" y="2519"/>
                  </a:lnTo>
                  <a:lnTo>
                    <a:pt x="1052" y="2548"/>
                  </a:lnTo>
                  <a:lnTo>
                    <a:pt x="1050" y="2577"/>
                  </a:lnTo>
                  <a:lnTo>
                    <a:pt x="1044" y="2603"/>
                  </a:lnTo>
                  <a:lnTo>
                    <a:pt x="1033" y="2628"/>
                  </a:lnTo>
                  <a:lnTo>
                    <a:pt x="1018" y="2651"/>
                  </a:lnTo>
                  <a:lnTo>
                    <a:pt x="999" y="2671"/>
                  </a:lnTo>
                  <a:lnTo>
                    <a:pt x="977" y="2688"/>
                  </a:lnTo>
                  <a:lnTo>
                    <a:pt x="953" y="2700"/>
                  </a:lnTo>
                  <a:lnTo>
                    <a:pt x="925" y="2710"/>
                  </a:lnTo>
                  <a:lnTo>
                    <a:pt x="896" y="2713"/>
                  </a:lnTo>
                  <a:lnTo>
                    <a:pt x="868" y="2711"/>
                  </a:lnTo>
                  <a:lnTo>
                    <a:pt x="841" y="2705"/>
                  </a:lnTo>
                  <a:lnTo>
                    <a:pt x="815" y="2694"/>
                  </a:lnTo>
                  <a:lnTo>
                    <a:pt x="793" y="2679"/>
                  </a:lnTo>
                  <a:lnTo>
                    <a:pt x="773" y="2661"/>
                  </a:lnTo>
                  <a:lnTo>
                    <a:pt x="756" y="2638"/>
                  </a:lnTo>
                  <a:lnTo>
                    <a:pt x="743" y="2613"/>
                  </a:lnTo>
                  <a:lnTo>
                    <a:pt x="734" y="2586"/>
                  </a:lnTo>
                  <a:lnTo>
                    <a:pt x="565" y="1787"/>
                  </a:lnTo>
                  <a:lnTo>
                    <a:pt x="562" y="1757"/>
                  </a:lnTo>
                  <a:lnTo>
                    <a:pt x="564" y="1727"/>
                  </a:lnTo>
                  <a:lnTo>
                    <a:pt x="571" y="1699"/>
                  </a:lnTo>
                  <a:lnTo>
                    <a:pt x="732" y="1261"/>
                  </a:lnTo>
                  <a:lnTo>
                    <a:pt x="718" y="1091"/>
                  </a:lnTo>
                  <a:lnTo>
                    <a:pt x="1021" y="922"/>
                  </a:lnTo>
                  <a:lnTo>
                    <a:pt x="1035" y="915"/>
                  </a:lnTo>
                  <a:lnTo>
                    <a:pt x="1049" y="907"/>
                  </a:lnTo>
                  <a:lnTo>
                    <a:pt x="1065" y="899"/>
                  </a:lnTo>
                  <a:lnTo>
                    <a:pt x="1079" y="889"/>
                  </a:lnTo>
                  <a:lnTo>
                    <a:pt x="1093" y="877"/>
                  </a:lnTo>
                  <a:lnTo>
                    <a:pt x="1107" y="864"/>
                  </a:lnTo>
                  <a:lnTo>
                    <a:pt x="1118" y="848"/>
                  </a:lnTo>
                  <a:lnTo>
                    <a:pt x="1127" y="830"/>
                  </a:lnTo>
                  <a:lnTo>
                    <a:pt x="1133" y="809"/>
                  </a:lnTo>
                  <a:lnTo>
                    <a:pt x="1136" y="785"/>
                  </a:lnTo>
                  <a:lnTo>
                    <a:pt x="1157" y="364"/>
                  </a:lnTo>
                  <a:lnTo>
                    <a:pt x="1028" y="748"/>
                  </a:lnTo>
                  <a:lnTo>
                    <a:pt x="1017" y="771"/>
                  </a:lnTo>
                  <a:lnTo>
                    <a:pt x="1004" y="791"/>
                  </a:lnTo>
                  <a:lnTo>
                    <a:pt x="987" y="809"/>
                  </a:lnTo>
                  <a:lnTo>
                    <a:pt x="966" y="822"/>
                  </a:lnTo>
                  <a:lnTo>
                    <a:pt x="446" y="1111"/>
                  </a:lnTo>
                  <a:lnTo>
                    <a:pt x="421" y="1121"/>
                  </a:lnTo>
                  <a:lnTo>
                    <a:pt x="396" y="1127"/>
                  </a:lnTo>
                  <a:lnTo>
                    <a:pt x="370" y="1127"/>
                  </a:lnTo>
                  <a:lnTo>
                    <a:pt x="344" y="1122"/>
                  </a:lnTo>
                  <a:lnTo>
                    <a:pt x="321" y="1113"/>
                  </a:lnTo>
                  <a:lnTo>
                    <a:pt x="299" y="1100"/>
                  </a:lnTo>
                  <a:lnTo>
                    <a:pt x="280" y="1081"/>
                  </a:lnTo>
                  <a:lnTo>
                    <a:pt x="264" y="1059"/>
                  </a:lnTo>
                  <a:lnTo>
                    <a:pt x="254" y="1034"/>
                  </a:lnTo>
                  <a:lnTo>
                    <a:pt x="248" y="1008"/>
                  </a:lnTo>
                  <a:lnTo>
                    <a:pt x="248" y="983"/>
                  </a:lnTo>
                  <a:lnTo>
                    <a:pt x="253" y="957"/>
                  </a:lnTo>
                  <a:lnTo>
                    <a:pt x="262" y="934"/>
                  </a:lnTo>
                  <a:lnTo>
                    <a:pt x="276" y="912"/>
                  </a:lnTo>
                  <a:lnTo>
                    <a:pt x="294" y="893"/>
                  </a:lnTo>
                  <a:lnTo>
                    <a:pt x="317" y="877"/>
                  </a:lnTo>
                  <a:lnTo>
                    <a:pt x="791" y="614"/>
                  </a:lnTo>
                  <a:lnTo>
                    <a:pt x="903" y="279"/>
                  </a:lnTo>
                  <a:lnTo>
                    <a:pt x="748" y="508"/>
                  </a:lnTo>
                  <a:lnTo>
                    <a:pt x="723" y="521"/>
                  </a:lnTo>
                  <a:lnTo>
                    <a:pt x="695" y="536"/>
                  </a:lnTo>
                  <a:lnTo>
                    <a:pt x="664" y="554"/>
                  </a:lnTo>
                  <a:lnTo>
                    <a:pt x="631" y="572"/>
                  </a:lnTo>
                  <a:lnTo>
                    <a:pt x="595" y="593"/>
                  </a:lnTo>
                  <a:lnTo>
                    <a:pt x="558" y="613"/>
                  </a:lnTo>
                  <a:lnTo>
                    <a:pt x="520" y="634"/>
                  </a:lnTo>
                  <a:lnTo>
                    <a:pt x="482" y="655"/>
                  </a:lnTo>
                  <a:lnTo>
                    <a:pt x="444" y="676"/>
                  </a:lnTo>
                  <a:lnTo>
                    <a:pt x="407" y="696"/>
                  </a:lnTo>
                  <a:lnTo>
                    <a:pt x="372" y="716"/>
                  </a:lnTo>
                  <a:lnTo>
                    <a:pt x="339" y="734"/>
                  </a:lnTo>
                  <a:lnTo>
                    <a:pt x="310" y="750"/>
                  </a:lnTo>
                  <a:lnTo>
                    <a:pt x="283" y="766"/>
                  </a:lnTo>
                  <a:lnTo>
                    <a:pt x="260" y="778"/>
                  </a:lnTo>
                  <a:lnTo>
                    <a:pt x="229" y="797"/>
                  </a:lnTo>
                  <a:lnTo>
                    <a:pt x="203" y="822"/>
                  </a:lnTo>
                  <a:lnTo>
                    <a:pt x="180" y="849"/>
                  </a:lnTo>
                  <a:lnTo>
                    <a:pt x="162" y="878"/>
                  </a:lnTo>
                  <a:lnTo>
                    <a:pt x="0" y="828"/>
                  </a:lnTo>
                  <a:lnTo>
                    <a:pt x="458" y="560"/>
                  </a:lnTo>
                  <a:lnTo>
                    <a:pt x="650" y="272"/>
                  </a:lnTo>
                  <a:lnTo>
                    <a:pt x="648" y="245"/>
                  </a:lnTo>
                  <a:lnTo>
                    <a:pt x="648" y="213"/>
                  </a:lnTo>
                  <a:lnTo>
                    <a:pt x="653" y="182"/>
                  </a:lnTo>
                  <a:lnTo>
                    <a:pt x="663" y="152"/>
                  </a:lnTo>
                  <a:lnTo>
                    <a:pt x="678" y="125"/>
                  </a:lnTo>
                  <a:lnTo>
                    <a:pt x="695" y="99"/>
                  </a:lnTo>
                  <a:lnTo>
                    <a:pt x="717" y="77"/>
                  </a:lnTo>
                  <a:lnTo>
                    <a:pt x="742" y="59"/>
                  </a:lnTo>
                  <a:lnTo>
                    <a:pt x="770" y="45"/>
                  </a:lnTo>
                  <a:lnTo>
                    <a:pt x="800" y="34"/>
                  </a:lnTo>
                  <a:lnTo>
                    <a:pt x="833" y="29"/>
                  </a:lnTo>
                  <a:lnTo>
                    <a:pt x="1191" y="0"/>
                  </a:lnTo>
                  <a:lnTo>
                    <a:pt x="1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8" name="Group 897"/>
          <p:cNvGrpSpPr/>
          <p:nvPr/>
        </p:nvGrpSpPr>
        <p:grpSpPr>
          <a:xfrm>
            <a:off x="1554897" y="3503401"/>
            <a:ext cx="653510" cy="468736"/>
            <a:chOff x="1612900" y="3546475"/>
            <a:chExt cx="533401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316"/>
            <p:cNvSpPr>
              <a:spLocks/>
            </p:cNvSpPr>
            <p:nvPr/>
          </p:nvSpPr>
          <p:spPr bwMode="auto">
            <a:xfrm>
              <a:off x="1657350" y="3856038"/>
              <a:ext cx="303213" cy="73025"/>
            </a:xfrm>
            <a:custGeom>
              <a:avLst/>
              <a:gdLst>
                <a:gd name="T0" fmla="*/ 755 w 1909"/>
                <a:gd name="T1" fmla="*/ 12 h 456"/>
                <a:gd name="T2" fmla="*/ 821 w 1909"/>
                <a:gd name="T3" fmla="*/ 23 h 456"/>
                <a:gd name="T4" fmla="*/ 1184 w 1909"/>
                <a:gd name="T5" fmla="*/ 101 h 456"/>
                <a:gd name="T6" fmla="*/ 1824 w 1909"/>
                <a:gd name="T7" fmla="*/ 104 h 456"/>
                <a:gd name="T8" fmla="*/ 1867 w 1909"/>
                <a:gd name="T9" fmla="*/ 126 h 456"/>
                <a:gd name="T10" fmla="*/ 1897 w 1909"/>
                <a:gd name="T11" fmla="*/ 163 h 456"/>
                <a:gd name="T12" fmla="*/ 1909 w 1909"/>
                <a:gd name="T13" fmla="*/ 211 h 456"/>
                <a:gd name="T14" fmla="*/ 1897 w 1909"/>
                <a:gd name="T15" fmla="*/ 261 h 456"/>
                <a:gd name="T16" fmla="*/ 1867 w 1909"/>
                <a:gd name="T17" fmla="*/ 297 h 456"/>
                <a:gd name="T18" fmla="*/ 1824 w 1909"/>
                <a:gd name="T19" fmla="*/ 319 h 456"/>
                <a:gd name="T20" fmla="*/ 1623 w 1909"/>
                <a:gd name="T21" fmla="*/ 322 h 456"/>
                <a:gd name="T22" fmla="*/ 1627 w 1909"/>
                <a:gd name="T23" fmla="*/ 350 h 456"/>
                <a:gd name="T24" fmla="*/ 1616 w 1909"/>
                <a:gd name="T25" fmla="*/ 396 h 456"/>
                <a:gd name="T26" fmla="*/ 1588 w 1909"/>
                <a:gd name="T27" fmla="*/ 432 h 456"/>
                <a:gd name="T28" fmla="*/ 1547 w 1909"/>
                <a:gd name="T29" fmla="*/ 453 h 456"/>
                <a:gd name="T30" fmla="*/ 1499 w 1909"/>
                <a:gd name="T31" fmla="*/ 453 h 456"/>
                <a:gd name="T32" fmla="*/ 1457 w 1909"/>
                <a:gd name="T33" fmla="*/ 432 h 456"/>
                <a:gd name="T34" fmla="*/ 1429 w 1909"/>
                <a:gd name="T35" fmla="*/ 396 h 456"/>
                <a:gd name="T36" fmla="*/ 1418 w 1909"/>
                <a:gd name="T37" fmla="*/ 350 h 456"/>
                <a:gd name="T38" fmla="*/ 1422 w 1909"/>
                <a:gd name="T39" fmla="*/ 322 h 456"/>
                <a:gd name="T40" fmla="*/ 489 w 1909"/>
                <a:gd name="T41" fmla="*/ 336 h 456"/>
                <a:gd name="T42" fmla="*/ 487 w 1909"/>
                <a:gd name="T43" fmla="*/ 375 h 456"/>
                <a:gd name="T44" fmla="*/ 467 w 1909"/>
                <a:gd name="T45" fmla="*/ 416 h 456"/>
                <a:gd name="T46" fmla="*/ 432 w 1909"/>
                <a:gd name="T47" fmla="*/ 445 h 456"/>
                <a:gd name="T48" fmla="*/ 386 w 1909"/>
                <a:gd name="T49" fmla="*/ 456 h 456"/>
                <a:gd name="T50" fmla="*/ 340 w 1909"/>
                <a:gd name="T51" fmla="*/ 445 h 456"/>
                <a:gd name="T52" fmla="*/ 304 w 1909"/>
                <a:gd name="T53" fmla="*/ 416 h 456"/>
                <a:gd name="T54" fmla="*/ 284 w 1909"/>
                <a:gd name="T55" fmla="*/ 375 h 456"/>
                <a:gd name="T56" fmla="*/ 283 w 1909"/>
                <a:gd name="T57" fmla="*/ 336 h 456"/>
                <a:gd name="T58" fmla="*/ 110 w 1909"/>
                <a:gd name="T59" fmla="*/ 322 h 456"/>
                <a:gd name="T60" fmla="*/ 61 w 1909"/>
                <a:gd name="T61" fmla="*/ 311 h 456"/>
                <a:gd name="T62" fmla="*/ 24 w 1909"/>
                <a:gd name="T63" fmla="*/ 281 h 456"/>
                <a:gd name="T64" fmla="*/ 3 w 1909"/>
                <a:gd name="T65" fmla="*/ 237 h 456"/>
                <a:gd name="T66" fmla="*/ 3 w 1909"/>
                <a:gd name="T67" fmla="*/ 186 h 456"/>
                <a:gd name="T68" fmla="*/ 24 w 1909"/>
                <a:gd name="T69" fmla="*/ 143 h 456"/>
                <a:gd name="T70" fmla="*/ 61 w 1909"/>
                <a:gd name="T71" fmla="*/ 112 h 456"/>
                <a:gd name="T72" fmla="*/ 110 w 1909"/>
                <a:gd name="T73" fmla="*/ 101 h 456"/>
                <a:gd name="T74" fmla="*/ 724 w 1909"/>
                <a:gd name="T75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9" h="456">
                  <a:moveTo>
                    <a:pt x="724" y="0"/>
                  </a:moveTo>
                  <a:lnTo>
                    <a:pt x="755" y="12"/>
                  </a:lnTo>
                  <a:lnTo>
                    <a:pt x="787" y="20"/>
                  </a:lnTo>
                  <a:lnTo>
                    <a:pt x="821" y="23"/>
                  </a:lnTo>
                  <a:lnTo>
                    <a:pt x="1184" y="23"/>
                  </a:lnTo>
                  <a:lnTo>
                    <a:pt x="1184" y="101"/>
                  </a:lnTo>
                  <a:lnTo>
                    <a:pt x="1798" y="101"/>
                  </a:lnTo>
                  <a:lnTo>
                    <a:pt x="1824" y="104"/>
                  </a:lnTo>
                  <a:lnTo>
                    <a:pt x="1846" y="112"/>
                  </a:lnTo>
                  <a:lnTo>
                    <a:pt x="1867" y="126"/>
                  </a:lnTo>
                  <a:lnTo>
                    <a:pt x="1884" y="143"/>
                  </a:lnTo>
                  <a:lnTo>
                    <a:pt x="1897" y="163"/>
                  </a:lnTo>
                  <a:lnTo>
                    <a:pt x="1905" y="186"/>
                  </a:lnTo>
                  <a:lnTo>
                    <a:pt x="1909" y="211"/>
                  </a:lnTo>
                  <a:lnTo>
                    <a:pt x="1905" y="237"/>
                  </a:lnTo>
                  <a:lnTo>
                    <a:pt x="1897" y="261"/>
                  </a:lnTo>
                  <a:lnTo>
                    <a:pt x="1884" y="281"/>
                  </a:lnTo>
                  <a:lnTo>
                    <a:pt x="1867" y="297"/>
                  </a:lnTo>
                  <a:lnTo>
                    <a:pt x="1846" y="311"/>
                  </a:lnTo>
                  <a:lnTo>
                    <a:pt x="1824" y="319"/>
                  </a:lnTo>
                  <a:lnTo>
                    <a:pt x="1798" y="322"/>
                  </a:lnTo>
                  <a:lnTo>
                    <a:pt x="1623" y="322"/>
                  </a:lnTo>
                  <a:lnTo>
                    <a:pt x="1626" y="336"/>
                  </a:lnTo>
                  <a:lnTo>
                    <a:pt x="1627" y="350"/>
                  </a:lnTo>
                  <a:lnTo>
                    <a:pt x="1625" y="375"/>
                  </a:lnTo>
                  <a:lnTo>
                    <a:pt x="1616" y="396"/>
                  </a:lnTo>
                  <a:lnTo>
                    <a:pt x="1604" y="416"/>
                  </a:lnTo>
                  <a:lnTo>
                    <a:pt x="1588" y="432"/>
                  </a:lnTo>
                  <a:lnTo>
                    <a:pt x="1568" y="445"/>
                  </a:lnTo>
                  <a:lnTo>
                    <a:pt x="1547" y="453"/>
                  </a:lnTo>
                  <a:lnTo>
                    <a:pt x="1523" y="456"/>
                  </a:lnTo>
                  <a:lnTo>
                    <a:pt x="1499" y="453"/>
                  </a:lnTo>
                  <a:lnTo>
                    <a:pt x="1477" y="445"/>
                  </a:lnTo>
                  <a:lnTo>
                    <a:pt x="1457" y="432"/>
                  </a:lnTo>
                  <a:lnTo>
                    <a:pt x="1441" y="416"/>
                  </a:lnTo>
                  <a:lnTo>
                    <a:pt x="1429" y="396"/>
                  </a:lnTo>
                  <a:lnTo>
                    <a:pt x="1421" y="375"/>
                  </a:lnTo>
                  <a:lnTo>
                    <a:pt x="1418" y="350"/>
                  </a:lnTo>
                  <a:lnTo>
                    <a:pt x="1419" y="336"/>
                  </a:lnTo>
                  <a:lnTo>
                    <a:pt x="1422" y="322"/>
                  </a:lnTo>
                  <a:lnTo>
                    <a:pt x="486" y="322"/>
                  </a:lnTo>
                  <a:lnTo>
                    <a:pt x="489" y="336"/>
                  </a:lnTo>
                  <a:lnTo>
                    <a:pt x="490" y="350"/>
                  </a:lnTo>
                  <a:lnTo>
                    <a:pt x="487" y="375"/>
                  </a:lnTo>
                  <a:lnTo>
                    <a:pt x="480" y="396"/>
                  </a:lnTo>
                  <a:lnTo>
                    <a:pt x="467" y="416"/>
                  </a:lnTo>
                  <a:lnTo>
                    <a:pt x="451" y="432"/>
                  </a:lnTo>
                  <a:lnTo>
                    <a:pt x="432" y="445"/>
                  </a:lnTo>
                  <a:lnTo>
                    <a:pt x="409" y="453"/>
                  </a:lnTo>
                  <a:lnTo>
                    <a:pt x="386" y="456"/>
                  </a:lnTo>
                  <a:lnTo>
                    <a:pt x="361" y="453"/>
                  </a:lnTo>
                  <a:lnTo>
                    <a:pt x="340" y="445"/>
                  </a:lnTo>
                  <a:lnTo>
                    <a:pt x="321" y="432"/>
                  </a:lnTo>
                  <a:lnTo>
                    <a:pt x="304" y="416"/>
                  </a:lnTo>
                  <a:lnTo>
                    <a:pt x="292" y="396"/>
                  </a:lnTo>
                  <a:lnTo>
                    <a:pt x="284" y="375"/>
                  </a:lnTo>
                  <a:lnTo>
                    <a:pt x="281" y="350"/>
                  </a:lnTo>
                  <a:lnTo>
                    <a:pt x="283" y="336"/>
                  </a:lnTo>
                  <a:lnTo>
                    <a:pt x="286" y="322"/>
                  </a:lnTo>
                  <a:lnTo>
                    <a:pt x="110" y="322"/>
                  </a:lnTo>
                  <a:lnTo>
                    <a:pt x="85" y="319"/>
                  </a:lnTo>
                  <a:lnTo>
                    <a:pt x="61" y="311"/>
                  </a:lnTo>
                  <a:lnTo>
                    <a:pt x="41" y="297"/>
                  </a:lnTo>
                  <a:lnTo>
                    <a:pt x="24" y="281"/>
                  </a:lnTo>
                  <a:lnTo>
                    <a:pt x="11" y="261"/>
                  </a:lnTo>
                  <a:lnTo>
                    <a:pt x="3" y="237"/>
                  </a:lnTo>
                  <a:lnTo>
                    <a:pt x="0" y="211"/>
                  </a:lnTo>
                  <a:lnTo>
                    <a:pt x="3" y="186"/>
                  </a:lnTo>
                  <a:lnTo>
                    <a:pt x="11" y="163"/>
                  </a:lnTo>
                  <a:lnTo>
                    <a:pt x="24" y="143"/>
                  </a:lnTo>
                  <a:lnTo>
                    <a:pt x="41" y="126"/>
                  </a:lnTo>
                  <a:lnTo>
                    <a:pt x="61" y="112"/>
                  </a:lnTo>
                  <a:lnTo>
                    <a:pt x="85" y="104"/>
                  </a:lnTo>
                  <a:lnTo>
                    <a:pt x="110" y="101"/>
                  </a:lnTo>
                  <a:lnTo>
                    <a:pt x="724" y="101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317"/>
            <p:cNvSpPr>
              <a:spLocks/>
            </p:cNvSpPr>
            <p:nvPr/>
          </p:nvSpPr>
          <p:spPr bwMode="auto">
            <a:xfrm>
              <a:off x="1957388" y="3760788"/>
              <a:ext cx="20638" cy="33338"/>
            </a:xfrm>
            <a:custGeom>
              <a:avLst/>
              <a:gdLst>
                <a:gd name="T0" fmla="*/ 0 w 126"/>
                <a:gd name="T1" fmla="*/ 0 h 208"/>
                <a:gd name="T2" fmla="*/ 22 w 126"/>
                <a:gd name="T3" fmla="*/ 0 h 208"/>
                <a:gd name="T4" fmla="*/ 46 w 126"/>
                <a:gd name="T5" fmla="*/ 2 h 208"/>
                <a:gd name="T6" fmla="*/ 68 w 126"/>
                <a:gd name="T7" fmla="*/ 10 h 208"/>
                <a:gd name="T8" fmla="*/ 87 w 126"/>
                <a:gd name="T9" fmla="*/ 22 h 208"/>
                <a:gd name="T10" fmla="*/ 103 w 126"/>
                <a:gd name="T11" fmla="*/ 38 h 208"/>
                <a:gd name="T12" fmla="*/ 116 w 126"/>
                <a:gd name="T13" fmla="*/ 58 h 208"/>
                <a:gd name="T14" fmla="*/ 123 w 126"/>
                <a:gd name="T15" fmla="*/ 79 h 208"/>
                <a:gd name="T16" fmla="*/ 126 w 126"/>
                <a:gd name="T17" fmla="*/ 104 h 208"/>
                <a:gd name="T18" fmla="*/ 123 w 126"/>
                <a:gd name="T19" fmla="*/ 127 h 208"/>
                <a:gd name="T20" fmla="*/ 116 w 126"/>
                <a:gd name="T21" fmla="*/ 150 h 208"/>
                <a:gd name="T22" fmla="*/ 103 w 126"/>
                <a:gd name="T23" fmla="*/ 168 h 208"/>
                <a:gd name="T24" fmla="*/ 87 w 126"/>
                <a:gd name="T25" fmla="*/ 185 h 208"/>
                <a:gd name="T26" fmla="*/ 68 w 126"/>
                <a:gd name="T27" fmla="*/ 197 h 208"/>
                <a:gd name="T28" fmla="*/ 46 w 126"/>
                <a:gd name="T29" fmla="*/ 205 h 208"/>
                <a:gd name="T30" fmla="*/ 22 w 126"/>
                <a:gd name="T31" fmla="*/ 208 h 208"/>
                <a:gd name="T32" fmla="*/ 0 w 126"/>
                <a:gd name="T33" fmla="*/ 208 h 208"/>
                <a:gd name="T34" fmla="*/ 0 w 126"/>
                <a:gd name="T3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208">
                  <a:moveTo>
                    <a:pt x="0" y="0"/>
                  </a:moveTo>
                  <a:lnTo>
                    <a:pt x="22" y="0"/>
                  </a:lnTo>
                  <a:lnTo>
                    <a:pt x="46" y="2"/>
                  </a:lnTo>
                  <a:lnTo>
                    <a:pt x="68" y="10"/>
                  </a:lnTo>
                  <a:lnTo>
                    <a:pt x="87" y="22"/>
                  </a:lnTo>
                  <a:lnTo>
                    <a:pt x="103" y="38"/>
                  </a:lnTo>
                  <a:lnTo>
                    <a:pt x="116" y="58"/>
                  </a:lnTo>
                  <a:lnTo>
                    <a:pt x="123" y="79"/>
                  </a:lnTo>
                  <a:lnTo>
                    <a:pt x="126" y="104"/>
                  </a:lnTo>
                  <a:lnTo>
                    <a:pt x="123" y="127"/>
                  </a:lnTo>
                  <a:lnTo>
                    <a:pt x="116" y="150"/>
                  </a:lnTo>
                  <a:lnTo>
                    <a:pt x="103" y="168"/>
                  </a:lnTo>
                  <a:lnTo>
                    <a:pt x="87" y="185"/>
                  </a:lnTo>
                  <a:lnTo>
                    <a:pt x="68" y="197"/>
                  </a:lnTo>
                  <a:lnTo>
                    <a:pt x="46" y="205"/>
                  </a:lnTo>
                  <a:lnTo>
                    <a:pt x="22" y="208"/>
                  </a:lnTo>
                  <a:lnTo>
                    <a:pt x="0" y="2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18"/>
            <p:cNvSpPr>
              <a:spLocks/>
            </p:cNvSpPr>
            <p:nvPr/>
          </p:nvSpPr>
          <p:spPr bwMode="auto">
            <a:xfrm>
              <a:off x="1685925" y="3668713"/>
              <a:ext cx="144463" cy="109538"/>
            </a:xfrm>
            <a:custGeom>
              <a:avLst/>
              <a:gdLst>
                <a:gd name="T0" fmla="*/ 842 w 902"/>
                <a:gd name="T1" fmla="*/ 4 h 695"/>
                <a:gd name="T2" fmla="*/ 876 w 902"/>
                <a:gd name="T3" fmla="*/ 23 h 695"/>
                <a:gd name="T4" fmla="*/ 897 w 902"/>
                <a:gd name="T5" fmla="*/ 56 h 695"/>
                <a:gd name="T6" fmla="*/ 902 w 902"/>
                <a:gd name="T7" fmla="*/ 94 h 695"/>
                <a:gd name="T8" fmla="*/ 891 w 902"/>
                <a:gd name="T9" fmla="*/ 131 h 695"/>
                <a:gd name="T10" fmla="*/ 639 w 902"/>
                <a:gd name="T11" fmla="*/ 397 h 695"/>
                <a:gd name="T12" fmla="*/ 610 w 902"/>
                <a:gd name="T13" fmla="*/ 417 h 695"/>
                <a:gd name="T14" fmla="*/ 577 w 902"/>
                <a:gd name="T15" fmla="*/ 424 h 695"/>
                <a:gd name="T16" fmla="*/ 574 w 902"/>
                <a:gd name="T17" fmla="*/ 424 h 695"/>
                <a:gd name="T18" fmla="*/ 570 w 902"/>
                <a:gd name="T19" fmla="*/ 424 h 695"/>
                <a:gd name="T20" fmla="*/ 563 w 902"/>
                <a:gd name="T21" fmla="*/ 423 h 695"/>
                <a:gd name="T22" fmla="*/ 550 w 902"/>
                <a:gd name="T23" fmla="*/ 421 h 695"/>
                <a:gd name="T24" fmla="*/ 528 w 902"/>
                <a:gd name="T25" fmla="*/ 417 h 695"/>
                <a:gd name="T26" fmla="*/ 492 w 902"/>
                <a:gd name="T27" fmla="*/ 411 h 695"/>
                <a:gd name="T28" fmla="*/ 442 w 902"/>
                <a:gd name="T29" fmla="*/ 402 h 695"/>
                <a:gd name="T30" fmla="*/ 374 w 902"/>
                <a:gd name="T31" fmla="*/ 389 h 695"/>
                <a:gd name="T32" fmla="*/ 285 w 902"/>
                <a:gd name="T33" fmla="*/ 374 h 695"/>
                <a:gd name="T34" fmla="*/ 433 w 902"/>
                <a:gd name="T35" fmla="*/ 459 h 695"/>
                <a:gd name="T36" fmla="*/ 58 w 902"/>
                <a:gd name="T37" fmla="*/ 449 h 695"/>
                <a:gd name="T38" fmla="*/ 23 w 902"/>
                <a:gd name="T39" fmla="*/ 415 h 695"/>
                <a:gd name="T40" fmla="*/ 4 w 902"/>
                <a:gd name="T41" fmla="*/ 373 h 695"/>
                <a:gd name="T42" fmla="*/ 1 w 902"/>
                <a:gd name="T43" fmla="*/ 327 h 695"/>
                <a:gd name="T44" fmla="*/ 14 w 902"/>
                <a:gd name="T45" fmla="*/ 281 h 695"/>
                <a:gd name="T46" fmla="*/ 162 w 902"/>
                <a:gd name="T47" fmla="*/ 87 h 695"/>
                <a:gd name="T48" fmla="*/ 201 w 902"/>
                <a:gd name="T49" fmla="*/ 53 h 695"/>
                <a:gd name="T50" fmla="*/ 249 w 902"/>
                <a:gd name="T51" fmla="*/ 38 h 695"/>
                <a:gd name="T52" fmla="*/ 298 w 902"/>
                <a:gd name="T53" fmla="*/ 42 h 695"/>
                <a:gd name="T54" fmla="*/ 344 w 902"/>
                <a:gd name="T55" fmla="*/ 64 h 695"/>
                <a:gd name="T56" fmla="*/ 262 w 902"/>
                <a:gd name="T57" fmla="*/ 193 h 695"/>
                <a:gd name="T58" fmla="*/ 753 w 902"/>
                <a:gd name="T59" fmla="*/ 26 h 695"/>
                <a:gd name="T60" fmla="*/ 786 w 902"/>
                <a:gd name="T61" fmla="*/ 5 h 695"/>
                <a:gd name="T62" fmla="*/ 824 w 902"/>
                <a:gd name="T6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2" h="695">
                  <a:moveTo>
                    <a:pt x="824" y="0"/>
                  </a:moveTo>
                  <a:lnTo>
                    <a:pt x="842" y="4"/>
                  </a:lnTo>
                  <a:lnTo>
                    <a:pt x="859" y="11"/>
                  </a:lnTo>
                  <a:lnTo>
                    <a:pt x="876" y="23"/>
                  </a:lnTo>
                  <a:lnTo>
                    <a:pt x="889" y="39"/>
                  </a:lnTo>
                  <a:lnTo>
                    <a:pt x="897" y="56"/>
                  </a:lnTo>
                  <a:lnTo>
                    <a:pt x="902" y="74"/>
                  </a:lnTo>
                  <a:lnTo>
                    <a:pt x="902" y="94"/>
                  </a:lnTo>
                  <a:lnTo>
                    <a:pt x="898" y="112"/>
                  </a:lnTo>
                  <a:lnTo>
                    <a:pt x="891" y="131"/>
                  </a:lnTo>
                  <a:lnTo>
                    <a:pt x="879" y="146"/>
                  </a:lnTo>
                  <a:lnTo>
                    <a:pt x="639" y="397"/>
                  </a:lnTo>
                  <a:lnTo>
                    <a:pt x="626" y="409"/>
                  </a:lnTo>
                  <a:lnTo>
                    <a:pt x="610" y="417"/>
                  </a:lnTo>
                  <a:lnTo>
                    <a:pt x="594" y="422"/>
                  </a:lnTo>
                  <a:lnTo>
                    <a:pt x="577" y="424"/>
                  </a:lnTo>
                  <a:lnTo>
                    <a:pt x="575" y="424"/>
                  </a:lnTo>
                  <a:lnTo>
                    <a:pt x="574" y="424"/>
                  </a:lnTo>
                  <a:lnTo>
                    <a:pt x="573" y="424"/>
                  </a:lnTo>
                  <a:lnTo>
                    <a:pt x="570" y="424"/>
                  </a:lnTo>
                  <a:lnTo>
                    <a:pt x="567" y="424"/>
                  </a:lnTo>
                  <a:lnTo>
                    <a:pt x="563" y="423"/>
                  </a:lnTo>
                  <a:lnTo>
                    <a:pt x="557" y="422"/>
                  </a:lnTo>
                  <a:lnTo>
                    <a:pt x="550" y="421"/>
                  </a:lnTo>
                  <a:lnTo>
                    <a:pt x="540" y="419"/>
                  </a:lnTo>
                  <a:lnTo>
                    <a:pt x="528" y="417"/>
                  </a:lnTo>
                  <a:lnTo>
                    <a:pt x="511" y="414"/>
                  </a:lnTo>
                  <a:lnTo>
                    <a:pt x="492" y="411"/>
                  </a:lnTo>
                  <a:lnTo>
                    <a:pt x="469" y="407"/>
                  </a:lnTo>
                  <a:lnTo>
                    <a:pt x="442" y="402"/>
                  </a:lnTo>
                  <a:lnTo>
                    <a:pt x="410" y="396"/>
                  </a:lnTo>
                  <a:lnTo>
                    <a:pt x="374" y="389"/>
                  </a:lnTo>
                  <a:lnTo>
                    <a:pt x="333" y="382"/>
                  </a:lnTo>
                  <a:lnTo>
                    <a:pt x="285" y="374"/>
                  </a:lnTo>
                  <a:lnTo>
                    <a:pt x="231" y="364"/>
                  </a:lnTo>
                  <a:lnTo>
                    <a:pt x="433" y="459"/>
                  </a:lnTo>
                  <a:lnTo>
                    <a:pt x="431" y="695"/>
                  </a:lnTo>
                  <a:lnTo>
                    <a:pt x="58" y="449"/>
                  </a:lnTo>
                  <a:lnTo>
                    <a:pt x="38" y="433"/>
                  </a:lnTo>
                  <a:lnTo>
                    <a:pt x="23" y="415"/>
                  </a:lnTo>
                  <a:lnTo>
                    <a:pt x="11" y="394"/>
                  </a:lnTo>
                  <a:lnTo>
                    <a:pt x="4" y="373"/>
                  </a:lnTo>
                  <a:lnTo>
                    <a:pt x="0" y="349"/>
                  </a:lnTo>
                  <a:lnTo>
                    <a:pt x="1" y="327"/>
                  </a:lnTo>
                  <a:lnTo>
                    <a:pt x="5" y="303"/>
                  </a:lnTo>
                  <a:lnTo>
                    <a:pt x="14" y="281"/>
                  </a:lnTo>
                  <a:lnTo>
                    <a:pt x="27" y="260"/>
                  </a:lnTo>
                  <a:lnTo>
                    <a:pt x="162" y="87"/>
                  </a:lnTo>
                  <a:lnTo>
                    <a:pt x="180" y="68"/>
                  </a:lnTo>
                  <a:lnTo>
                    <a:pt x="201" y="53"/>
                  </a:lnTo>
                  <a:lnTo>
                    <a:pt x="224" y="44"/>
                  </a:lnTo>
                  <a:lnTo>
                    <a:pt x="249" y="38"/>
                  </a:lnTo>
                  <a:lnTo>
                    <a:pt x="273" y="38"/>
                  </a:lnTo>
                  <a:lnTo>
                    <a:pt x="298" y="42"/>
                  </a:lnTo>
                  <a:lnTo>
                    <a:pt x="321" y="50"/>
                  </a:lnTo>
                  <a:lnTo>
                    <a:pt x="344" y="64"/>
                  </a:lnTo>
                  <a:lnTo>
                    <a:pt x="484" y="174"/>
                  </a:lnTo>
                  <a:lnTo>
                    <a:pt x="262" y="193"/>
                  </a:lnTo>
                  <a:lnTo>
                    <a:pt x="546" y="243"/>
                  </a:lnTo>
                  <a:lnTo>
                    <a:pt x="753" y="26"/>
                  </a:lnTo>
                  <a:lnTo>
                    <a:pt x="769" y="13"/>
                  </a:lnTo>
                  <a:lnTo>
                    <a:pt x="786" y="5"/>
                  </a:lnTo>
                  <a:lnTo>
                    <a:pt x="804" y="0"/>
                  </a:lnTo>
                  <a:lnTo>
                    <a:pt x="8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19"/>
            <p:cNvSpPr>
              <a:spLocks/>
            </p:cNvSpPr>
            <p:nvPr/>
          </p:nvSpPr>
          <p:spPr bwMode="auto">
            <a:xfrm>
              <a:off x="1635125" y="3636963"/>
              <a:ext cx="60325" cy="61913"/>
            </a:xfrm>
            <a:custGeom>
              <a:avLst/>
              <a:gdLst>
                <a:gd name="T0" fmla="*/ 192 w 383"/>
                <a:gd name="T1" fmla="*/ 0 h 383"/>
                <a:gd name="T2" fmla="*/ 227 w 383"/>
                <a:gd name="T3" fmla="*/ 3 h 383"/>
                <a:gd name="T4" fmla="*/ 258 w 383"/>
                <a:gd name="T5" fmla="*/ 12 h 383"/>
                <a:gd name="T6" fmla="*/ 288 w 383"/>
                <a:gd name="T7" fmla="*/ 26 h 383"/>
                <a:gd name="T8" fmla="*/ 315 w 383"/>
                <a:gd name="T9" fmla="*/ 45 h 383"/>
                <a:gd name="T10" fmla="*/ 338 w 383"/>
                <a:gd name="T11" fmla="*/ 68 h 383"/>
                <a:gd name="T12" fmla="*/ 357 w 383"/>
                <a:gd name="T13" fmla="*/ 95 h 383"/>
                <a:gd name="T14" fmla="*/ 372 w 383"/>
                <a:gd name="T15" fmla="*/ 124 h 383"/>
                <a:gd name="T16" fmla="*/ 380 w 383"/>
                <a:gd name="T17" fmla="*/ 157 h 383"/>
                <a:gd name="T18" fmla="*/ 383 w 383"/>
                <a:gd name="T19" fmla="*/ 192 h 383"/>
                <a:gd name="T20" fmla="*/ 380 w 383"/>
                <a:gd name="T21" fmla="*/ 226 h 383"/>
                <a:gd name="T22" fmla="*/ 372 w 383"/>
                <a:gd name="T23" fmla="*/ 258 h 383"/>
                <a:gd name="T24" fmla="*/ 357 w 383"/>
                <a:gd name="T25" fmla="*/ 288 h 383"/>
                <a:gd name="T26" fmla="*/ 338 w 383"/>
                <a:gd name="T27" fmla="*/ 314 h 383"/>
                <a:gd name="T28" fmla="*/ 315 w 383"/>
                <a:gd name="T29" fmla="*/ 338 h 383"/>
                <a:gd name="T30" fmla="*/ 288 w 383"/>
                <a:gd name="T31" fmla="*/ 357 h 383"/>
                <a:gd name="T32" fmla="*/ 258 w 383"/>
                <a:gd name="T33" fmla="*/ 371 h 383"/>
                <a:gd name="T34" fmla="*/ 227 w 383"/>
                <a:gd name="T35" fmla="*/ 380 h 383"/>
                <a:gd name="T36" fmla="*/ 192 w 383"/>
                <a:gd name="T37" fmla="*/ 383 h 383"/>
                <a:gd name="T38" fmla="*/ 157 w 383"/>
                <a:gd name="T39" fmla="*/ 380 h 383"/>
                <a:gd name="T40" fmla="*/ 124 w 383"/>
                <a:gd name="T41" fmla="*/ 371 h 383"/>
                <a:gd name="T42" fmla="*/ 95 w 383"/>
                <a:gd name="T43" fmla="*/ 357 h 383"/>
                <a:gd name="T44" fmla="*/ 68 w 383"/>
                <a:gd name="T45" fmla="*/ 338 h 383"/>
                <a:gd name="T46" fmla="*/ 45 w 383"/>
                <a:gd name="T47" fmla="*/ 314 h 383"/>
                <a:gd name="T48" fmla="*/ 26 w 383"/>
                <a:gd name="T49" fmla="*/ 288 h 383"/>
                <a:gd name="T50" fmla="*/ 12 w 383"/>
                <a:gd name="T51" fmla="*/ 258 h 383"/>
                <a:gd name="T52" fmla="*/ 3 w 383"/>
                <a:gd name="T53" fmla="*/ 226 h 383"/>
                <a:gd name="T54" fmla="*/ 0 w 383"/>
                <a:gd name="T55" fmla="*/ 192 h 383"/>
                <a:gd name="T56" fmla="*/ 3 w 383"/>
                <a:gd name="T57" fmla="*/ 157 h 383"/>
                <a:gd name="T58" fmla="*/ 12 w 383"/>
                <a:gd name="T59" fmla="*/ 124 h 383"/>
                <a:gd name="T60" fmla="*/ 26 w 383"/>
                <a:gd name="T61" fmla="*/ 95 h 383"/>
                <a:gd name="T62" fmla="*/ 45 w 383"/>
                <a:gd name="T63" fmla="*/ 68 h 383"/>
                <a:gd name="T64" fmla="*/ 68 w 383"/>
                <a:gd name="T65" fmla="*/ 45 h 383"/>
                <a:gd name="T66" fmla="*/ 95 w 383"/>
                <a:gd name="T67" fmla="*/ 26 h 383"/>
                <a:gd name="T68" fmla="*/ 124 w 383"/>
                <a:gd name="T69" fmla="*/ 12 h 383"/>
                <a:gd name="T70" fmla="*/ 157 w 383"/>
                <a:gd name="T71" fmla="*/ 3 h 383"/>
                <a:gd name="T72" fmla="*/ 192 w 383"/>
                <a:gd name="T7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3" h="383">
                  <a:moveTo>
                    <a:pt x="192" y="0"/>
                  </a:moveTo>
                  <a:lnTo>
                    <a:pt x="227" y="3"/>
                  </a:lnTo>
                  <a:lnTo>
                    <a:pt x="258" y="12"/>
                  </a:lnTo>
                  <a:lnTo>
                    <a:pt x="288" y="26"/>
                  </a:lnTo>
                  <a:lnTo>
                    <a:pt x="315" y="45"/>
                  </a:lnTo>
                  <a:lnTo>
                    <a:pt x="338" y="68"/>
                  </a:lnTo>
                  <a:lnTo>
                    <a:pt x="357" y="95"/>
                  </a:lnTo>
                  <a:lnTo>
                    <a:pt x="372" y="124"/>
                  </a:lnTo>
                  <a:lnTo>
                    <a:pt x="380" y="157"/>
                  </a:lnTo>
                  <a:lnTo>
                    <a:pt x="383" y="192"/>
                  </a:lnTo>
                  <a:lnTo>
                    <a:pt x="380" y="226"/>
                  </a:lnTo>
                  <a:lnTo>
                    <a:pt x="372" y="258"/>
                  </a:lnTo>
                  <a:lnTo>
                    <a:pt x="357" y="288"/>
                  </a:lnTo>
                  <a:lnTo>
                    <a:pt x="338" y="314"/>
                  </a:lnTo>
                  <a:lnTo>
                    <a:pt x="315" y="338"/>
                  </a:lnTo>
                  <a:lnTo>
                    <a:pt x="288" y="357"/>
                  </a:lnTo>
                  <a:lnTo>
                    <a:pt x="258" y="371"/>
                  </a:lnTo>
                  <a:lnTo>
                    <a:pt x="227" y="380"/>
                  </a:lnTo>
                  <a:lnTo>
                    <a:pt x="192" y="383"/>
                  </a:lnTo>
                  <a:lnTo>
                    <a:pt x="157" y="380"/>
                  </a:lnTo>
                  <a:lnTo>
                    <a:pt x="124" y="371"/>
                  </a:lnTo>
                  <a:lnTo>
                    <a:pt x="95" y="357"/>
                  </a:lnTo>
                  <a:lnTo>
                    <a:pt x="68" y="338"/>
                  </a:lnTo>
                  <a:lnTo>
                    <a:pt x="45" y="314"/>
                  </a:lnTo>
                  <a:lnTo>
                    <a:pt x="26" y="288"/>
                  </a:lnTo>
                  <a:lnTo>
                    <a:pt x="12" y="258"/>
                  </a:lnTo>
                  <a:lnTo>
                    <a:pt x="3" y="226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2" y="124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4" y="12"/>
                  </a:lnTo>
                  <a:lnTo>
                    <a:pt x="157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20"/>
            <p:cNvSpPr>
              <a:spLocks/>
            </p:cNvSpPr>
            <p:nvPr/>
          </p:nvSpPr>
          <p:spPr bwMode="auto">
            <a:xfrm>
              <a:off x="1949450" y="3821113"/>
              <a:ext cx="58738" cy="28575"/>
            </a:xfrm>
            <a:custGeom>
              <a:avLst/>
              <a:gdLst>
                <a:gd name="T0" fmla="*/ 54 w 369"/>
                <a:gd name="T1" fmla="*/ 0 h 180"/>
                <a:gd name="T2" fmla="*/ 279 w 369"/>
                <a:gd name="T3" fmla="*/ 0 h 180"/>
                <a:gd name="T4" fmla="*/ 299 w 369"/>
                <a:gd name="T5" fmla="*/ 2 h 180"/>
                <a:gd name="T6" fmla="*/ 318 w 369"/>
                <a:gd name="T7" fmla="*/ 9 h 180"/>
                <a:gd name="T8" fmla="*/ 335 w 369"/>
                <a:gd name="T9" fmla="*/ 19 h 180"/>
                <a:gd name="T10" fmla="*/ 349 w 369"/>
                <a:gd name="T11" fmla="*/ 34 h 180"/>
                <a:gd name="T12" fmla="*/ 360 w 369"/>
                <a:gd name="T13" fmla="*/ 50 h 180"/>
                <a:gd name="T14" fmla="*/ 367 w 369"/>
                <a:gd name="T15" fmla="*/ 69 h 180"/>
                <a:gd name="T16" fmla="*/ 369 w 369"/>
                <a:gd name="T17" fmla="*/ 90 h 180"/>
                <a:gd name="T18" fmla="*/ 367 w 369"/>
                <a:gd name="T19" fmla="*/ 110 h 180"/>
                <a:gd name="T20" fmla="*/ 360 w 369"/>
                <a:gd name="T21" fmla="*/ 130 h 180"/>
                <a:gd name="T22" fmla="*/ 349 w 369"/>
                <a:gd name="T23" fmla="*/ 146 h 180"/>
                <a:gd name="T24" fmla="*/ 335 w 369"/>
                <a:gd name="T25" fmla="*/ 160 h 180"/>
                <a:gd name="T26" fmla="*/ 318 w 369"/>
                <a:gd name="T27" fmla="*/ 171 h 180"/>
                <a:gd name="T28" fmla="*/ 299 w 369"/>
                <a:gd name="T29" fmla="*/ 178 h 180"/>
                <a:gd name="T30" fmla="*/ 279 w 369"/>
                <a:gd name="T31" fmla="*/ 180 h 180"/>
                <a:gd name="T32" fmla="*/ 0 w 369"/>
                <a:gd name="T33" fmla="*/ 180 h 180"/>
                <a:gd name="T34" fmla="*/ 18 w 369"/>
                <a:gd name="T35" fmla="*/ 156 h 180"/>
                <a:gd name="T36" fmla="*/ 34 w 369"/>
                <a:gd name="T37" fmla="*/ 130 h 180"/>
                <a:gd name="T38" fmla="*/ 45 w 369"/>
                <a:gd name="T39" fmla="*/ 101 h 180"/>
                <a:gd name="T40" fmla="*/ 52 w 369"/>
                <a:gd name="T41" fmla="*/ 70 h 180"/>
                <a:gd name="T42" fmla="*/ 54 w 369"/>
                <a:gd name="T43" fmla="*/ 39 h 180"/>
                <a:gd name="T44" fmla="*/ 54 w 369"/>
                <a:gd name="T4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9" h="180">
                  <a:moveTo>
                    <a:pt x="54" y="0"/>
                  </a:moveTo>
                  <a:lnTo>
                    <a:pt x="279" y="0"/>
                  </a:lnTo>
                  <a:lnTo>
                    <a:pt x="299" y="2"/>
                  </a:lnTo>
                  <a:lnTo>
                    <a:pt x="318" y="9"/>
                  </a:lnTo>
                  <a:lnTo>
                    <a:pt x="335" y="19"/>
                  </a:lnTo>
                  <a:lnTo>
                    <a:pt x="349" y="34"/>
                  </a:lnTo>
                  <a:lnTo>
                    <a:pt x="360" y="50"/>
                  </a:lnTo>
                  <a:lnTo>
                    <a:pt x="367" y="69"/>
                  </a:lnTo>
                  <a:lnTo>
                    <a:pt x="369" y="90"/>
                  </a:lnTo>
                  <a:lnTo>
                    <a:pt x="367" y="110"/>
                  </a:lnTo>
                  <a:lnTo>
                    <a:pt x="360" y="130"/>
                  </a:lnTo>
                  <a:lnTo>
                    <a:pt x="349" y="146"/>
                  </a:lnTo>
                  <a:lnTo>
                    <a:pt x="335" y="160"/>
                  </a:lnTo>
                  <a:lnTo>
                    <a:pt x="318" y="171"/>
                  </a:lnTo>
                  <a:lnTo>
                    <a:pt x="299" y="178"/>
                  </a:lnTo>
                  <a:lnTo>
                    <a:pt x="279" y="180"/>
                  </a:lnTo>
                  <a:lnTo>
                    <a:pt x="0" y="180"/>
                  </a:lnTo>
                  <a:lnTo>
                    <a:pt x="18" y="156"/>
                  </a:lnTo>
                  <a:lnTo>
                    <a:pt x="34" y="130"/>
                  </a:lnTo>
                  <a:lnTo>
                    <a:pt x="45" y="101"/>
                  </a:lnTo>
                  <a:lnTo>
                    <a:pt x="52" y="70"/>
                  </a:lnTo>
                  <a:lnTo>
                    <a:pt x="54" y="3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21"/>
            <p:cNvSpPr>
              <a:spLocks/>
            </p:cNvSpPr>
            <p:nvPr/>
          </p:nvSpPr>
          <p:spPr bwMode="auto">
            <a:xfrm>
              <a:off x="1612900" y="3711575"/>
              <a:ext cx="141288" cy="115888"/>
            </a:xfrm>
            <a:custGeom>
              <a:avLst/>
              <a:gdLst>
                <a:gd name="T0" fmla="*/ 82 w 894"/>
                <a:gd name="T1" fmla="*/ 0 h 725"/>
                <a:gd name="T2" fmla="*/ 101 w 894"/>
                <a:gd name="T3" fmla="*/ 0 h 725"/>
                <a:gd name="T4" fmla="*/ 122 w 894"/>
                <a:gd name="T5" fmla="*/ 5 h 725"/>
                <a:gd name="T6" fmla="*/ 140 w 894"/>
                <a:gd name="T7" fmla="*/ 14 h 725"/>
                <a:gd name="T8" fmla="*/ 894 w 894"/>
                <a:gd name="T9" fmla="*/ 510 h 725"/>
                <a:gd name="T10" fmla="*/ 892 w 894"/>
                <a:gd name="T11" fmla="*/ 720 h 725"/>
                <a:gd name="T12" fmla="*/ 892 w 894"/>
                <a:gd name="T13" fmla="*/ 725 h 725"/>
                <a:gd name="T14" fmla="*/ 41 w 894"/>
                <a:gd name="T15" fmla="*/ 164 h 725"/>
                <a:gd name="T16" fmla="*/ 25 w 894"/>
                <a:gd name="T17" fmla="*/ 151 h 725"/>
                <a:gd name="T18" fmla="*/ 12 w 894"/>
                <a:gd name="T19" fmla="*/ 136 h 725"/>
                <a:gd name="T20" fmla="*/ 4 w 894"/>
                <a:gd name="T21" fmla="*/ 117 h 725"/>
                <a:gd name="T22" fmla="*/ 0 w 894"/>
                <a:gd name="T23" fmla="*/ 98 h 725"/>
                <a:gd name="T24" fmla="*/ 1 w 894"/>
                <a:gd name="T25" fmla="*/ 79 h 725"/>
                <a:gd name="T26" fmla="*/ 5 w 894"/>
                <a:gd name="T27" fmla="*/ 58 h 725"/>
                <a:gd name="T28" fmla="*/ 15 w 894"/>
                <a:gd name="T29" fmla="*/ 40 h 725"/>
                <a:gd name="T30" fmla="*/ 29 w 894"/>
                <a:gd name="T31" fmla="*/ 24 h 725"/>
                <a:gd name="T32" fmla="*/ 44 w 894"/>
                <a:gd name="T33" fmla="*/ 12 h 725"/>
                <a:gd name="T34" fmla="*/ 62 w 894"/>
                <a:gd name="T35" fmla="*/ 4 h 725"/>
                <a:gd name="T36" fmla="*/ 82 w 894"/>
                <a:gd name="T3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94" h="725">
                  <a:moveTo>
                    <a:pt x="82" y="0"/>
                  </a:moveTo>
                  <a:lnTo>
                    <a:pt x="101" y="0"/>
                  </a:lnTo>
                  <a:lnTo>
                    <a:pt x="122" y="5"/>
                  </a:lnTo>
                  <a:lnTo>
                    <a:pt x="140" y="14"/>
                  </a:lnTo>
                  <a:lnTo>
                    <a:pt x="894" y="510"/>
                  </a:lnTo>
                  <a:lnTo>
                    <a:pt x="892" y="720"/>
                  </a:lnTo>
                  <a:lnTo>
                    <a:pt x="892" y="725"/>
                  </a:lnTo>
                  <a:lnTo>
                    <a:pt x="41" y="164"/>
                  </a:lnTo>
                  <a:lnTo>
                    <a:pt x="25" y="151"/>
                  </a:lnTo>
                  <a:lnTo>
                    <a:pt x="12" y="136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1" y="79"/>
                  </a:lnTo>
                  <a:lnTo>
                    <a:pt x="5" y="58"/>
                  </a:lnTo>
                  <a:lnTo>
                    <a:pt x="15" y="40"/>
                  </a:lnTo>
                  <a:lnTo>
                    <a:pt x="29" y="24"/>
                  </a:lnTo>
                  <a:lnTo>
                    <a:pt x="44" y="12"/>
                  </a:lnTo>
                  <a:lnTo>
                    <a:pt x="62" y="4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22"/>
            <p:cNvSpPr>
              <a:spLocks/>
            </p:cNvSpPr>
            <p:nvPr/>
          </p:nvSpPr>
          <p:spPr bwMode="auto">
            <a:xfrm>
              <a:off x="1771650" y="3700463"/>
              <a:ext cx="169863" cy="142875"/>
            </a:xfrm>
            <a:custGeom>
              <a:avLst/>
              <a:gdLst>
                <a:gd name="T0" fmla="*/ 418 w 1073"/>
                <a:gd name="T1" fmla="*/ 0 h 906"/>
                <a:gd name="T2" fmla="*/ 913 w 1073"/>
                <a:gd name="T3" fmla="*/ 146 h 906"/>
                <a:gd name="T4" fmla="*/ 943 w 1073"/>
                <a:gd name="T5" fmla="*/ 158 h 906"/>
                <a:gd name="T6" fmla="*/ 972 w 1073"/>
                <a:gd name="T7" fmla="*/ 173 h 906"/>
                <a:gd name="T8" fmla="*/ 996 w 1073"/>
                <a:gd name="T9" fmla="*/ 192 h 906"/>
                <a:gd name="T10" fmla="*/ 1019 w 1073"/>
                <a:gd name="T11" fmla="*/ 215 h 906"/>
                <a:gd name="T12" fmla="*/ 1038 w 1073"/>
                <a:gd name="T13" fmla="*/ 240 h 906"/>
                <a:gd name="T14" fmla="*/ 1053 w 1073"/>
                <a:gd name="T15" fmla="*/ 268 h 906"/>
                <a:gd name="T16" fmla="*/ 1064 w 1073"/>
                <a:gd name="T17" fmla="*/ 298 h 906"/>
                <a:gd name="T18" fmla="*/ 1071 w 1073"/>
                <a:gd name="T19" fmla="*/ 328 h 906"/>
                <a:gd name="T20" fmla="*/ 1073 w 1073"/>
                <a:gd name="T21" fmla="*/ 361 h 906"/>
                <a:gd name="T22" fmla="*/ 1073 w 1073"/>
                <a:gd name="T23" fmla="*/ 799 h 906"/>
                <a:gd name="T24" fmla="*/ 1071 w 1073"/>
                <a:gd name="T25" fmla="*/ 823 h 906"/>
                <a:gd name="T26" fmla="*/ 1063 w 1073"/>
                <a:gd name="T27" fmla="*/ 846 h 906"/>
                <a:gd name="T28" fmla="*/ 1049 w 1073"/>
                <a:gd name="T29" fmla="*/ 866 h 906"/>
                <a:gd name="T30" fmla="*/ 1033 w 1073"/>
                <a:gd name="T31" fmla="*/ 883 h 906"/>
                <a:gd name="T32" fmla="*/ 1013 w 1073"/>
                <a:gd name="T33" fmla="*/ 895 h 906"/>
                <a:gd name="T34" fmla="*/ 990 w 1073"/>
                <a:gd name="T35" fmla="*/ 903 h 906"/>
                <a:gd name="T36" fmla="*/ 966 w 1073"/>
                <a:gd name="T37" fmla="*/ 906 h 906"/>
                <a:gd name="T38" fmla="*/ 108 w 1073"/>
                <a:gd name="T39" fmla="*/ 906 h 906"/>
                <a:gd name="T40" fmla="*/ 86 w 1073"/>
                <a:gd name="T41" fmla="*/ 904 h 906"/>
                <a:gd name="T42" fmla="*/ 66 w 1073"/>
                <a:gd name="T43" fmla="*/ 898 h 906"/>
                <a:gd name="T44" fmla="*/ 48 w 1073"/>
                <a:gd name="T45" fmla="*/ 888 h 906"/>
                <a:gd name="T46" fmla="*/ 31 w 1073"/>
                <a:gd name="T47" fmla="*/ 874 h 906"/>
                <a:gd name="T48" fmla="*/ 18 w 1073"/>
                <a:gd name="T49" fmla="*/ 858 h 906"/>
                <a:gd name="T50" fmla="*/ 8 w 1073"/>
                <a:gd name="T51" fmla="*/ 839 h 906"/>
                <a:gd name="T52" fmla="*/ 2 w 1073"/>
                <a:gd name="T53" fmla="*/ 819 h 906"/>
                <a:gd name="T54" fmla="*/ 0 w 1073"/>
                <a:gd name="T55" fmla="*/ 798 h 906"/>
                <a:gd name="T56" fmla="*/ 5 w 1073"/>
                <a:gd name="T57" fmla="*/ 307 h 906"/>
                <a:gd name="T58" fmla="*/ 29 w 1073"/>
                <a:gd name="T59" fmla="*/ 316 h 906"/>
                <a:gd name="T60" fmla="*/ 52 w 1073"/>
                <a:gd name="T61" fmla="*/ 321 h 906"/>
                <a:gd name="T62" fmla="*/ 72 w 1073"/>
                <a:gd name="T63" fmla="*/ 321 h 906"/>
                <a:gd name="T64" fmla="*/ 91 w 1073"/>
                <a:gd name="T65" fmla="*/ 319 h 906"/>
                <a:gd name="T66" fmla="*/ 107 w 1073"/>
                <a:gd name="T67" fmla="*/ 313 h 906"/>
                <a:gd name="T68" fmla="*/ 121 w 1073"/>
                <a:gd name="T69" fmla="*/ 305 h 906"/>
                <a:gd name="T70" fmla="*/ 134 w 1073"/>
                <a:gd name="T71" fmla="*/ 297 h 906"/>
                <a:gd name="T72" fmla="*/ 146 w 1073"/>
                <a:gd name="T73" fmla="*/ 286 h 906"/>
                <a:gd name="T74" fmla="*/ 156 w 1073"/>
                <a:gd name="T75" fmla="*/ 276 h 906"/>
                <a:gd name="T76" fmla="*/ 165 w 1073"/>
                <a:gd name="T77" fmla="*/ 267 h 906"/>
                <a:gd name="T78" fmla="*/ 172 w 1073"/>
                <a:gd name="T79" fmla="*/ 259 h 906"/>
                <a:gd name="T80" fmla="*/ 207 w 1073"/>
                <a:gd name="T81" fmla="*/ 222 h 906"/>
                <a:gd name="T82" fmla="*/ 239 w 1073"/>
                <a:gd name="T83" fmla="*/ 190 h 906"/>
                <a:gd name="T84" fmla="*/ 266 w 1073"/>
                <a:gd name="T85" fmla="*/ 161 h 906"/>
                <a:gd name="T86" fmla="*/ 291 w 1073"/>
                <a:gd name="T87" fmla="*/ 135 h 906"/>
                <a:gd name="T88" fmla="*/ 313 w 1073"/>
                <a:gd name="T89" fmla="*/ 112 h 906"/>
                <a:gd name="T90" fmla="*/ 332 w 1073"/>
                <a:gd name="T91" fmla="*/ 92 h 906"/>
                <a:gd name="T92" fmla="*/ 348 w 1073"/>
                <a:gd name="T93" fmla="*/ 75 h 906"/>
                <a:gd name="T94" fmla="*/ 362 w 1073"/>
                <a:gd name="T95" fmla="*/ 59 h 906"/>
                <a:gd name="T96" fmla="*/ 374 w 1073"/>
                <a:gd name="T97" fmla="*/ 47 h 906"/>
                <a:gd name="T98" fmla="*/ 385 w 1073"/>
                <a:gd name="T99" fmla="*/ 37 h 906"/>
                <a:gd name="T100" fmla="*/ 393 w 1073"/>
                <a:gd name="T101" fmla="*/ 28 h 906"/>
                <a:gd name="T102" fmla="*/ 399 w 1073"/>
                <a:gd name="T103" fmla="*/ 22 h 906"/>
                <a:gd name="T104" fmla="*/ 404 w 1073"/>
                <a:gd name="T105" fmla="*/ 16 h 906"/>
                <a:gd name="T106" fmla="*/ 408 w 1073"/>
                <a:gd name="T107" fmla="*/ 11 h 906"/>
                <a:gd name="T108" fmla="*/ 411 w 1073"/>
                <a:gd name="T109" fmla="*/ 8 h 906"/>
                <a:gd name="T110" fmla="*/ 413 w 1073"/>
                <a:gd name="T111" fmla="*/ 6 h 906"/>
                <a:gd name="T112" fmla="*/ 415 w 1073"/>
                <a:gd name="T113" fmla="*/ 4 h 906"/>
                <a:gd name="T114" fmla="*/ 415 w 1073"/>
                <a:gd name="T115" fmla="*/ 3 h 906"/>
                <a:gd name="T116" fmla="*/ 416 w 1073"/>
                <a:gd name="T117" fmla="*/ 3 h 906"/>
                <a:gd name="T118" fmla="*/ 417 w 1073"/>
                <a:gd name="T119" fmla="*/ 2 h 906"/>
                <a:gd name="T120" fmla="*/ 417 w 1073"/>
                <a:gd name="T121" fmla="*/ 1 h 906"/>
                <a:gd name="T122" fmla="*/ 418 w 1073"/>
                <a:gd name="T123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3" h="906">
                  <a:moveTo>
                    <a:pt x="418" y="0"/>
                  </a:moveTo>
                  <a:lnTo>
                    <a:pt x="913" y="146"/>
                  </a:lnTo>
                  <a:lnTo>
                    <a:pt x="943" y="158"/>
                  </a:lnTo>
                  <a:lnTo>
                    <a:pt x="972" y="173"/>
                  </a:lnTo>
                  <a:lnTo>
                    <a:pt x="996" y="192"/>
                  </a:lnTo>
                  <a:lnTo>
                    <a:pt x="1019" y="215"/>
                  </a:lnTo>
                  <a:lnTo>
                    <a:pt x="1038" y="240"/>
                  </a:lnTo>
                  <a:lnTo>
                    <a:pt x="1053" y="268"/>
                  </a:lnTo>
                  <a:lnTo>
                    <a:pt x="1064" y="298"/>
                  </a:lnTo>
                  <a:lnTo>
                    <a:pt x="1071" y="328"/>
                  </a:lnTo>
                  <a:lnTo>
                    <a:pt x="1073" y="361"/>
                  </a:lnTo>
                  <a:lnTo>
                    <a:pt x="1073" y="799"/>
                  </a:lnTo>
                  <a:lnTo>
                    <a:pt x="1071" y="823"/>
                  </a:lnTo>
                  <a:lnTo>
                    <a:pt x="1063" y="846"/>
                  </a:lnTo>
                  <a:lnTo>
                    <a:pt x="1049" y="866"/>
                  </a:lnTo>
                  <a:lnTo>
                    <a:pt x="1033" y="883"/>
                  </a:lnTo>
                  <a:lnTo>
                    <a:pt x="1013" y="895"/>
                  </a:lnTo>
                  <a:lnTo>
                    <a:pt x="990" y="903"/>
                  </a:lnTo>
                  <a:lnTo>
                    <a:pt x="966" y="906"/>
                  </a:lnTo>
                  <a:lnTo>
                    <a:pt x="108" y="906"/>
                  </a:lnTo>
                  <a:lnTo>
                    <a:pt x="86" y="904"/>
                  </a:lnTo>
                  <a:lnTo>
                    <a:pt x="66" y="898"/>
                  </a:lnTo>
                  <a:lnTo>
                    <a:pt x="48" y="888"/>
                  </a:lnTo>
                  <a:lnTo>
                    <a:pt x="31" y="874"/>
                  </a:lnTo>
                  <a:lnTo>
                    <a:pt x="18" y="858"/>
                  </a:lnTo>
                  <a:lnTo>
                    <a:pt x="8" y="839"/>
                  </a:lnTo>
                  <a:lnTo>
                    <a:pt x="2" y="819"/>
                  </a:lnTo>
                  <a:lnTo>
                    <a:pt x="0" y="798"/>
                  </a:lnTo>
                  <a:lnTo>
                    <a:pt x="5" y="307"/>
                  </a:lnTo>
                  <a:lnTo>
                    <a:pt x="29" y="316"/>
                  </a:lnTo>
                  <a:lnTo>
                    <a:pt x="52" y="321"/>
                  </a:lnTo>
                  <a:lnTo>
                    <a:pt x="72" y="321"/>
                  </a:lnTo>
                  <a:lnTo>
                    <a:pt x="91" y="319"/>
                  </a:lnTo>
                  <a:lnTo>
                    <a:pt x="107" y="313"/>
                  </a:lnTo>
                  <a:lnTo>
                    <a:pt x="121" y="305"/>
                  </a:lnTo>
                  <a:lnTo>
                    <a:pt x="134" y="297"/>
                  </a:lnTo>
                  <a:lnTo>
                    <a:pt x="146" y="286"/>
                  </a:lnTo>
                  <a:lnTo>
                    <a:pt x="156" y="276"/>
                  </a:lnTo>
                  <a:lnTo>
                    <a:pt x="165" y="267"/>
                  </a:lnTo>
                  <a:lnTo>
                    <a:pt x="172" y="259"/>
                  </a:lnTo>
                  <a:lnTo>
                    <a:pt x="207" y="222"/>
                  </a:lnTo>
                  <a:lnTo>
                    <a:pt x="239" y="190"/>
                  </a:lnTo>
                  <a:lnTo>
                    <a:pt x="266" y="161"/>
                  </a:lnTo>
                  <a:lnTo>
                    <a:pt x="291" y="135"/>
                  </a:lnTo>
                  <a:lnTo>
                    <a:pt x="313" y="112"/>
                  </a:lnTo>
                  <a:lnTo>
                    <a:pt x="332" y="92"/>
                  </a:lnTo>
                  <a:lnTo>
                    <a:pt x="348" y="75"/>
                  </a:lnTo>
                  <a:lnTo>
                    <a:pt x="362" y="59"/>
                  </a:lnTo>
                  <a:lnTo>
                    <a:pt x="374" y="47"/>
                  </a:lnTo>
                  <a:lnTo>
                    <a:pt x="385" y="37"/>
                  </a:lnTo>
                  <a:lnTo>
                    <a:pt x="393" y="28"/>
                  </a:lnTo>
                  <a:lnTo>
                    <a:pt x="399" y="22"/>
                  </a:lnTo>
                  <a:lnTo>
                    <a:pt x="404" y="16"/>
                  </a:lnTo>
                  <a:lnTo>
                    <a:pt x="408" y="11"/>
                  </a:lnTo>
                  <a:lnTo>
                    <a:pt x="411" y="8"/>
                  </a:lnTo>
                  <a:lnTo>
                    <a:pt x="413" y="6"/>
                  </a:lnTo>
                  <a:lnTo>
                    <a:pt x="415" y="4"/>
                  </a:lnTo>
                  <a:lnTo>
                    <a:pt x="415" y="3"/>
                  </a:lnTo>
                  <a:lnTo>
                    <a:pt x="416" y="3"/>
                  </a:lnTo>
                  <a:lnTo>
                    <a:pt x="417" y="2"/>
                  </a:lnTo>
                  <a:lnTo>
                    <a:pt x="417" y="1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23"/>
            <p:cNvSpPr>
              <a:spLocks/>
            </p:cNvSpPr>
            <p:nvPr/>
          </p:nvSpPr>
          <p:spPr bwMode="auto">
            <a:xfrm>
              <a:off x="2065338" y="3546475"/>
              <a:ext cx="60325" cy="61913"/>
            </a:xfrm>
            <a:custGeom>
              <a:avLst/>
              <a:gdLst>
                <a:gd name="T0" fmla="*/ 194 w 388"/>
                <a:gd name="T1" fmla="*/ 0 h 389"/>
                <a:gd name="T2" fmla="*/ 229 w 388"/>
                <a:gd name="T3" fmla="*/ 3 h 389"/>
                <a:gd name="T4" fmla="*/ 262 w 388"/>
                <a:gd name="T5" fmla="*/ 12 h 389"/>
                <a:gd name="T6" fmla="*/ 292 w 388"/>
                <a:gd name="T7" fmla="*/ 27 h 389"/>
                <a:gd name="T8" fmla="*/ 319 w 388"/>
                <a:gd name="T9" fmla="*/ 46 h 389"/>
                <a:gd name="T10" fmla="*/ 342 w 388"/>
                <a:gd name="T11" fmla="*/ 70 h 389"/>
                <a:gd name="T12" fmla="*/ 362 w 388"/>
                <a:gd name="T13" fmla="*/ 96 h 389"/>
                <a:gd name="T14" fmla="*/ 376 w 388"/>
                <a:gd name="T15" fmla="*/ 127 h 389"/>
                <a:gd name="T16" fmla="*/ 385 w 388"/>
                <a:gd name="T17" fmla="*/ 160 h 389"/>
                <a:gd name="T18" fmla="*/ 388 w 388"/>
                <a:gd name="T19" fmla="*/ 194 h 389"/>
                <a:gd name="T20" fmla="*/ 385 w 388"/>
                <a:gd name="T21" fmla="*/ 229 h 389"/>
                <a:gd name="T22" fmla="*/ 376 w 388"/>
                <a:gd name="T23" fmla="*/ 262 h 389"/>
                <a:gd name="T24" fmla="*/ 362 w 388"/>
                <a:gd name="T25" fmla="*/ 292 h 389"/>
                <a:gd name="T26" fmla="*/ 342 w 388"/>
                <a:gd name="T27" fmla="*/ 320 h 389"/>
                <a:gd name="T28" fmla="*/ 319 w 388"/>
                <a:gd name="T29" fmla="*/ 343 h 389"/>
                <a:gd name="T30" fmla="*/ 292 w 388"/>
                <a:gd name="T31" fmla="*/ 362 h 389"/>
                <a:gd name="T32" fmla="*/ 262 w 388"/>
                <a:gd name="T33" fmla="*/ 376 h 389"/>
                <a:gd name="T34" fmla="*/ 229 w 388"/>
                <a:gd name="T35" fmla="*/ 385 h 389"/>
                <a:gd name="T36" fmla="*/ 194 w 388"/>
                <a:gd name="T37" fmla="*/ 389 h 389"/>
                <a:gd name="T38" fmla="*/ 159 w 388"/>
                <a:gd name="T39" fmla="*/ 385 h 389"/>
                <a:gd name="T40" fmla="*/ 127 w 388"/>
                <a:gd name="T41" fmla="*/ 376 h 389"/>
                <a:gd name="T42" fmla="*/ 96 w 388"/>
                <a:gd name="T43" fmla="*/ 362 h 389"/>
                <a:gd name="T44" fmla="*/ 70 w 388"/>
                <a:gd name="T45" fmla="*/ 343 h 389"/>
                <a:gd name="T46" fmla="*/ 46 w 388"/>
                <a:gd name="T47" fmla="*/ 320 h 389"/>
                <a:gd name="T48" fmla="*/ 27 w 388"/>
                <a:gd name="T49" fmla="*/ 292 h 389"/>
                <a:gd name="T50" fmla="*/ 12 w 388"/>
                <a:gd name="T51" fmla="*/ 262 h 389"/>
                <a:gd name="T52" fmla="*/ 3 w 388"/>
                <a:gd name="T53" fmla="*/ 229 h 389"/>
                <a:gd name="T54" fmla="*/ 0 w 388"/>
                <a:gd name="T55" fmla="*/ 194 h 389"/>
                <a:gd name="T56" fmla="*/ 3 w 388"/>
                <a:gd name="T57" fmla="*/ 160 h 389"/>
                <a:gd name="T58" fmla="*/ 12 w 388"/>
                <a:gd name="T59" fmla="*/ 127 h 389"/>
                <a:gd name="T60" fmla="*/ 27 w 388"/>
                <a:gd name="T61" fmla="*/ 96 h 389"/>
                <a:gd name="T62" fmla="*/ 46 w 388"/>
                <a:gd name="T63" fmla="*/ 70 h 389"/>
                <a:gd name="T64" fmla="*/ 70 w 388"/>
                <a:gd name="T65" fmla="*/ 46 h 389"/>
                <a:gd name="T66" fmla="*/ 96 w 388"/>
                <a:gd name="T67" fmla="*/ 27 h 389"/>
                <a:gd name="T68" fmla="*/ 127 w 388"/>
                <a:gd name="T69" fmla="*/ 12 h 389"/>
                <a:gd name="T70" fmla="*/ 159 w 388"/>
                <a:gd name="T71" fmla="*/ 3 h 389"/>
                <a:gd name="T72" fmla="*/ 194 w 388"/>
                <a:gd name="T73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8" h="389">
                  <a:moveTo>
                    <a:pt x="194" y="0"/>
                  </a:moveTo>
                  <a:lnTo>
                    <a:pt x="229" y="3"/>
                  </a:lnTo>
                  <a:lnTo>
                    <a:pt x="262" y="12"/>
                  </a:lnTo>
                  <a:lnTo>
                    <a:pt x="292" y="27"/>
                  </a:lnTo>
                  <a:lnTo>
                    <a:pt x="319" y="46"/>
                  </a:lnTo>
                  <a:lnTo>
                    <a:pt x="342" y="70"/>
                  </a:lnTo>
                  <a:lnTo>
                    <a:pt x="362" y="96"/>
                  </a:lnTo>
                  <a:lnTo>
                    <a:pt x="376" y="127"/>
                  </a:lnTo>
                  <a:lnTo>
                    <a:pt x="385" y="160"/>
                  </a:lnTo>
                  <a:lnTo>
                    <a:pt x="388" y="194"/>
                  </a:lnTo>
                  <a:lnTo>
                    <a:pt x="385" y="229"/>
                  </a:lnTo>
                  <a:lnTo>
                    <a:pt x="376" y="262"/>
                  </a:lnTo>
                  <a:lnTo>
                    <a:pt x="362" y="292"/>
                  </a:lnTo>
                  <a:lnTo>
                    <a:pt x="342" y="320"/>
                  </a:lnTo>
                  <a:lnTo>
                    <a:pt x="319" y="343"/>
                  </a:lnTo>
                  <a:lnTo>
                    <a:pt x="292" y="362"/>
                  </a:lnTo>
                  <a:lnTo>
                    <a:pt x="262" y="376"/>
                  </a:lnTo>
                  <a:lnTo>
                    <a:pt x="229" y="385"/>
                  </a:lnTo>
                  <a:lnTo>
                    <a:pt x="194" y="389"/>
                  </a:lnTo>
                  <a:lnTo>
                    <a:pt x="159" y="385"/>
                  </a:lnTo>
                  <a:lnTo>
                    <a:pt x="127" y="376"/>
                  </a:lnTo>
                  <a:lnTo>
                    <a:pt x="96" y="362"/>
                  </a:lnTo>
                  <a:lnTo>
                    <a:pt x="70" y="343"/>
                  </a:lnTo>
                  <a:lnTo>
                    <a:pt x="46" y="320"/>
                  </a:lnTo>
                  <a:lnTo>
                    <a:pt x="27" y="292"/>
                  </a:lnTo>
                  <a:lnTo>
                    <a:pt x="12" y="262"/>
                  </a:lnTo>
                  <a:lnTo>
                    <a:pt x="3" y="229"/>
                  </a:lnTo>
                  <a:lnTo>
                    <a:pt x="0" y="194"/>
                  </a:lnTo>
                  <a:lnTo>
                    <a:pt x="3" y="160"/>
                  </a:lnTo>
                  <a:lnTo>
                    <a:pt x="12" y="127"/>
                  </a:lnTo>
                  <a:lnTo>
                    <a:pt x="27" y="96"/>
                  </a:lnTo>
                  <a:lnTo>
                    <a:pt x="46" y="70"/>
                  </a:lnTo>
                  <a:lnTo>
                    <a:pt x="70" y="46"/>
                  </a:lnTo>
                  <a:lnTo>
                    <a:pt x="96" y="27"/>
                  </a:lnTo>
                  <a:lnTo>
                    <a:pt x="127" y="12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24"/>
            <p:cNvSpPr>
              <a:spLocks/>
            </p:cNvSpPr>
            <p:nvPr/>
          </p:nvSpPr>
          <p:spPr bwMode="auto">
            <a:xfrm>
              <a:off x="1985963" y="3590925"/>
              <a:ext cx="160338" cy="338138"/>
            </a:xfrm>
            <a:custGeom>
              <a:avLst/>
              <a:gdLst>
                <a:gd name="T0" fmla="*/ 86 w 1013"/>
                <a:gd name="T1" fmla="*/ 2 h 2132"/>
                <a:gd name="T2" fmla="*/ 117 w 1013"/>
                <a:gd name="T3" fmla="*/ 19 h 2132"/>
                <a:gd name="T4" fmla="*/ 137 w 1013"/>
                <a:gd name="T5" fmla="*/ 49 h 2132"/>
                <a:gd name="T6" fmla="*/ 255 w 1013"/>
                <a:gd name="T7" fmla="*/ 442 h 2132"/>
                <a:gd name="T8" fmla="*/ 721 w 1013"/>
                <a:gd name="T9" fmla="*/ 309 h 2132"/>
                <a:gd name="T10" fmla="*/ 458 w 1013"/>
                <a:gd name="T11" fmla="*/ 376 h 2132"/>
                <a:gd name="T12" fmla="*/ 460 w 1013"/>
                <a:gd name="T13" fmla="*/ 323 h 2132"/>
                <a:gd name="T14" fmla="*/ 481 w 1013"/>
                <a:gd name="T15" fmla="*/ 272 h 2132"/>
                <a:gd name="T16" fmla="*/ 519 w 1013"/>
                <a:gd name="T17" fmla="*/ 233 h 2132"/>
                <a:gd name="T18" fmla="*/ 570 w 1013"/>
                <a:gd name="T19" fmla="*/ 212 h 2132"/>
                <a:gd name="T20" fmla="*/ 852 w 1013"/>
                <a:gd name="T21" fmla="*/ 206 h 2132"/>
                <a:gd name="T22" fmla="*/ 907 w 1013"/>
                <a:gd name="T23" fmla="*/ 216 h 2132"/>
                <a:gd name="T24" fmla="*/ 952 w 1013"/>
                <a:gd name="T25" fmla="*/ 245 h 2132"/>
                <a:gd name="T26" fmla="*/ 983 w 1013"/>
                <a:gd name="T27" fmla="*/ 290 h 2132"/>
                <a:gd name="T28" fmla="*/ 994 w 1013"/>
                <a:gd name="T29" fmla="*/ 346 h 2132"/>
                <a:gd name="T30" fmla="*/ 903 w 1013"/>
                <a:gd name="T31" fmla="*/ 1458 h 2132"/>
                <a:gd name="T32" fmla="*/ 1013 w 1013"/>
                <a:gd name="T33" fmla="*/ 2018 h 2132"/>
                <a:gd name="T34" fmla="*/ 1005 w 1013"/>
                <a:gd name="T35" fmla="*/ 2062 h 2132"/>
                <a:gd name="T36" fmla="*/ 980 w 1013"/>
                <a:gd name="T37" fmla="*/ 2098 h 2132"/>
                <a:gd name="T38" fmla="*/ 944 w 1013"/>
                <a:gd name="T39" fmla="*/ 2123 h 2132"/>
                <a:gd name="T40" fmla="*/ 899 w 1013"/>
                <a:gd name="T41" fmla="*/ 2132 h 2132"/>
                <a:gd name="T42" fmla="*/ 857 w 1013"/>
                <a:gd name="T43" fmla="*/ 2123 h 2132"/>
                <a:gd name="T44" fmla="*/ 821 w 1013"/>
                <a:gd name="T45" fmla="*/ 2099 h 2132"/>
                <a:gd name="T46" fmla="*/ 796 w 1013"/>
                <a:gd name="T47" fmla="*/ 2062 h 2132"/>
                <a:gd name="T48" fmla="*/ 677 w 1013"/>
                <a:gd name="T49" fmla="*/ 1478 h 2132"/>
                <a:gd name="T50" fmla="*/ 677 w 1013"/>
                <a:gd name="T51" fmla="*/ 1431 h 2132"/>
                <a:gd name="T52" fmla="*/ 701 w 1013"/>
                <a:gd name="T53" fmla="*/ 1079 h 2132"/>
                <a:gd name="T54" fmla="*/ 601 w 1013"/>
                <a:gd name="T55" fmla="*/ 2020 h 2132"/>
                <a:gd name="T56" fmla="*/ 589 w 1013"/>
                <a:gd name="T57" fmla="*/ 2069 h 2132"/>
                <a:gd name="T58" fmla="*/ 558 w 1013"/>
                <a:gd name="T59" fmla="*/ 2107 h 2132"/>
                <a:gd name="T60" fmla="*/ 515 w 1013"/>
                <a:gd name="T61" fmla="*/ 2129 h 2132"/>
                <a:gd name="T62" fmla="*/ 487 w 1013"/>
                <a:gd name="T63" fmla="*/ 2132 h 2132"/>
                <a:gd name="T64" fmla="*/ 437 w 1013"/>
                <a:gd name="T65" fmla="*/ 2120 h 2132"/>
                <a:gd name="T66" fmla="*/ 399 w 1013"/>
                <a:gd name="T67" fmla="*/ 2088 h 2132"/>
                <a:gd name="T68" fmla="*/ 378 w 1013"/>
                <a:gd name="T69" fmla="*/ 2043 h 2132"/>
                <a:gd name="T70" fmla="*/ 385 w 1013"/>
                <a:gd name="T71" fmla="*/ 1422 h 2132"/>
                <a:gd name="T72" fmla="*/ 468 w 1013"/>
                <a:gd name="T73" fmla="*/ 1082 h 2132"/>
                <a:gd name="T74" fmla="*/ 462 w 1013"/>
                <a:gd name="T75" fmla="*/ 728 h 2132"/>
                <a:gd name="T76" fmla="*/ 553 w 1013"/>
                <a:gd name="T77" fmla="*/ 735 h 2132"/>
                <a:gd name="T78" fmla="*/ 584 w 1013"/>
                <a:gd name="T79" fmla="*/ 737 h 2132"/>
                <a:gd name="T80" fmla="*/ 616 w 1013"/>
                <a:gd name="T81" fmla="*/ 731 h 2132"/>
                <a:gd name="T82" fmla="*/ 646 w 1013"/>
                <a:gd name="T83" fmla="*/ 714 h 2132"/>
                <a:gd name="T84" fmla="*/ 837 w 1013"/>
                <a:gd name="T85" fmla="*/ 457 h 2132"/>
                <a:gd name="T86" fmla="*/ 591 w 1013"/>
                <a:gd name="T87" fmla="*/ 646 h 2132"/>
                <a:gd name="T88" fmla="*/ 546 w 1013"/>
                <a:gd name="T89" fmla="*/ 653 h 2132"/>
                <a:gd name="T90" fmla="*/ 107 w 1013"/>
                <a:gd name="T91" fmla="*/ 618 h 2132"/>
                <a:gd name="T92" fmla="*/ 70 w 1013"/>
                <a:gd name="T93" fmla="*/ 596 h 2132"/>
                <a:gd name="T94" fmla="*/ 48 w 1013"/>
                <a:gd name="T95" fmla="*/ 562 h 2132"/>
                <a:gd name="T96" fmla="*/ 42 w 1013"/>
                <a:gd name="T97" fmla="*/ 521 h 2132"/>
                <a:gd name="T98" fmla="*/ 56 w 1013"/>
                <a:gd name="T99" fmla="*/ 477 h 2132"/>
                <a:gd name="T100" fmla="*/ 88 w 1013"/>
                <a:gd name="T101" fmla="*/ 446 h 2132"/>
                <a:gd name="T102" fmla="*/ 98 w 1013"/>
                <a:gd name="T103" fmla="*/ 406 h 2132"/>
                <a:gd name="T104" fmla="*/ 80 w 1013"/>
                <a:gd name="T105" fmla="*/ 347 h 2132"/>
                <a:gd name="T106" fmla="*/ 62 w 1013"/>
                <a:gd name="T107" fmla="*/ 287 h 2132"/>
                <a:gd name="T108" fmla="*/ 42 w 1013"/>
                <a:gd name="T109" fmla="*/ 219 h 2132"/>
                <a:gd name="T110" fmla="*/ 17 w 1013"/>
                <a:gd name="T111" fmla="*/ 138 h 2132"/>
                <a:gd name="T112" fmla="*/ 0 w 1013"/>
                <a:gd name="T113" fmla="*/ 72 h 2132"/>
                <a:gd name="T114" fmla="*/ 8 w 1013"/>
                <a:gd name="T115" fmla="*/ 37 h 2132"/>
                <a:gd name="T116" fmla="*/ 32 w 1013"/>
                <a:gd name="T117" fmla="*/ 10 h 2132"/>
                <a:gd name="T118" fmla="*/ 67 w 1013"/>
                <a:gd name="T119" fmla="*/ 0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2132">
                  <a:moveTo>
                    <a:pt x="67" y="0"/>
                  </a:moveTo>
                  <a:lnTo>
                    <a:pt x="86" y="2"/>
                  </a:lnTo>
                  <a:lnTo>
                    <a:pt x="102" y="8"/>
                  </a:lnTo>
                  <a:lnTo>
                    <a:pt x="117" y="19"/>
                  </a:lnTo>
                  <a:lnTo>
                    <a:pt x="128" y="33"/>
                  </a:lnTo>
                  <a:lnTo>
                    <a:pt x="137" y="49"/>
                  </a:lnTo>
                  <a:lnTo>
                    <a:pt x="230" y="359"/>
                  </a:lnTo>
                  <a:lnTo>
                    <a:pt x="255" y="442"/>
                  </a:lnTo>
                  <a:lnTo>
                    <a:pt x="524" y="462"/>
                  </a:lnTo>
                  <a:lnTo>
                    <a:pt x="721" y="309"/>
                  </a:lnTo>
                  <a:lnTo>
                    <a:pt x="540" y="382"/>
                  </a:lnTo>
                  <a:lnTo>
                    <a:pt x="458" y="376"/>
                  </a:lnTo>
                  <a:lnTo>
                    <a:pt x="458" y="352"/>
                  </a:lnTo>
                  <a:lnTo>
                    <a:pt x="460" y="323"/>
                  </a:lnTo>
                  <a:lnTo>
                    <a:pt x="469" y="297"/>
                  </a:lnTo>
                  <a:lnTo>
                    <a:pt x="481" y="272"/>
                  </a:lnTo>
                  <a:lnTo>
                    <a:pt x="498" y="252"/>
                  </a:lnTo>
                  <a:lnTo>
                    <a:pt x="519" y="233"/>
                  </a:lnTo>
                  <a:lnTo>
                    <a:pt x="543" y="220"/>
                  </a:lnTo>
                  <a:lnTo>
                    <a:pt x="570" y="212"/>
                  </a:lnTo>
                  <a:lnTo>
                    <a:pt x="598" y="209"/>
                  </a:lnTo>
                  <a:lnTo>
                    <a:pt x="852" y="206"/>
                  </a:lnTo>
                  <a:lnTo>
                    <a:pt x="880" y="208"/>
                  </a:lnTo>
                  <a:lnTo>
                    <a:pt x="907" y="216"/>
                  </a:lnTo>
                  <a:lnTo>
                    <a:pt x="931" y="228"/>
                  </a:lnTo>
                  <a:lnTo>
                    <a:pt x="952" y="245"/>
                  </a:lnTo>
                  <a:lnTo>
                    <a:pt x="970" y="266"/>
                  </a:lnTo>
                  <a:lnTo>
                    <a:pt x="983" y="290"/>
                  </a:lnTo>
                  <a:lnTo>
                    <a:pt x="991" y="317"/>
                  </a:lnTo>
                  <a:lnTo>
                    <a:pt x="994" y="346"/>
                  </a:lnTo>
                  <a:lnTo>
                    <a:pt x="989" y="1075"/>
                  </a:lnTo>
                  <a:lnTo>
                    <a:pt x="903" y="1458"/>
                  </a:lnTo>
                  <a:lnTo>
                    <a:pt x="1011" y="1996"/>
                  </a:lnTo>
                  <a:lnTo>
                    <a:pt x="1013" y="2018"/>
                  </a:lnTo>
                  <a:lnTo>
                    <a:pt x="1011" y="2041"/>
                  </a:lnTo>
                  <a:lnTo>
                    <a:pt x="1005" y="2062"/>
                  </a:lnTo>
                  <a:lnTo>
                    <a:pt x="994" y="2081"/>
                  </a:lnTo>
                  <a:lnTo>
                    <a:pt x="980" y="2098"/>
                  </a:lnTo>
                  <a:lnTo>
                    <a:pt x="964" y="2112"/>
                  </a:lnTo>
                  <a:lnTo>
                    <a:pt x="944" y="2123"/>
                  </a:lnTo>
                  <a:lnTo>
                    <a:pt x="922" y="2130"/>
                  </a:lnTo>
                  <a:lnTo>
                    <a:pt x="899" y="2132"/>
                  </a:lnTo>
                  <a:lnTo>
                    <a:pt x="877" y="2129"/>
                  </a:lnTo>
                  <a:lnTo>
                    <a:pt x="857" y="2123"/>
                  </a:lnTo>
                  <a:lnTo>
                    <a:pt x="837" y="2112"/>
                  </a:lnTo>
                  <a:lnTo>
                    <a:pt x="821" y="2099"/>
                  </a:lnTo>
                  <a:lnTo>
                    <a:pt x="807" y="2082"/>
                  </a:lnTo>
                  <a:lnTo>
                    <a:pt x="796" y="2062"/>
                  </a:lnTo>
                  <a:lnTo>
                    <a:pt x="789" y="2041"/>
                  </a:lnTo>
                  <a:lnTo>
                    <a:pt x="677" y="1478"/>
                  </a:lnTo>
                  <a:lnTo>
                    <a:pt x="674" y="1455"/>
                  </a:lnTo>
                  <a:lnTo>
                    <a:pt x="677" y="1431"/>
                  </a:lnTo>
                  <a:lnTo>
                    <a:pt x="757" y="1078"/>
                  </a:lnTo>
                  <a:lnTo>
                    <a:pt x="701" y="1079"/>
                  </a:lnTo>
                  <a:lnTo>
                    <a:pt x="610" y="1440"/>
                  </a:lnTo>
                  <a:lnTo>
                    <a:pt x="601" y="2020"/>
                  </a:lnTo>
                  <a:lnTo>
                    <a:pt x="598" y="2046"/>
                  </a:lnTo>
                  <a:lnTo>
                    <a:pt x="589" y="2069"/>
                  </a:lnTo>
                  <a:lnTo>
                    <a:pt x="576" y="2090"/>
                  </a:lnTo>
                  <a:lnTo>
                    <a:pt x="558" y="2107"/>
                  </a:lnTo>
                  <a:lnTo>
                    <a:pt x="538" y="2121"/>
                  </a:lnTo>
                  <a:lnTo>
                    <a:pt x="515" y="2129"/>
                  </a:lnTo>
                  <a:lnTo>
                    <a:pt x="488" y="2132"/>
                  </a:lnTo>
                  <a:lnTo>
                    <a:pt x="487" y="2132"/>
                  </a:lnTo>
                  <a:lnTo>
                    <a:pt x="460" y="2128"/>
                  </a:lnTo>
                  <a:lnTo>
                    <a:pt x="437" y="2120"/>
                  </a:lnTo>
                  <a:lnTo>
                    <a:pt x="416" y="2105"/>
                  </a:lnTo>
                  <a:lnTo>
                    <a:pt x="399" y="2088"/>
                  </a:lnTo>
                  <a:lnTo>
                    <a:pt x="386" y="2066"/>
                  </a:lnTo>
                  <a:lnTo>
                    <a:pt x="378" y="2043"/>
                  </a:lnTo>
                  <a:lnTo>
                    <a:pt x="376" y="2016"/>
                  </a:lnTo>
                  <a:lnTo>
                    <a:pt x="385" y="1422"/>
                  </a:lnTo>
                  <a:lnTo>
                    <a:pt x="388" y="1397"/>
                  </a:lnTo>
                  <a:lnTo>
                    <a:pt x="468" y="1082"/>
                  </a:lnTo>
                  <a:lnTo>
                    <a:pt x="468" y="1082"/>
                  </a:lnTo>
                  <a:lnTo>
                    <a:pt x="462" y="728"/>
                  </a:lnTo>
                  <a:lnTo>
                    <a:pt x="540" y="734"/>
                  </a:lnTo>
                  <a:lnTo>
                    <a:pt x="553" y="735"/>
                  </a:lnTo>
                  <a:lnTo>
                    <a:pt x="569" y="736"/>
                  </a:lnTo>
                  <a:lnTo>
                    <a:pt x="584" y="737"/>
                  </a:lnTo>
                  <a:lnTo>
                    <a:pt x="600" y="735"/>
                  </a:lnTo>
                  <a:lnTo>
                    <a:pt x="616" y="731"/>
                  </a:lnTo>
                  <a:lnTo>
                    <a:pt x="632" y="725"/>
                  </a:lnTo>
                  <a:lnTo>
                    <a:pt x="646" y="714"/>
                  </a:lnTo>
                  <a:lnTo>
                    <a:pt x="661" y="697"/>
                  </a:lnTo>
                  <a:lnTo>
                    <a:pt x="837" y="457"/>
                  </a:lnTo>
                  <a:lnTo>
                    <a:pt x="612" y="634"/>
                  </a:lnTo>
                  <a:lnTo>
                    <a:pt x="591" y="646"/>
                  </a:lnTo>
                  <a:lnTo>
                    <a:pt x="570" y="652"/>
                  </a:lnTo>
                  <a:lnTo>
                    <a:pt x="546" y="653"/>
                  </a:lnTo>
                  <a:lnTo>
                    <a:pt x="127" y="622"/>
                  </a:lnTo>
                  <a:lnTo>
                    <a:pt x="107" y="618"/>
                  </a:lnTo>
                  <a:lnTo>
                    <a:pt x="88" y="608"/>
                  </a:lnTo>
                  <a:lnTo>
                    <a:pt x="70" y="596"/>
                  </a:lnTo>
                  <a:lnTo>
                    <a:pt x="57" y="581"/>
                  </a:lnTo>
                  <a:lnTo>
                    <a:pt x="48" y="562"/>
                  </a:lnTo>
                  <a:lnTo>
                    <a:pt x="42" y="542"/>
                  </a:lnTo>
                  <a:lnTo>
                    <a:pt x="42" y="521"/>
                  </a:lnTo>
                  <a:lnTo>
                    <a:pt x="46" y="497"/>
                  </a:lnTo>
                  <a:lnTo>
                    <a:pt x="56" y="477"/>
                  </a:lnTo>
                  <a:lnTo>
                    <a:pt x="69" y="459"/>
                  </a:lnTo>
                  <a:lnTo>
                    <a:pt x="88" y="446"/>
                  </a:lnTo>
                  <a:lnTo>
                    <a:pt x="108" y="437"/>
                  </a:lnTo>
                  <a:lnTo>
                    <a:pt x="98" y="406"/>
                  </a:lnTo>
                  <a:lnTo>
                    <a:pt x="90" y="376"/>
                  </a:lnTo>
                  <a:lnTo>
                    <a:pt x="80" y="347"/>
                  </a:lnTo>
                  <a:lnTo>
                    <a:pt x="71" y="318"/>
                  </a:lnTo>
                  <a:lnTo>
                    <a:pt x="62" y="287"/>
                  </a:lnTo>
                  <a:lnTo>
                    <a:pt x="53" y="255"/>
                  </a:lnTo>
                  <a:lnTo>
                    <a:pt x="42" y="219"/>
                  </a:lnTo>
                  <a:lnTo>
                    <a:pt x="30" y="181"/>
                  </a:lnTo>
                  <a:lnTo>
                    <a:pt x="17" y="13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8" y="37"/>
                  </a:lnTo>
                  <a:lnTo>
                    <a:pt x="18" y="23"/>
                  </a:lnTo>
                  <a:lnTo>
                    <a:pt x="32" y="10"/>
                  </a:lnTo>
                  <a:lnTo>
                    <a:pt x="49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4" name="Group 903"/>
          <p:cNvGrpSpPr/>
          <p:nvPr/>
        </p:nvGrpSpPr>
        <p:grpSpPr>
          <a:xfrm>
            <a:off x="739782" y="3471863"/>
            <a:ext cx="412750" cy="533400"/>
            <a:chOff x="793750" y="3471863"/>
            <a:chExt cx="41275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2" name="Freeform 329"/>
            <p:cNvSpPr>
              <a:spLocks/>
            </p:cNvSpPr>
            <p:nvPr/>
          </p:nvSpPr>
          <p:spPr bwMode="auto">
            <a:xfrm>
              <a:off x="1084263" y="3590925"/>
              <a:ext cx="80963" cy="82550"/>
            </a:xfrm>
            <a:custGeom>
              <a:avLst/>
              <a:gdLst>
                <a:gd name="T0" fmla="*/ 258 w 517"/>
                <a:gd name="T1" fmla="*/ 0 h 519"/>
                <a:gd name="T2" fmla="*/ 296 w 517"/>
                <a:gd name="T3" fmla="*/ 3 h 519"/>
                <a:gd name="T4" fmla="*/ 333 w 517"/>
                <a:gd name="T5" fmla="*/ 11 h 519"/>
                <a:gd name="T6" fmla="*/ 367 w 517"/>
                <a:gd name="T7" fmla="*/ 24 h 519"/>
                <a:gd name="T8" fmla="*/ 400 w 517"/>
                <a:gd name="T9" fmla="*/ 42 h 519"/>
                <a:gd name="T10" fmla="*/ 428 w 517"/>
                <a:gd name="T11" fmla="*/ 63 h 519"/>
                <a:gd name="T12" fmla="*/ 454 w 517"/>
                <a:gd name="T13" fmla="*/ 89 h 519"/>
                <a:gd name="T14" fmla="*/ 475 w 517"/>
                <a:gd name="T15" fmla="*/ 118 h 519"/>
                <a:gd name="T16" fmla="*/ 493 w 517"/>
                <a:gd name="T17" fmla="*/ 151 h 519"/>
                <a:gd name="T18" fmla="*/ 506 w 517"/>
                <a:gd name="T19" fmla="*/ 184 h 519"/>
                <a:gd name="T20" fmla="*/ 514 w 517"/>
                <a:gd name="T21" fmla="*/ 221 h 519"/>
                <a:gd name="T22" fmla="*/ 517 w 517"/>
                <a:gd name="T23" fmla="*/ 260 h 519"/>
                <a:gd name="T24" fmla="*/ 514 w 517"/>
                <a:gd name="T25" fmla="*/ 298 h 519"/>
                <a:gd name="T26" fmla="*/ 506 w 517"/>
                <a:gd name="T27" fmla="*/ 335 h 519"/>
                <a:gd name="T28" fmla="*/ 493 w 517"/>
                <a:gd name="T29" fmla="*/ 370 h 519"/>
                <a:gd name="T30" fmla="*/ 475 w 517"/>
                <a:gd name="T31" fmla="*/ 401 h 519"/>
                <a:gd name="T32" fmla="*/ 454 w 517"/>
                <a:gd name="T33" fmla="*/ 430 h 519"/>
                <a:gd name="T34" fmla="*/ 428 w 517"/>
                <a:gd name="T35" fmla="*/ 456 h 519"/>
                <a:gd name="T36" fmla="*/ 400 w 517"/>
                <a:gd name="T37" fmla="*/ 478 h 519"/>
                <a:gd name="T38" fmla="*/ 367 w 517"/>
                <a:gd name="T39" fmla="*/ 496 h 519"/>
                <a:gd name="T40" fmla="*/ 333 w 517"/>
                <a:gd name="T41" fmla="*/ 509 h 519"/>
                <a:gd name="T42" fmla="*/ 296 w 517"/>
                <a:gd name="T43" fmla="*/ 517 h 519"/>
                <a:gd name="T44" fmla="*/ 258 w 517"/>
                <a:gd name="T45" fmla="*/ 519 h 519"/>
                <a:gd name="T46" fmla="*/ 220 w 517"/>
                <a:gd name="T47" fmla="*/ 517 h 519"/>
                <a:gd name="T48" fmla="*/ 183 w 517"/>
                <a:gd name="T49" fmla="*/ 509 h 519"/>
                <a:gd name="T50" fmla="*/ 149 w 517"/>
                <a:gd name="T51" fmla="*/ 496 h 519"/>
                <a:gd name="T52" fmla="*/ 117 w 517"/>
                <a:gd name="T53" fmla="*/ 478 h 519"/>
                <a:gd name="T54" fmla="*/ 88 w 517"/>
                <a:gd name="T55" fmla="*/ 456 h 519"/>
                <a:gd name="T56" fmla="*/ 63 w 517"/>
                <a:gd name="T57" fmla="*/ 430 h 519"/>
                <a:gd name="T58" fmla="*/ 41 w 517"/>
                <a:gd name="T59" fmla="*/ 401 h 519"/>
                <a:gd name="T60" fmla="*/ 23 w 517"/>
                <a:gd name="T61" fmla="*/ 370 h 519"/>
                <a:gd name="T62" fmla="*/ 10 w 517"/>
                <a:gd name="T63" fmla="*/ 335 h 519"/>
                <a:gd name="T64" fmla="*/ 2 w 517"/>
                <a:gd name="T65" fmla="*/ 298 h 519"/>
                <a:gd name="T66" fmla="*/ 0 w 517"/>
                <a:gd name="T67" fmla="*/ 260 h 519"/>
                <a:gd name="T68" fmla="*/ 2 w 517"/>
                <a:gd name="T69" fmla="*/ 221 h 519"/>
                <a:gd name="T70" fmla="*/ 10 w 517"/>
                <a:gd name="T71" fmla="*/ 184 h 519"/>
                <a:gd name="T72" fmla="*/ 23 w 517"/>
                <a:gd name="T73" fmla="*/ 151 h 519"/>
                <a:gd name="T74" fmla="*/ 41 w 517"/>
                <a:gd name="T75" fmla="*/ 118 h 519"/>
                <a:gd name="T76" fmla="*/ 63 w 517"/>
                <a:gd name="T77" fmla="*/ 89 h 519"/>
                <a:gd name="T78" fmla="*/ 88 w 517"/>
                <a:gd name="T79" fmla="*/ 63 h 519"/>
                <a:gd name="T80" fmla="*/ 117 w 517"/>
                <a:gd name="T81" fmla="*/ 42 h 519"/>
                <a:gd name="T82" fmla="*/ 149 w 517"/>
                <a:gd name="T83" fmla="*/ 24 h 519"/>
                <a:gd name="T84" fmla="*/ 183 w 517"/>
                <a:gd name="T85" fmla="*/ 11 h 519"/>
                <a:gd name="T86" fmla="*/ 220 w 517"/>
                <a:gd name="T87" fmla="*/ 3 h 519"/>
                <a:gd name="T88" fmla="*/ 258 w 517"/>
                <a:gd name="T8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7" h="519">
                  <a:moveTo>
                    <a:pt x="258" y="0"/>
                  </a:moveTo>
                  <a:lnTo>
                    <a:pt x="296" y="3"/>
                  </a:lnTo>
                  <a:lnTo>
                    <a:pt x="333" y="11"/>
                  </a:lnTo>
                  <a:lnTo>
                    <a:pt x="367" y="24"/>
                  </a:lnTo>
                  <a:lnTo>
                    <a:pt x="400" y="42"/>
                  </a:lnTo>
                  <a:lnTo>
                    <a:pt x="428" y="63"/>
                  </a:lnTo>
                  <a:lnTo>
                    <a:pt x="454" y="89"/>
                  </a:lnTo>
                  <a:lnTo>
                    <a:pt x="475" y="118"/>
                  </a:lnTo>
                  <a:lnTo>
                    <a:pt x="493" y="151"/>
                  </a:lnTo>
                  <a:lnTo>
                    <a:pt x="506" y="184"/>
                  </a:lnTo>
                  <a:lnTo>
                    <a:pt x="514" y="221"/>
                  </a:lnTo>
                  <a:lnTo>
                    <a:pt x="517" y="260"/>
                  </a:lnTo>
                  <a:lnTo>
                    <a:pt x="514" y="298"/>
                  </a:lnTo>
                  <a:lnTo>
                    <a:pt x="506" y="335"/>
                  </a:lnTo>
                  <a:lnTo>
                    <a:pt x="493" y="370"/>
                  </a:lnTo>
                  <a:lnTo>
                    <a:pt x="475" y="401"/>
                  </a:lnTo>
                  <a:lnTo>
                    <a:pt x="454" y="430"/>
                  </a:lnTo>
                  <a:lnTo>
                    <a:pt x="428" y="456"/>
                  </a:lnTo>
                  <a:lnTo>
                    <a:pt x="400" y="478"/>
                  </a:lnTo>
                  <a:lnTo>
                    <a:pt x="367" y="496"/>
                  </a:lnTo>
                  <a:lnTo>
                    <a:pt x="333" y="509"/>
                  </a:lnTo>
                  <a:lnTo>
                    <a:pt x="296" y="517"/>
                  </a:lnTo>
                  <a:lnTo>
                    <a:pt x="258" y="519"/>
                  </a:lnTo>
                  <a:lnTo>
                    <a:pt x="220" y="517"/>
                  </a:lnTo>
                  <a:lnTo>
                    <a:pt x="183" y="509"/>
                  </a:lnTo>
                  <a:lnTo>
                    <a:pt x="149" y="496"/>
                  </a:lnTo>
                  <a:lnTo>
                    <a:pt x="117" y="478"/>
                  </a:lnTo>
                  <a:lnTo>
                    <a:pt x="88" y="456"/>
                  </a:lnTo>
                  <a:lnTo>
                    <a:pt x="63" y="430"/>
                  </a:lnTo>
                  <a:lnTo>
                    <a:pt x="41" y="401"/>
                  </a:lnTo>
                  <a:lnTo>
                    <a:pt x="23" y="370"/>
                  </a:lnTo>
                  <a:lnTo>
                    <a:pt x="10" y="335"/>
                  </a:lnTo>
                  <a:lnTo>
                    <a:pt x="2" y="298"/>
                  </a:lnTo>
                  <a:lnTo>
                    <a:pt x="0" y="260"/>
                  </a:lnTo>
                  <a:lnTo>
                    <a:pt x="2" y="221"/>
                  </a:lnTo>
                  <a:lnTo>
                    <a:pt x="10" y="184"/>
                  </a:lnTo>
                  <a:lnTo>
                    <a:pt x="23" y="151"/>
                  </a:lnTo>
                  <a:lnTo>
                    <a:pt x="41" y="118"/>
                  </a:lnTo>
                  <a:lnTo>
                    <a:pt x="63" y="89"/>
                  </a:lnTo>
                  <a:lnTo>
                    <a:pt x="88" y="63"/>
                  </a:lnTo>
                  <a:lnTo>
                    <a:pt x="117" y="42"/>
                  </a:lnTo>
                  <a:lnTo>
                    <a:pt x="149" y="24"/>
                  </a:lnTo>
                  <a:lnTo>
                    <a:pt x="183" y="11"/>
                  </a:lnTo>
                  <a:lnTo>
                    <a:pt x="220" y="3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30"/>
            <p:cNvSpPr>
              <a:spLocks noEditPoints="1"/>
            </p:cNvSpPr>
            <p:nvPr/>
          </p:nvSpPr>
          <p:spPr bwMode="auto">
            <a:xfrm>
              <a:off x="793750" y="3471863"/>
              <a:ext cx="412750" cy="533400"/>
            </a:xfrm>
            <a:custGeom>
              <a:avLst/>
              <a:gdLst>
                <a:gd name="T0" fmla="*/ 1740 w 2598"/>
                <a:gd name="T1" fmla="*/ 2095 h 3363"/>
                <a:gd name="T2" fmla="*/ 1838 w 2598"/>
                <a:gd name="T3" fmla="*/ 2246 h 3363"/>
                <a:gd name="T4" fmla="*/ 1861 w 2598"/>
                <a:gd name="T5" fmla="*/ 2092 h 3363"/>
                <a:gd name="T6" fmla="*/ 913 w 2598"/>
                <a:gd name="T7" fmla="*/ 519 h 3363"/>
                <a:gd name="T8" fmla="*/ 1068 w 2598"/>
                <a:gd name="T9" fmla="*/ 718 h 3363"/>
                <a:gd name="T10" fmla="*/ 1096 w 2598"/>
                <a:gd name="T11" fmla="*/ 585 h 3363"/>
                <a:gd name="T12" fmla="*/ 873 w 2598"/>
                <a:gd name="T13" fmla="*/ 12 h 3363"/>
                <a:gd name="T14" fmla="*/ 1055 w 2598"/>
                <a:gd name="T15" fmla="*/ 195 h 3363"/>
                <a:gd name="T16" fmla="*/ 1137 w 2598"/>
                <a:gd name="T17" fmla="*/ 409 h 3363"/>
                <a:gd name="T18" fmla="*/ 1282 w 2598"/>
                <a:gd name="T19" fmla="*/ 861 h 3363"/>
                <a:gd name="T20" fmla="*/ 1491 w 2598"/>
                <a:gd name="T21" fmla="*/ 1217 h 3363"/>
                <a:gd name="T22" fmla="*/ 1600 w 2598"/>
                <a:gd name="T23" fmla="*/ 1264 h 3363"/>
                <a:gd name="T24" fmla="*/ 1679 w 2598"/>
                <a:gd name="T25" fmla="*/ 1361 h 3363"/>
                <a:gd name="T26" fmla="*/ 1808 w 2598"/>
                <a:gd name="T27" fmla="*/ 1362 h 3363"/>
                <a:gd name="T28" fmla="*/ 1967 w 2598"/>
                <a:gd name="T29" fmla="*/ 1386 h 3363"/>
                <a:gd name="T30" fmla="*/ 2015 w 2598"/>
                <a:gd name="T31" fmla="*/ 1393 h 3363"/>
                <a:gd name="T32" fmla="*/ 2177 w 2598"/>
                <a:gd name="T33" fmla="*/ 1423 h 3363"/>
                <a:gd name="T34" fmla="*/ 2293 w 2598"/>
                <a:gd name="T35" fmla="*/ 1585 h 3363"/>
                <a:gd name="T36" fmla="*/ 2469 w 2598"/>
                <a:gd name="T37" fmla="*/ 2116 h 3363"/>
                <a:gd name="T38" fmla="*/ 2515 w 2598"/>
                <a:gd name="T39" fmla="*/ 2258 h 3363"/>
                <a:gd name="T40" fmla="*/ 2566 w 2598"/>
                <a:gd name="T41" fmla="*/ 2353 h 3363"/>
                <a:gd name="T42" fmla="*/ 2465 w 2598"/>
                <a:gd name="T43" fmla="*/ 3272 h 3363"/>
                <a:gd name="T44" fmla="*/ 2311 w 2598"/>
                <a:gd name="T45" fmla="*/ 3361 h 3363"/>
                <a:gd name="T46" fmla="*/ 2193 w 2598"/>
                <a:gd name="T47" fmla="*/ 3228 h 3363"/>
                <a:gd name="T48" fmla="*/ 2163 w 2598"/>
                <a:gd name="T49" fmla="*/ 2571 h 3363"/>
                <a:gd name="T50" fmla="*/ 2165 w 2598"/>
                <a:gd name="T51" fmla="*/ 2628 h 3363"/>
                <a:gd name="T52" fmla="*/ 2165 w 2598"/>
                <a:gd name="T53" fmla="*/ 2845 h 3363"/>
                <a:gd name="T54" fmla="*/ 2162 w 2598"/>
                <a:gd name="T55" fmla="*/ 3277 h 3363"/>
                <a:gd name="T56" fmla="*/ 2029 w 2598"/>
                <a:gd name="T57" fmla="*/ 3360 h 3363"/>
                <a:gd name="T58" fmla="*/ 1943 w 2598"/>
                <a:gd name="T59" fmla="*/ 3067 h 3363"/>
                <a:gd name="T60" fmla="*/ 1439 w 2598"/>
                <a:gd name="T61" fmla="*/ 3352 h 3363"/>
                <a:gd name="T62" fmla="*/ 1290 w 2598"/>
                <a:gd name="T63" fmla="*/ 3300 h 3363"/>
                <a:gd name="T64" fmla="*/ 1320 w 2598"/>
                <a:gd name="T65" fmla="*/ 2507 h 3363"/>
                <a:gd name="T66" fmla="*/ 1519 w 2598"/>
                <a:gd name="T67" fmla="*/ 2436 h 3363"/>
                <a:gd name="T68" fmla="*/ 1518 w 2598"/>
                <a:gd name="T69" fmla="*/ 2290 h 3363"/>
                <a:gd name="T70" fmla="*/ 1571 w 2598"/>
                <a:gd name="T71" fmla="*/ 1924 h 3363"/>
                <a:gd name="T72" fmla="*/ 1590 w 2598"/>
                <a:gd name="T73" fmla="*/ 1612 h 3363"/>
                <a:gd name="T74" fmla="*/ 1507 w 2598"/>
                <a:gd name="T75" fmla="*/ 1563 h 3363"/>
                <a:gd name="T76" fmla="*/ 1419 w 2598"/>
                <a:gd name="T77" fmla="*/ 1514 h 3363"/>
                <a:gd name="T78" fmla="*/ 517 w 2598"/>
                <a:gd name="T79" fmla="*/ 992 h 3363"/>
                <a:gd name="T80" fmla="*/ 736 w 2598"/>
                <a:gd name="T81" fmla="*/ 1472 h 3363"/>
                <a:gd name="T82" fmla="*/ 1015 w 2598"/>
                <a:gd name="T83" fmla="*/ 2354 h 3363"/>
                <a:gd name="T84" fmla="*/ 816 w 2598"/>
                <a:gd name="T85" fmla="*/ 3311 h 3363"/>
                <a:gd name="T86" fmla="*/ 639 w 2598"/>
                <a:gd name="T87" fmla="*/ 3350 h 3363"/>
                <a:gd name="T88" fmla="*/ 540 w 2598"/>
                <a:gd name="T89" fmla="*/ 3199 h 3363"/>
                <a:gd name="T90" fmla="*/ 529 w 2598"/>
                <a:gd name="T91" fmla="*/ 2446 h 3363"/>
                <a:gd name="T92" fmla="*/ 224 w 2598"/>
                <a:gd name="T93" fmla="*/ 3348 h 3363"/>
                <a:gd name="T94" fmla="*/ 45 w 2598"/>
                <a:gd name="T95" fmla="*/ 3315 h 3363"/>
                <a:gd name="T96" fmla="*/ 209 w 2598"/>
                <a:gd name="T97" fmla="*/ 2416 h 3363"/>
                <a:gd name="T98" fmla="*/ 258 w 2598"/>
                <a:gd name="T99" fmla="*/ 699 h 3363"/>
                <a:gd name="T100" fmla="*/ 451 w 2598"/>
                <a:gd name="T101" fmla="*/ 657 h 3363"/>
                <a:gd name="T102" fmla="*/ 678 w 2598"/>
                <a:gd name="T103" fmla="*/ 675 h 3363"/>
                <a:gd name="T104" fmla="*/ 847 w 2598"/>
                <a:gd name="T105" fmla="*/ 711 h 3363"/>
                <a:gd name="T106" fmla="*/ 940 w 2598"/>
                <a:gd name="T107" fmla="*/ 897 h 3363"/>
                <a:gd name="T108" fmla="*/ 1326 w 2598"/>
                <a:gd name="T109" fmla="*/ 1092 h 3363"/>
                <a:gd name="T110" fmla="*/ 1078 w 2598"/>
                <a:gd name="T111" fmla="*/ 843 h 3363"/>
                <a:gd name="T112" fmla="*/ 807 w 2598"/>
                <a:gd name="T113" fmla="*/ 616 h 3363"/>
                <a:gd name="T114" fmla="*/ 591 w 2598"/>
                <a:gd name="T115" fmla="*/ 455 h 3363"/>
                <a:gd name="T116" fmla="*/ 534 w 2598"/>
                <a:gd name="T117" fmla="*/ 195 h 3363"/>
                <a:gd name="T118" fmla="*/ 716 w 2598"/>
                <a:gd name="T119" fmla="*/ 12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98" h="3363">
                  <a:moveTo>
                    <a:pt x="1501" y="2705"/>
                  </a:moveTo>
                  <a:lnTo>
                    <a:pt x="1501" y="2918"/>
                  </a:lnTo>
                  <a:lnTo>
                    <a:pt x="1943" y="2918"/>
                  </a:lnTo>
                  <a:lnTo>
                    <a:pt x="1943" y="2705"/>
                  </a:lnTo>
                  <a:lnTo>
                    <a:pt x="1501" y="2705"/>
                  </a:lnTo>
                  <a:close/>
                  <a:moveTo>
                    <a:pt x="1759" y="1635"/>
                  </a:moveTo>
                  <a:lnTo>
                    <a:pt x="1740" y="2095"/>
                  </a:lnTo>
                  <a:lnTo>
                    <a:pt x="1741" y="2122"/>
                  </a:lnTo>
                  <a:lnTo>
                    <a:pt x="1747" y="2149"/>
                  </a:lnTo>
                  <a:lnTo>
                    <a:pt x="1757" y="2174"/>
                  </a:lnTo>
                  <a:lnTo>
                    <a:pt x="1772" y="2196"/>
                  </a:lnTo>
                  <a:lnTo>
                    <a:pt x="1791" y="2217"/>
                  </a:lnTo>
                  <a:lnTo>
                    <a:pt x="1812" y="2233"/>
                  </a:lnTo>
                  <a:lnTo>
                    <a:pt x="1838" y="2246"/>
                  </a:lnTo>
                  <a:lnTo>
                    <a:pt x="1862" y="2256"/>
                  </a:lnTo>
                  <a:lnTo>
                    <a:pt x="2266" y="2286"/>
                  </a:lnTo>
                  <a:lnTo>
                    <a:pt x="1927" y="2154"/>
                  </a:lnTo>
                  <a:lnTo>
                    <a:pt x="1906" y="2144"/>
                  </a:lnTo>
                  <a:lnTo>
                    <a:pt x="1888" y="2130"/>
                  </a:lnTo>
                  <a:lnTo>
                    <a:pt x="1872" y="2112"/>
                  </a:lnTo>
                  <a:lnTo>
                    <a:pt x="1861" y="2092"/>
                  </a:lnTo>
                  <a:lnTo>
                    <a:pt x="1854" y="2070"/>
                  </a:lnTo>
                  <a:lnTo>
                    <a:pt x="1759" y="1635"/>
                  </a:lnTo>
                  <a:close/>
                  <a:moveTo>
                    <a:pt x="1026" y="418"/>
                  </a:moveTo>
                  <a:lnTo>
                    <a:pt x="1003" y="449"/>
                  </a:lnTo>
                  <a:lnTo>
                    <a:pt x="978" y="476"/>
                  </a:lnTo>
                  <a:lnTo>
                    <a:pt x="947" y="500"/>
                  </a:lnTo>
                  <a:lnTo>
                    <a:pt x="913" y="519"/>
                  </a:lnTo>
                  <a:lnTo>
                    <a:pt x="878" y="534"/>
                  </a:lnTo>
                  <a:lnTo>
                    <a:pt x="910" y="578"/>
                  </a:lnTo>
                  <a:lnTo>
                    <a:pt x="943" y="616"/>
                  </a:lnTo>
                  <a:lnTo>
                    <a:pt x="977" y="649"/>
                  </a:lnTo>
                  <a:lnTo>
                    <a:pt x="1008" y="676"/>
                  </a:lnTo>
                  <a:lnTo>
                    <a:pt x="1039" y="700"/>
                  </a:lnTo>
                  <a:lnTo>
                    <a:pt x="1068" y="718"/>
                  </a:lnTo>
                  <a:lnTo>
                    <a:pt x="1095" y="734"/>
                  </a:lnTo>
                  <a:lnTo>
                    <a:pt x="1117" y="747"/>
                  </a:lnTo>
                  <a:lnTo>
                    <a:pt x="1137" y="756"/>
                  </a:lnTo>
                  <a:lnTo>
                    <a:pt x="1151" y="764"/>
                  </a:lnTo>
                  <a:lnTo>
                    <a:pt x="1133" y="699"/>
                  </a:lnTo>
                  <a:lnTo>
                    <a:pt x="1114" y="639"/>
                  </a:lnTo>
                  <a:lnTo>
                    <a:pt x="1096" y="585"/>
                  </a:lnTo>
                  <a:lnTo>
                    <a:pt x="1078" y="536"/>
                  </a:lnTo>
                  <a:lnTo>
                    <a:pt x="1060" y="492"/>
                  </a:lnTo>
                  <a:lnTo>
                    <a:pt x="1043" y="452"/>
                  </a:lnTo>
                  <a:lnTo>
                    <a:pt x="1026" y="418"/>
                  </a:lnTo>
                  <a:close/>
                  <a:moveTo>
                    <a:pt x="795" y="0"/>
                  </a:moveTo>
                  <a:lnTo>
                    <a:pt x="835" y="3"/>
                  </a:lnTo>
                  <a:lnTo>
                    <a:pt x="873" y="12"/>
                  </a:lnTo>
                  <a:lnTo>
                    <a:pt x="909" y="26"/>
                  </a:lnTo>
                  <a:lnTo>
                    <a:pt x="943" y="44"/>
                  </a:lnTo>
                  <a:lnTo>
                    <a:pt x="973" y="68"/>
                  </a:lnTo>
                  <a:lnTo>
                    <a:pt x="1000" y="94"/>
                  </a:lnTo>
                  <a:lnTo>
                    <a:pt x="1022" y="125"/>
                  </a:lnTo>
                  <a:lnTo>
                    <a:pt x="1042" y="159"/>
                  </a:lnTo>
                  <a:lnTo>
                    <a:pt x="1055" y="195"/>
                  </a:lnTo>
                  <a:lnTo>
                    <a:pt x="1064" y="234"/>
                  </a:lnTo>
                  <a:lnTo>
                    <a:pt x="1066" y="274"/>
                  </a:lnTo>
                  <a:lnTo>
                    <a:pt x="1066" y="277"/>
                  </a:lnTo>
                  <a:lnTo>
                    <a:pt x="1082" y="302"/>
                  </a:lnTo>
                  <a:lnTo>
                    <a:pt x="1099" y="333"/>
                  </a:lnTo>
                  <a:lnTo>
                    <a:pt x="1117" y="368"/>
                  </a:lnTo>
                  <a:lnTo>
                    <a:pt x="1137" y="409"/>
                  </a:lnTo>
                  <a:lnTo>
                    <a:pt x="1157" y="455"/>
                  </a:lnTo>
                  <a:lnTo>
                    <a:pt x="1178" y="507"/>
                  </a:lnTo>
                  <a:lnTo>
                    <a:pt x="1199" y="566"/>
                  </a:lnTo>
                  <a:lnTo>
                    <a:pt x="1220" y="630"/>
                  </a:lnTo>
                  <a:lnTo>
                    <a:pt x="1242" y="700"/>
                  </a:lnTo>
                  <a:lnTo>
                    <a:pt x="1262" y="778"/>
                  </a:lnTo>
                  <a:lnTo>
                    <a:pt x="1282" y="861"/>
                  </a:lnTo>
                  <a:lnTo>
                    <a:pt x="1323" y="904"/>
                  </a:lnTo>
                  <a:lnTo>
                    <a:pt x="1360" y="951"/>
                  </a:lnTo>
                  <a:lnTo>
                    <a:pt x="1394" y="1000"/>
                  </a:lnTo>
                  <a:lnTo>
                    <a:pt x="1423" y="1051"/>
                  </a:lnTo>
                  <a:lnTo>
                    <a:pt x="1449" y="1105"/>
                  </a:lnTo>
                  <a:lnTo>
                    <a:pt x="1471" y="1161"/>
                  </a:lnTo>
                  <a:lnTo>
                    <a:pt x="1491" y="1217"/>
                  </a:lnTo>
                  <a:lnTo>
                    <a:pt x="1505" y="1274"/>
                  </a:lnTo>
                  <a:lnTo>
                    <a:pt x="1524" y="1292"/>
                  </a:lnTo>
                  <a:lnTo>
                    <a:pt x="1540" y="1312"/>
                  </a:lnTo>
                  <a:lnTo>
                    <a:pt x="1554" y="1294"/>
                  </a:lnTo>
                  <a:lnTo>
                    <a:pt x="1569" y="1279"/>
                  </a:lnTo>
                  <a:lnTo>
                    <a:pt x="1585" y="1269"/>
                  </a:lnTo>
                  <a:lnTo>
                    <a:pt x="1600" y="1264"/>
                  </a:lnTo>
                  <a:lnTo>
                    <a:pt x="1616" y="1264"/>
                  </a:lnTo>
                  <a:lnTo>
                    <a:pt x="1632" y="1269"/>
                  </a:lnTo>
                  <a:lnTo>
                    <a:pt x="1645" y="1279"/>
                  </a:lnTo>
                  <a:lnTo>
                    <a:pt x="1657" y="1295"/>
                  </a:lnTo>
                  <a:lnTo>
                    <a:pt x="1666" y="1313"/>
                  </a:lnTo>
                  <a:lnTo>
                    <a:pt x="1673" y="1336"/>
                  </a:lnTo>
                  <a:lnTo>
                    <a:pt x="1679" y="1361"/>
                  </a:lnTo>
                  <a:lnTo>
                    <a:pt x="1682" y="1389"/>
                  </a:lnTo>
                  <a:lnTo>
                    <a:pt x="1681" y="1419"/>
                  </a:lnTo>
                  <a:lnTo>
                    <a:pt x="1702" y="1400"/>
                  </a:lnTo>
                  <a:lnTo>
                    <a:pt x="1726" y="1384"/>
                  </a:lnTo>
                  <a:lnTo>
                    <a:pt x="1751" y="1373"/>
                  </a:lnTo>
                  <a:lnTo>
                    <a:pt x="1779" y="1364"/>
                  </a:lnTo>
                  <a:lnTo>
                    <a:pt x="1808" y="1362"/>
                  </a:lnTo>
                  <a:lnTo>
                    <a:pt x="1838" y="1364"/>
                  </a:lnTo>
                  <a:lnTo>
                    <a:pt x="1872" y="1370"/>
                  </a:lnTo>
                  <a:lnTo>
                    <a:pt x="1901" y="1375"/>
                  </a:lnTo>
                  <a:lnTo>
                    <a:pt x="1923" y="1379"/>
                  </a:lnTo>
                  <a:lnTo>
                    <a:pt x="1942" y="1382"/>
                  </a:lnTo>
                  <a:lnTo>
                    <a:pt x="1956" y="1384"/>
                  </a:lnTo>
                  <a:lnTo>
                    <a:pt x="1967" y="1386"/>
                  </a:lnTo>
                  <a:lnTo>
                    <a:pt x="1977" y="1387"/>
                  </a:lnTo>
                  <a:lnTo>
                    <a:pt x="1983" y="1388"/>
                  </a:lnTo>
                  <a:lnTo>
                    <a:pt x="1989" y="1389"/>
                  </a:lnTo>
                  <a:lnTo>
                    <a:pt x="1994" y="1390"/>
                  </a:lnTo>
                  <a:lnTo>
                    <a:pt x="2000" y="1391"/>
                  </a:lnTo>
                  <a:lnTo>
                    <a:pt x="2007" y="1392"/>
                  </a:lnTo>
                  <a:lnTo>
                    <a:pt x="2015" y="1393"/>
                  </a:lnTo>
                  <a:lnTo>
                    <a:pt x="2027" y="1395"/>
                  </a:lnTo>
                  <a:lnTo>
                    <a:pt x="2041" y="1397"/>
                  </a:lnTo>
                  <a:lnTo>
                    <a:pt x="2059" y="1400"/>
                  </a:lnTo>
                  <a:lnTo>
                    <a:pt x="2083" y="1404"/>
                  </a:lnTo>
                  <a:lnTo>
                    <a:pt x="2111" y="1410"/>
                  </a:lnTo>
                  <a:lnTo>
                    <a:pt x="2146" y="1415"/>
                  </a:lnTo>
                  <a:lnTo>
                    <a:pt x="2177" y="1423"/>
                  </a:lnTo>
                  <a:lnTo>
                    <a:pt x="2204" y="1435"/>
                  </a:lnTo>
                  <a:lnTo>
                    <a:pt x="2229" y="1453"/>
                  </a:lnTo>
                  <a:lnTo>
                    <a:pt x="2250" y="1474"/>
                  </a:lnTo>
                  <a:lnTo>
                    <a:pt x="2267" y="1498"/>
                  </a:lnTo>
                  <a:lnTo>
                    <a:pt x="2281" y="1525"/>
                  </a:lnTo>
                  <a:lnTo>
                    <a:pt x="2290" y="1554"/>
                  </a:lnTo>
                  <a:lnTo>
                    <a:pt x="2293" y="1585"/>
                  </a:lnTo>
                  <a:lnTo>
                    <a:pt x="2291" y="1616"/>
                  </a:lnTo>
                  <a:lnTo>
                    <a:pt x="2245" y="1899"/>
                  </a:lnTo>
                  <a:lnTo>
                    <a:pt x="2126" y="1853"/>
                  </a:lnTo>
                  <a:lnTo>
                    <a:pt x="1989" y="1585"/>
                  </a:lnTo>
                  <a:lnTo>
                    <a:pt x="2070" y="1958"/>
                  </a:lnTo>
                  <a:lnTo>
                    <a:pt x="2448" y="2105"/>
                  </a:lnTo>
                  <a:lnTo>
                    <a:pt x="2469" y="2116"/>
                  </a:lnTo>
                  <a:lnTo>
                    <a:pt x="2488" y="2131"/>
                  </a:lnTo>
                  <a:lnTo>
                    <a:pt x="2502" y="2148"/>
                  </a:lnTo>
                  <a:lnTo>
                    <a:pt x="2513" y="2167"/>
                  </a:lnTo>
                  <a:lnTo>
                    <a:pt x="2520" y="2189"/>
                  </a:lnTo>
                  <a:lnTo>
                    <a:pt x="2523" y="2212"/>
                  </a:lnTo>
                  <a:lnTo>
                    <a:pt x="2521" y="2234"/>
                  </a:lnTo>
                  <a:lnTo>
                    <a:pt x="2515" y="2258"/>
                  </a:lnTo>
                  <a:lnTo>
                    <a:pt x="2507" y="2275"/>
                  </a:lnTo>
                  <a:lnTo>
                    <a:pt x="2496" y="2290"/>
                  </a:lnTo>
                  <a:lnTo>
                    <a:pt x="2483" y="2304"/>
                  </a:lnTo>
                  <a:lnTo>
                    <a:pt x="2507" y="2311"/>
                  </a:lnTo>
                  <a:lnTo>
                    <a:pt x="2530" y="2321"/>
                  </a:lnTo>
                  <a:lnTo>
                    <a:pt x="2549" y="2335"/>
                  </a:lnTo>
                  <a:lnTo>
                    <a:pt x="2566" y="2353"/>
                  </a:lnTo>
                  <a:lnTo>
                    <a:pt x="2580" y="2372"/>
                  </a:lnTo>
                  <a:lnTo>
                    <a:pt x="2590" y="2394"/>
                  </a:lnTo>
                  <a:lnTo>
                    <a:pt x="2596" y="2417"/>
                  </a:lnTo>
                  <a:lnTo>
                    <a:pt x="2598" y="2441"/>
                  </a:lnTo>
                  <a:lnTo>
                    <a:pt x="2597" y="2466"/>
                  </a:lnTo>
                  <a:lnTo>
                    <a:pt x="2472" y="3244"/>
                  </a:lnTo>
                  <a:lnTo>
                    <a:pt x="2465" y="3272"/>
                  </a:lnTo>
                  <a:lnTo>
                    <a:pt x="2453" y="3296"/>
                  </a:lnTo>
                  <a:lnTo>
                    <a:pt x="2436" y="3318"/>
                  </a:lnTo>
                  <a:lnTo>
                    <a:pt x="2416" y="3336"/>
                  </a:lnTo>
                  <a:lnTo>
                    <a:pt x="2393" y="3349"/>
                  </a:lnTo>
                  <a:lnTo>
                    <a:pt x="2367" y="3359"/>
                  </a:lnTo>
                  <a:lnTo>
                    <a:pt x="2340" y="3363"/>
                  </a:lnTo>
                  <a:lnTo>
                    <a:pt x="2311" y="3361"/>
                  </a:lnTo>
                  <a:lnTo>
                    <a:pt x="2284" y="3354"/>
                  </a:lnTo>
                  <a:lnTo>
                    <a:pt x="2258" y="3341"/>
                  </a:lnTo>
                  <a:lnTo>
                    <a:pt x="2237" y="3325"/>
                  </a:lnTo>
                  <a:lnTo>
                    <a:pt x="2219" y="3304"/>
                  </a:lnTo>
                  <a:lnTo>
                    <a:pt x="2205" y="3281"/>
                  </a:lnTo>
                  <a:lnTo>
                    <a:pt x="2197" y="3255"/>
                  </a:lnTo>
                  <a:lnTo>
                    <a:pt x="2193" y="3228"/>
                  </a:lnTo>
                  <a:lnTo>
                    <a:pt x="2194" y="3199"/>
                  </a:lnTo>
                  <a:lnTo>
                    <a:pt x="2295" y="2572"/>
                  </a:lnTo>
                  <a:lnTo>
                    <a:pt x="2160" y="2562"/>
                  </a:lnTo>
                  <a:lnTo>
                    <a:pt x="2161" y="2565"/>
                  </a:lnTo>
                  <a:lnTo>
                    <a:pt x="2162" y="2567"/>
                  </a:lnTo>
                  <a:lnTo>
                    <a:pt x="2162" y="2569"/>
                  </a:lnTo>
                  <a:lnTo>
                    <a:pt x="2163" y="2571"/>
                  </a:lnTo>
                  <a:lnTo>
                    <a:pt x="2163" y="2574"/>
                  </a:lnTo>
                  <a:lnTo>
                    <a:pt x="2164" y="2578"/>
                  </a:lnTo>
                  <a:lnTo>
                    <a:pt x="2164" y="2584"/>
                  </a:lnTo>
                  <a:lnTo>
                    <a:pt x="2164" y="2592"/>
                  </a:lnTo>
                  <a:lnTo>
                    <a:pt x="2165" y="2601"/>
                  </a:lnTo>
                  <a:lnTo>
                    <a:pt x="2165" y="2613"/>
                  </a:lnTo>
                  <a:lnTo>
                    <a:pt x="2165" y="2628"/>
                  </a:lnTo>
                  <a:lnTo>
                    <a:pt x="2165" y="2646"/>
                  </a:lnTo>
                  <a:lnTo>
                    <a:pt x="2165" y="2668"/>
                  </a:lnTo>
                  <a:lnTo>
                    <a:pt x="2165" y="2694"/>
                  </a:lnTo>
                  <a:lnTo>
                    <a:pt x="2165" y="2724"/>
                  </a:lnTo>
                  <a:lnTo>
                    <a:pt x="2165" y="2760"/>
                  </a:lnTo>
                  <a:lnTo>
                    <a:pt x="2165" y="2799"/>
                  </a:lnTo>
                  <a:lnTo>
                    <a:pt x="2165" y="2845"/>
                  </a:lnTo>
                  <a:lnTo>
                    <a:pt x="2165" y="2896"/>
                  </a:lnTo>
                  <a:lnTo>
                    <a:pt x="2165" y="2953"/>
                  </a:lnTo>
                  <a:lnTo>
                    <a:pt x="2165" y="3017"/>
                  </a:lnTo>
                  <a:lnTo>
                    <a:pt x="2165" y="3087"/>
                  </a:lnTo>
                  <a:lnTo>
                    <a:pt x="2165" y="3165"/>
                  </a:lnTo>
                  <a:lnTo>
                    <a:pt x="2165" y="3251"/>
                  </a:lnTo>
                  <a:lnTo>
                    <a:pt x="2162" y="3277"/>
                  </a:lnTo>
                  <a:lnTo>
                    <a:pt x="2154" y="3300"/>
                  </a:lnTo>
                  <a:lnTo>
                    <a:pt x="2141" y="3321"/>
                  </a:lnTo>
                  <a:lnTo>
                    <a:pt x="2123" y="3338"/>
                  </a:lnTo>
                  <a:lnTo>
                    <a:pt x="2103" y="3352"/>
                  </a:lnTo>
                  <a:lnTo>
                    <a:pt x="2080" y="3360"/>
                  </a:lnTo>
                  <a:lnTo>
                    <a:pt x="2054" y="3363"/>
                  </a:lnTo>
                  <a:lnTo>
                    <a:pt x="2029" y="3360"/>
                  </a:lnTo>
                  <a:lnTo>
                    <a:pt x="2005" y="3352"/>
                  </a:lnTo>
                  <a:lnTo>
                    <a:pt x="1984" y="3338"/>
                  </a:lnTo>
                  <a:lnTo>
                    <a:pt x="1966" y="3321"/>
                  </a:lnTo>
                  <a:lnTo>
                    <a:pt x="1954" y="3300"/>
                  </a:lnTo>
                  <a:lnTo>
                    <a:pt x="1945" y="3277"/>
                  </a:lnTo>
                  <a:lnTo>
                    <a:pt x="1943" y="3251"/>
                  </a:lnTo>
                  <a:lnTo>
                    <a:pt x="1943" y="3067"/>
                  </a:lnTo>
                  <a:lnTo>
                    <a:pt x="1501" y="3067"/>
                  </a:lnTo>
                  <a:lnTo>
                    <a:pt x="1501" y="3251"/>
                  </a:lnTo>
                  <a:lnTo>
                    <a:pt x="1498" y="3277"/>
                  </a:lnTo>
                  <a:lnTo>
                    <a:pt x="1490" y="3300"/>
                  </a:lnTo>
                  <a:lnTo>
                    <a:pt x="1477" y="3321"/>
                  </a:lnTo>
                  <a:lnTo>
                    <a:pt x="1459" y="3338"/>
                  </a:lnTo>
                  <a:lnTo>
                    <a:pt x="1439" y="3352"/>
                  </a:lnTo>
                  <a:lnTo>
                    <a:pt x="1415" y="3360"/>
                  </a:lnTo>
                  <a:lnTo>
                    <a:pt x="1390" y="3363"/>
                  </a:lnTo>
                  <a:lnTo>
                    <a:pt x="1364" y="3360"/>
                  </a:lnTo>
                  <a:lnTo>
                    <a:pt x="1341" y="3352"/>
                  </a:lnTo>
                  <a:lnTo>
                    <a:pt x="1320" y="3338"/>
                  </a:lnTo>
                  <a:lnTo>
                    <a:pt x="1303" y="3321"/>
                  </a:lnTo>
                  <a:lnTo>
                    <a:pt x="1290" y="3300"/>
                  </a:lnTo>
                  <a:lnTo>
                    <a:pt x="1282" y="3277"/>
                  </a:lnTo>
                  <a:lnTo>
                    <a:pt x="1279" y="3251"/>
                  </a:lnTo>
                  <a:lnTo>
                    <a:pt x="1279" y="2594"/>
                  </a:lnTo>
                  <a:lnTo>
                    <a:pt x="1282" y="2568"/>
                  </a:lnTo>
                  <a:lnTo>
                    <a:pt x="1290" y="2544"/>
                  </a:lnTo>
                  <a:lnTo>
                    <a:pt x="1303" y="2524"/>
                  </a:lnTo>
                  <a:lnTo>
                    <a:pt x="1320" y="2507"/>
                  </a:lnTo>
                  <a:lnTo>
                    <a:pt x="1341" y="2493"/>
                  </a:lnTo>
                  <a:lnTo>
                    <a:pt x="1364" y="2485"/>
                  </a:lnTo>
                  <a:lnTo>
                    <a:pt x="1390" y="2482"/>
                  </a:lnTo>
                  <a:lnTo>
                    <a:pt x="1551" y="2482"/>
                  </a:lnTo>
                  <a:lnTo>
                    <a:pt x="1538" y="2468"/>
                  </a:lnTo>
                  <a:lnTo>
                    <a:pt x="1528" y="2452"/>
                  </a:lnTo>
                  <a:lnTo>
                    <a:pt x="1519" y="2436"/>
                  </a:lnTo>
                  <a:lnTo>
                    <a:pt x="1513" y="2416"/>
                  </a:lnTo>
                  <a:lnTo>
                    <a:pt x="1510" y="2394"/>
                  </a:lnTo>
                  <a:lnTo>
                    <a:pt x="1510" y="2366"/>
                  </a:lnTo>
                  <a:lnTo>
                    <a:pt x="1510" y="2357"/>
                  </a:lnTo>
                  <a:lnTo>
                    <a:pt x="1512" y="2341"/>
                  </a:lnTo>
                  <a:lnTo>
                    <a:pt x="1514" y="2319"/>
                  </a:lnTo>
                  <a:lnTo>
                    <a:pt x="1518" y="2290"/>
                  </a:lnTo>
                  <a:lnTo>
                    <a:pt x="1522" y="2256"/>
                  </a:lnTo>
                  <a:lnTo>
                    <a:pt x="1529" y="2215"/>
                  </a:lnTo>
                  <a:lnTo>
                    <a:pt x="1535" y="2167"/>
                  </a:lnTo>
                  <a:lnTo>
                    <a:pt x="1543" y="2115"/>
                  </a:lnTo>
                  <a:lnTo>
                    <a:pt x="1551" y="2057"/>
                  </a:lnTo>
                  <a:lnTo>
                    <a:pt x="1560" y="1993"/>
                  </a:lnTo>
                  <a:lnTo>
                    <a:pt x="1571" y="1924"/>
                  </a:lnTo>
                  <a:lnTo>
                    <a:pt x="1583" y="1849"/>
                  </a:lnTo>
                  <a:lnTo>
                    <a:pt x="1596" y="1768"/>
                  </a:lnTo>
                  <a:lnTo>
                    <a:pt x="1609" y="1682"/>
                  </a:lnTo>
                  <a:lnTo>
                    <a:pt x="1623" y="1592"/>
                  </a:lnTo>
                  <a:lnTo>
                    <a:pt x="1618" y="1590"/>
                  </a:lnTo>
                  <a:lnTo>
                    <a:pt x="1604" y="1603"/>
                  </a:lnTo>
                  <a:lnTo>
                    <a:pt x="1590" y="1612"/>
                  </a:lnTo>
                  <a:lnTo>
                    <a:pt x="1574" y="1617"/>
                  </a:lnTo>
                  <a:lnTo>
                    <a:pt x="1559" y="1617"/>
                  </a:lnTo>
                  <a:lnTo>
                    <a:pt x="1545" y="1612"/>
                  </a:lnTo>
                  <a:lnTo>
                    <a:pt x="1533" y="1604"/>
                  </a:lnTo>
                  <a:lnTo>
                    <a:pt x="1522" y="1593"/>
                  </a:lnTo>
                  <a:lnTo>
                    <a:pt x="1514" y="1579"/>
                  </a:lnTo>
                  <a:lnTo>
                    <a:pt x="1507" y="1563"/>
                  </a:lnTo>
                  <a:lnTo>
                    <a:pt x="1502" y="1547"/>
                  </a:lnTo>
                  <a:lnTo>
                    <a:pt x="1498" y="1529"/>
                  </a:lnTo>
                  <a:lnTo>
                    <a:pt x="1496" y="1514"/>
                  </a:lnTo>
                  <a:lnTo>
                    <a:pt x="1484" y="1502"/>
                  </a:lnTo>
                  <a:lnTo>
                    <a:pt x="1463" y="1509"/>
                  </a:lnTo>
                  <a:lnTo>
                    <a:pt x="1442" y="1514"/>
                  </a:lnTo>
                  <a:lnTo>
                    <a:pt x="1419" y="1514"/>
                  </a:lnTo>
                  <a:lnTo>
                    <a:pt x="1397" y="1511"/>
                  </a:lnTo>
                  <a:lnTo>
                    <a:pt x="824" y="1378"/>
                  </a:lnTo>
                  <a:lnTo>
                    <a:pt x="801" y="1370"/>
                  </a:lnTo>
                  <a:lnTo>
                    <a:pt x="780" y="1358"/>
                  </a:lnTo>
                  <a:lnTo>
                    <a:pt x="761" y="1343"/>
                  </a:lnTo>
                  <a:lnTo>
                    <a:pt x="745" y="1324"/>
                  </a:lnTo>
                  <a:lnTo>
                    <a:pt x="517" y="992"/>
                  </a:lnTo>
                  <a:lnTo>
                    <a:pt x="652" y="1388"/>
                  </a:lnTo>
                  <a:lnTo>
                    <a:pt x="661" y="1411"/>
                  </a:lnTo>
                  <a:lnTo>
                    <a:pt x="673" y="1429"/>
                  </a:lnTo>
                  <a:lnTo>
                    <a:pt x="688" y="1444"/>
                  </a:lnTo>
                  <a:lnTo>
                    <a:pt x="702" y="1456"/>
                  </a:lnTo>
                  <a:lnTo>
                    <a:pt x="718" y="1465"/>
                  </a:lnTo>
                  <a:lnTo>
                    <a:pt x="736" y="1472"/>
                  </a:lnTo>
                  <a:lnTo>
                    <a:pt x="752" y="1477"/>
                  </a:lnTo>
                  <a:lnTo>
                    <a:pt x="768" y="1482"/>
                  </a:lnTo>
                  <a:lnTo>
                    <a:pt x="784" y="1485"/>
                  </a:lnTo>
                  <a:lnTo>
                    <a:pt x="799" y="1488"/>
                  </a:lnTo>
                  <a:lnTo>
                    <a:pt x="889" y="1510"/>
                  </a:lnTo>
                  <a:lnTo>
                    <a:pt x="856" y="1917"/>
                  </a:lnTo>
                  <a:lnTo>
                    <a:pt x="1015" y="2354"/>
                  </a:lnTo>
                  <a:lnTo>
                    <a:pt x="1023" y="2383"/>
                  </a:lnTo>
                  <a:lnTo>
                    <a:pt x="1026" y="2412"/>
                  </a:lnTo>
                  <a:lnTo>
                    <a:pt x="1021" y="2442"/>
                  </a:lnTo>
                  <a:lnTo>
                    <a:pt x="854" y="3237"/>
                  </a:lnTo>
                  <a:lnTo>
                    <a:pt x="846" y="3264"/>
                  </a:lnTo>
                  <a:lnTo>
                    <a:pt x="833" y="3289"/>
                  </a:lnTo>
                  <a:lnTo>
                    <a:pt x="816" y="3311"/>
                  </a:lnTo>
                  <a:lnTo>
                    <a:pt x="796" y="3329"/>
                  </a:lnTo>
                  <a:lnTo>
                    <a:pt x="773" y="3344"/>
                  </a:lnTo>
                  <a:lnTo>
                    <a:pt x="749" y="3355"/>
                  </a:lnTo>
                  <a:lnTo>
                    <a:pt x="722" y="3361"/>
                  </a:lnTo>
                  <a:lnTo>
                    <a:pt x="694" y="3363"/>
                  </a:lnTo>
                  <a:lnTo>
                    <a:pt x="666" y="3360"/>
                  </a:lnTo>
                  <a:lnTo>
                    <a:pt x="639" y="3350"/>
                  </a:lnTo>
                  <a:lnTo>
                    <a:pt x="614" y="3338"/>
                  </a:lnTo>
                  <a:lnTo>
                    <a:pt x="592" y="3322"/>
                  </a:lnTo>
                  <a:lnTo>
                    <a:pt x="573" y="3301"/>
                  </a:lnTo>
                  <a:lnTo>
                    <a:pt x="559" y="3279"/>
                  </a:lnTo>
                  <a:lnTo>
                    <a:pt x="548" y="3253"/>
                  </a:lnTo>
                  <a:lnTo>
                    <a:pt x="542" y="3227"/>
                  </a:lnTo>
                  <a:lnTo>
                    <a:pt x="540" y="3199"/>
                  </a:lnTo>
                  <a:lnTo>
                    <a:pt x="544" y="3170"/>
                  </a:lnTo>
                  <a:lnTo>
                    <a:pt x="702" y="2420"/>
                  </a:lnTo>
                  <a:lnTo>
                    <a:pt x="508" y="1891"/>
                  </a:lnTo>
                  <a:lnTo>
                    <a:pt x="449" y="1886"/>
                  </a:lnTo>
                  <a:lnTo>
                    <a:pt x="528" y="2402"/>
                  </a:lnTo>
                  <a:lnTo>
                    <a:pt x="530" y="2424"/>
                  </a:lnTo>
                  <a:lnTo>
                    <a:pt x="529" y="2446"/>
                  </a:lnTo>
                  <a:lnTo>
                    <a:pt x="523" y="2468"/>
                  </a:lnTo>
                  <a:lnTo>
                    <a:pt x="311" y="3246"/>
                  </a:lnTo>
                  <a:lnTo>
                    <a:pt x="301" y="3273"/>
                  </a:lnTo>
                  <a:lnTo>
                    <a:pt x="288" y="3296"/>
                  </a:lnTo>
                  <a:lnTo>
                    <a:pt x="269" y="3318"/>
                  </a:lnTo>
                  <a:lnTo>
                    <a:pt x="248" y="3335"/>
                  </a:lnTo>
                  <a:lnTo>
                    <a:pt x="224" y="3348"/>
                  </a:lnTo>
                  <a:lnTo>
                    <a:pt x="199" y="3358"/>
                  </a:lnTo>
                  <a:lnTo>
                    <a:pt x="172" y="3362"/>
                  </a:lnTo>
                  <a:lnTo>
                    <a:pt x="145" y="3362"/>
                  </a:lnTo>
                  <a:lnTo>
                    <a:pt x="116" y="3357"/>
                  </a:lnTo>
                  <a:lnTo>
                    <a:pt x="90" y="3347"/>
                  </a:lnTo>
                  <a:lnTo>
                    <a:pt x="65" y="3333"/>
                  </a:lnTo>
                  <a:lnTo>
                    <a:pt x="45" y="3315"/>
                  </a:lnTo>
                  <a:lnTo>
                    <a:pt x="28" y="3294"/>
                  </a:lnTo>
                  <a:lnTo>
                    <a:pt x="14" y="3271"/>
                  </a:lnTo>
                  <a:lnTo>
                    <a:pt x="5" y="3245"/>
                  </a:lnTo>
                  <a:lnTo>
                    <a:pt x="0" y="3217"/>
                  </a:lnTo>
                  <a:lnTo>
                    <a:pt x="0" y="3190"/>
                  </a:lnTo>
                  <a:lnTo>
                    <a:pt x="5" y="3161"/>
                  </a:lnTo>
                  <a:lnTo>
                    <a:pt x="209" y="2416"/>
                  </a:lnTo>
                  <a:lnTo>
                    <a:pt x="123" y="1859"/>
                  </a:lnTo>
                  <a:lnTo>
                    <a:pt x="188" y="835"/>
                  </a:lnTo>
                  <a:lnTo>
                    <a:pt x="194" y="803"/>
                  </a:lnTo>
                  <a:lnTo>
                    <a:pt x="203" y="773"/>
                  </a:lnTo>
                  <a:lnTo>
                    <a:pt x="217" y="746"/>
                  </a:lnTo>
                  <a:lnTo>
                    <a:pt x="236" y="720"/>
                  </a:lnTo>
                  <a:lnTo>
                    <a:pt x="258" y="699"/>
                  </a:lnTo>
                  <a:lnTo>
                    <a:pt x="283" y="681"/>
                  </a:lnTo>
                  <a:lnTo>
                    <a:pt x="310" y="667"/>
                  </a:lnTo>
                  <a:lnTo>
                    <a:pt x="340" y="658"/>
                  </a:lnTo>
                  <a:lnTo>
                    <a:pt x="370" y="653"/>
                  </a:lnTo>
                  <a:lnTo>
                    <a:pt x="403" y="653"/>
                  </a:lnTo>
                  <a:lnTo>
                    <a:pt x="426" y="654"/>
                  </a:lnTo>
                  <a:lnTo>
                    <a:pt x="451" y="657"/>
                  </a:lnTo>
                  <a:lnTo>
                    <a:pt x="482" y="659"/>
                  </a:lnTo>
                  <a:lnTo>
                    <a:pt x="513" y="662"/>
                  </a:lnTo>
                  <a:lnTo>
                    <a:pt x="547" y="664"/>
                  </a:lnTo>
                  <a:lnTo>
                    <a:pt x="581" y="667"/>
                  </a:lnTo>
                  <a:lnTo>
                    <a:pt x="614" y="670"/>
                  </a:lnTo>
                  <a:lnTo>
                    <a:pt x="647" y="672"/>
                  </a:lnTo>
                  <a:lnTo>
                    <a:pt x="678" y="675"/>
                  </a:lnTo>
                  <a:lnTo>
                    <a:pt x="704" y="677"/>
                  </a:lnTo>
                  <a:lnTo>
                    <a:pt x="728" y="679"/>
                  </a:lnTo>
                  <a:lnTo>
                    <a:pt x="745" y="680"/>
                  </a:lnTo>
                  <a:lnTo>
                    <a:pt x="757" y="681"/>
                  </a:lnTo>
                  <a:lnTo>
                    <a:pt x="789" y="686"/>
                  </a:lnTo>
                  <a:lnTo>
                    <a:pt x="819" y="697"/>
                  </a:lnTo>
                  <a:lnTo>
                    <a:pt x="847" y="711"/>
                  </a:lnTo>
                  <a:lnTo>
                    <a:pt x="871" y="729"/>
                  </a:lnTo>
                  <a:lnTo>
                    <a:pt x="893" y="752"/>
                  </a:lnTo>
                  <a:lnTo>
                    <a:pt x="911" y="777"/>
                  </a:lnTo>
                  <a:lnTo>
                    <a:pt x="924" y="804"/>
                  </a:lnTo>
                  <a:lnTo>
                    <a:pt x="935" y="833"/>
                  </a:lnTo>
                  <a:lnTo>
                    <a:pt x="940" y="865"/>
                  </a:lnTo>
                  <a:lnTo>
                    <a:pt x="940" y="897"/>
                  </a:lnTo>
                  <a:lnTo>
                    <a:pt x="931" y="1004"/>
                  </a:lnTo>
                  <a:lnTo>
                    <a:pt x="735" y="840"/>
                  </a:lnTo>
                  <a:lnTo>
                    <a:pt x="934" y="1131"/>
                  </a:lnTo>
                  <a:lnTo>
                    <a:pt x="1387" y="1235"/>
                  </a:lnTo>
                  <a:lnTo>
                    <a:pt x="1369" y="1186"/>
                  </a:lnTo>
                  <a:lnTo>
                    <a:pt x="1349" y="1138"/>
                  </a:lnTo>
                  <a:lnTo>
                    <a:pt x="1326" y="1092"/>
                  </a:lnTo>
                  <a:lnTo>
                    <a:pt x="1299" y="1048"/>
                  </a:lnTo>
                  <a:lnTo>
                    <a:pt x="1270" y="1006"/>
                  </a:lnTo>
                  <a:lnTo>
                    <a:pt x="1239" y="967"/>
                  </a:lnTo>
                  <a:lnTo>
                    <a:pt x="1203" y="930"/>
                  </a:lnTo>
                  <a:lnTo>
                    <a:pt x="1164" y="897"/>
                  </a:lnTo>
                  <a:lnTo>
                    <a:pt x="1122" y="869"/>
                  </a:lnTo>
                  <a:lnTo>
                    <a:pt x="1078" y="843"/>
                  </a:lnTo>
                  <a:lnTo>
                    <a:pt x="1027" y="815"/>
                  </a:lnTo>
                  <a:lnTo>
                    <a:pt x="981" y="786"/>
                  </a:lnTo>
                  <a:lnTo>
                    <a:pt x="939" y="754"/>
                  </a:lnTo>
                  <a:lnTo>
                    <a:pt x="901" y="721"/>
                  </a:lnTo>
                  <a:lnTo>
                    <a:pt x="866" y="686"/>
                  </a:lnTo>
                  <a:lnTo>
                    <a:pt x="835" y="652"/>
                  </a:lnTo>
                  <a:lnTo>
                    <a:pt x="807" y="616"/>
                  </a:lnTo>
                  <a:lnTo>
                    <a:pt x="783" y="580"/>
                  </a:lnTo>
                  <a:lnTo>
                    <a:pt x="760" y="545"/>
                  </a:lnTo>
                  <a:lnTo>
                    <a:pt x="721" y="537"/>
                  </a:lnTo>
                  <a:lnTo>
                    <a:pt x="684" y="524"/>
                  </a:lnTo>
                  <a:lnTo>
                    <a:pt x="650" y="505"/>
                  </a:lnTo>
                  <a:lnTo>
                    <a:pt x="618" y="483"/>
                  </a:lnTo>
                  <a:lnTo>
                    <a:pt x="591" y="455"/>
                  </a:lnTo>
                  <a:lnTo>
                    <a:pt x="567" y="424"/>
                  </a:lnTo>
                  <a:lnTo>
                    <a:pt x="548" y="390"/>
                  </a:lnTo>
                  <a:lnTo>
                    <a:pt x="534" y="354"/>
                  </a:lnTo>
                  <a:lnTo>
                    <a:pt x="526" y="315"/>
                  </a:lnTo>
                  <a:lnTo>
                    <a:pt x="522" y="274"/>
                  </a:lnTo>
                  <a:lnTo>
                    <a:pt x="526" y="234"/>
                  </a:lnTo>
                  <a:lnTo>
                    <a:pt x="534" y="195"/>
                  </a:lnTo>
                  <a:lnTo>
                    <a:pt x="548" y="159"/>
                  </a:lnTo>
                  <a:lnTo>
                    <a:pt x="566" y="125"/>
                  </a:lnTo>
                  <a:lnTo>
                    <a:pt x="589" y="94"/>
                  </a:lnTo>
                  <a:lnTo>
                    <a:pt x="616" y="68"/>
                  </a:lnTo>
                  <a:lnTo>
                    <a:pt x="646" y="44"/>
                  </a:lnTo>
                  <a:lnTo>
                    <a:pt x="680" y="26"/>
                  </a:lnTo>
                  <a:lnTo>
                    <a:pt x="716" y="12"/>
                  </a:lnTo>
                  <a:lnTo>
                    <a:pt x="754" y="3"/>
                  </a:lnTo>
                  <a:lnTo>
                    <a:pt x="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3" name="Group 912"/>
          <p:cNvGrpSpPr/>
          <p:nvPr/>
        </p:nvGrpSpPr>
        <p:grpSpPr>
          <a:xfrm>
            <a:off x="839001" y="4243388"/>
            <a:ext cx="214313" cy="533400"/>
            <a:chOff x="892175" y="4243388"/>
            <a:chExt cx="214313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8" name="Freeform 335"/>
            <p:cNvSpPr>
              <a:spLocks/>
            </p:cNvSpPr>
            <p:nvPr/>
          </p:nvSpPr>
          <p:spPr bwMode="auto">
            <a:xfrm>
              <a:off x="955675" y="4243388"/>
              <a:ext cx="87313" cy="87312"/>
            </a:xfrm>
            <a:custGeom>
              <a:avLst/>
              <a:gdLst>
                <a:gd name="T0" fmla="*/ 276 w 553"/>
                <a:gd name="T1" fmla="*/ 0 h 549"/>
                <a:gd name="T2" fmla="*/ 318 w 553"/>
                <a:gd name="T3" fmla="*/ 3 h 549"/>
                <a:gd name="T4" fmla="*/ 356 w 553"/>
                <a:gd name="T5" fmla="*/ 11 h 549"/>
                <a:gd name="T6" fmla="*/ 393 w 553"/>
                <a:gd name="T7" fmla="*/ 26 h 549"/>
                <a:gd name="T8" fmla="*/ 427 w 553"/>
                <a:gd name="T9" fmla="*/ 44 h 549"/>
                <a:gd name="T10" fmla="*/ 457 w 553"/>
                <a:gd name="T11" fmla="*/ 67 h 549"/>
                <a:gd name="T12" fmla="*/ 485 w 553"/>
                <a:gd name="T13" fmla="*/ 94 h 549"/>
                <a:gd name="T14" fmla="*/ 508 w 553"/>
                <a:gd name="T15" fmla="*/ 125 h 549"/>
                <a:gd name="T16" fmla="*/ 527 w 553"/>
                <a:gd name="T17" fmla="*/ 158 h 549"/>
                <a:gd name="T18" fmla="*/ 541 w 553"/>
                <a:gd name="T19" fmla="*/ 195 h 549"/>
                <a:gd name="T20" fmla="*/ 550 w 553"/>
                <a:gd name="T21" fmla="*/ 234 h 549"/>
                <a:gd name="T22" fmla="*/ 553 w 553"/>
                <a:gd name="T23" fmla="*/ 275 h 549"/>
                <a:gd name="T24" fmla="*/ 550 w 553"/>
                <a:gd name="T25" fmla="*/ 316 h 549"/>
                <a:gd name="T26" fmla="*/ 541 w 553"/>
                <a:gd name="T27" fmla="*/ 353 h 549"/>
                <a:gd name="T28" fmla="*/ 527 w 553"/>
                <a:gd name="T29" fmla="*/ 390 h 549"/>
                <a:gd name="T30" fmla="*/ 508 w 553"/>
                <a:gd name="T31" fmla="*/ 424 h 549"/>
                <a:gd name="T32" fmla="*/ 485 w 553"/>
                <a:gd name="T33" fmla="*/ 455 h 549"/>
                <a:gd name="T34" fmla="*/ 457 w 553"/>
                <a:gd name="T35" fmla="*/ 482 h 549"/>
                <a:gd name="T36" fmla="*/ 427 w 553"/>
                <a:gd name="T37" fmla="*/ 505 h 549"/>
                <a:gd name="T38" fmla="*/ 393 w 553"/>
                <a:gd name="T39" fmla="*/ 524 h 549"/>
                <a:gd name="T40" fmla="*/ 356 w 553"/>
                <a:gd name="T41" fmla="*/ 537 h 549"/>
                <a:gd name="T42" fmla="*/ 318 w 553"/>
                <a:gd name="T43" fmla="*/ 546 h 549"/>
                <a:gd name="T44" fmla="*/ 276 w 553"/>
                <a:gd name="T45" fmla="*/ 549 h 549"/>
                <a:gd name="T46" fmla="*/ 235 w 553"/>
                <a:gd name="T47" fmla="*/ 546 h 549"/>
                <a:gd name="T48" fmla="*/ 196 w 553"/>
                <a:gd name="T49" fmla="*/ 537 h 549"/>
                <a:gd name="T50" fmla="*/ 159 w 553"/>
                <a:gd name="T51" fmla="*/ 524 h 549"/>
                <a:gd name="T52" fmla="*/ 125 w 553"/>
                <a:gd name="T53" fmla="*/ 505 h 549"/>
                <a:gd name="T54" fmla="*/ 95 w 553"/>
                <a:gd name="T55" fmla="*/ 482 h 549"/>
                <a:gd name="T56" fmla="*/ 68 w 553"/>
                <a:gd name="T57" fmla="*/ 455 h 549"/>
                <a:gd name="T58" fmla="*/ 44 w 553"/>
                <a:gd name="T59" fmla="*/ 424 h 549"/>
                <a:gd name="T60" fmla="*/ 26 w 553"/>
                <a:gd name="T61" fmla="*/ 390 h 549"/>
                <a:gd name="T62" fmla="*/ 11 w 553"/>
                <a:gd name="T63" fmla="*/ 353 h 549"/>
                <a:gd name="T64" fmla="*/ 3 w 553"/>
                <a:gd name="T65" fmla="*/ 316 h 549"/>
                <a:gd name="T66" fmla="*/ 0 w 553"/>
                <a:gd name="T67" fmla="*/ 275 h 549"/>
                <a:gd name="T68" fmla="*/ 3 w 553"/>
                <a:gd name="T69" fmla="*/ 234 h 549"/>
                <a:gd name="T70" fmla="*/ 11 w 553"/>
                <a:gd name="T71" fmla="*/ 195 h 549"/>
                <a:gd name="T72" fmla="*/ 26 w 553"/>
                <a:gd name="T73" fmla="*/ 158 h 549"/>
                <a:gd name="T74" fmla="*/ 44 w 553"/>
                <a:gd name="T75" fmla="*/ 125 h 549"/>
                <a:gd name="T76" fmla="*/ 68 w 553"/>
                <a:gd name="T77" fmla="*/ 94 h 549"/>
                <a:gd name="T78" fmla="*/ 95 w 553"/>
                <a:gd name="T79" fmla="*/ 67 h 549"/>
                <a:gd name="T80" fmla="*/ 125 w 553"/>
                <a:gd name="T81" fmla="*/ 44 h 549"/>
                <a:gd name="T82" fmla="*/ 159 w 553"/>
                <a:gd name="T83" fmla="*/ 26 h 549"/>
                <a:gd name="T84" fmla="*/ 196 w 553"/>
                <a:gd name="T85" fmla="*/ 11 h 549"/>
                <a:gd name="T86" fmla="*/ 235 w 553"/>
                <a:gd name="T87" fmla="*/ 3 h 549"/>
                <a:gd name="T88" fmla="*/ 276 w 553"/>
                <a:gd name="T8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3" h="549">
                  <a:moveTo>
                    <a:pt x="276" y="0"/>
                  </a:moveTo>
                  <a:lnTo>
                    <a:pt x="318" y="3"/>
                  </a:lnTo>
                  <a:lnTo>
                    <a:pt x="356" y="11"/>
                  </a:lnTo>
                  <a:lnTo>
                    <a:pt x="393" y="26"/>
                  </a:lnTo>
                  <a:lnTo>
                    <a:pt x="427" y="44"/>
                  </a:lnTo>
                  <a:lnTo>
                    <a:pt x="457" y="67"/>
                  </a:lnTo>
                  <a:lnTo>
                    <a:pt x="485" y="94"/>
                  </a:lnTo>
                  <a:lnTo>
                    <a:pt x="508" y="125"/>
                  </a:lnTo>
                  <a:lnTo>
                    <a:pt x="527" y="158"/>
                  </a:lnTo>
                  <a:lnTo>
                    <a:pt x="541" y="195"/>
                  </a:lnTo>
                  <a:lnTo>
                    <a:pt x="550" y="234"/>
                  </a:lnTo>
                  <a:lnTo>
                    <a:pt x="553" y="275"/>
                  </a:lnTo>
                  <a:lnTo>
                    <a:pt x="550" y="316"/>
                  </a:lnTo>
                  <a:lnTo>
                    <a:pt x="541" y="353"/>
                  </a:lnTo>
                  <a:lnTo>
                    <a:pt x="527" y="390"/>
                  </a:lnTo>
                  <a:lnTo>
                    <a:pt x="508" y="424"/>
                  </a:lnTo>
                  <a:lnTo>
                    <a:pt x="485" y="455"/>
                  </a:lnTo>
                  <a:lnTo>
                    <a:pt x="457" y="482"/>
                  </a:lnTo>
                  <a:lnTo>
                    <a:pt x="427" y="505"/>
                  </a:lnTo>
                  <a:lnTo>
                    <a:pt x="393" y="524"/>
                  </a:lnTo>
                  <a:lnTo>
                    <a:pt x="356" y="537"/>
                  </a:lnTo>
                  <a:lnTo>
                    <a:pt x="318" y="546"/>
                  </a:lnTo>
                  <a:lnTo>
                    <a:pt x="276" y="549"/>
                  </a:lnTo>
                  <a:lnTo>
                    <a:pt x="235" y="546"/>
                  </a:lnTo>
                  <a:lnTo>
                    <a:pt x="196" y="537"/>
                  </a:lnTo>
                  <a:lnTo>
                    <a:pt x="159" y="524"/>
                  </a:lnTo>
                  <a:lnTo>
                    <a:pt x="125" y="505"/>
                  </a:lnTo>
                  <a:lnTo>
                    <a:pt x="95" y="482"/>
                  </a:lnTo>
                  <a:lnTo>
                    <a:pt x="68" y="455"/>
                  </a:lnTo>
                  <a:lnTo>
                    <a:pt x="44" y="424"/>
                  </a:lnTo>
                  <a:lnTo>
                    <a:pt x="26" y="390"/>
                  </a:lnTo>
                  <a:lnTo>
                    <a:pt x="11" y="353"/>
                  </a:lnTo>
                  <a:lnTo>
                    <a:pt x="3" y="316"/>
                  </a:lnTo>
                  <a:lnTo>
                    <a:pt x="0" y="275"/>
                  </a:lnTo>
                  <a:lnTo>
                    <a:pt x="3" y="234"/>
                  </a:lnTo>
                  <a:lnTo>
                    <a:pt x="11" y="195"/>
                  </a:lnTo>
                  <a:lnTo>
                    <a:pt x="26" y="158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5" y="67"/>
                  </a:lnTo>
                  <a:lnTo>
                    <a:pt x="125" y="44"/>
                  </a:lnTo>
                  <a:lnTo>
                    <a:pt x="159" y="26"/>
                  </a:lnTo>
                  <a:lnTo>
                    <a:pt x="196" y="11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36"/>
            <p:cNvSpPr>
              <a:spLocks/>
            </p:cNvSpPr>
            <p:nvPr/>
          </p:nvSpPr>
          <p:spPr bwMode="auto">
            <a:xfrm>
              <a:off x="892175" y="4344988"/>
              <a:ext cx="214313" cy="431800"/>
            </a:xfrm>
            <a:custGeom>
              <a:avLst/>
              <a:gdLst>
                <a:gd name="T0" fmla="*/ 1121 w 1356"/>
                <a:gd name="T1" fmla="*/ 12 h 2721"/>
                <a:gd name="T2" fmla="*/ 1260 w 1356"/>
                <a:gd name="T3" fmla="*/ 92 h 2721"/>
                <a:gd name="T4" fmla="*/ 1341 w 1356"/>
                <a:gd name="T5" fmla="*/ 230 h 2721"/>
                <a:gd name="T6" fmla="*/ 1353 w 1356"/>
                <a:gd name="T7" fmla="*/ 1296 h 2721"/>
                <a:gd name="T8" fmla="*/ 1297 w 1356"/>
                <a:gd name="T9" fmla="*/ 1380 h 2721"/>
                <a:gd name="T10" fmla="*/ 1222 w 1356"/>
                <a:gd name="T11" fmla="*/ 1402 h 2721"/>
                <a:gd name="T12" fmla="*/ 1129 w 1356"/>
                <a:gd name="T13" fmla="*/ 1364 h 2721"/>
                <a:gd name="T14" fmla="*/ 1089 w 1356"/>
                <a:gd name="T15" fmla="*/ 1271 h 2721"/>
                <a:gd name="T16" fmla="*/ 1070 w 1356"/>
                <a:gd name="T17" fmla="*/ 289 h 2721"/>
                <a:gd name="T18" fmla="*/ 1036 w 1356"/>
                <a:gd name="T19" fmla="*/ 304 h 2721"/>
                <a:gd name="T20" fmla="*/ 1024 w 1356"/>
                <a:gd name="T21" fmla="*/ 2618 h 2721"/>
                <a:gd name="T22" fmla="*/ 955 w 1356"/>
                <a:gd name="T23" fmla="*/ 2699 h 2721"/>
                <a:gd name="T24" fmla="*/ 845 w 1356"/>
                <a:gd name="T25" fmla="*/ 2719 h 2721"/>
                <a:gd name="T26" fmla="*/ 751 w 1356"/>
                <a:gd name="T27" fmla="*/ 2665 h 2721"/>
                <a:gd name="T28" fmla="*/ 713 w 1356"/>
                <a:gd name="T29" fmla="*/ 2562 h 2721"/>
                <a:gd name="T30" fmla="*/ 713 w 1356"/>
                <a:gd name="T31" fmla="*/ 2503 h 2721"/>
                <a:gd name="T32" fmla="*/ 713 w 1356"/>
                <a:gd name="T33" fmla="*/ 2349 h 2721"/>
                <a:gd name="T34" fmla="*/ 714 w 1356"/>
                <a:gd name="T35" fmla="*/ 2133 h 2721"/>
                <a:gd name="T36" fmla="*/ 714 w 1356"/>
                <a:gd name="T37" fmla="*/ 1888 h 2721"/>
                <a:gd name="T38" fmla="*/ 714 w 1356"/>
                <a:gd name="T39" fmla="*/ 1645 h 2721"/>
                <a:gd name="T40" fmla="*/ 714 w 1356"/>
                <a:gd name="T41" fmla="*/ 1441 h 2721"/>
                <a:gd name="T42" fmla="*/ 715 w 1356"/>
                <a:gd name="T43" fmla="*/ 1305 h 2721"/>
                <a:gd name="T44" fmla="*/ 645 w 1356"/>
                <a:gd name="T45" fmla="*/ 1270 h 2721"/>
                <a:gd name="T46" fmla="*/ 508 w 1356"/>
                <a:gd name="T47" fmla="*/ 1542 h 2721"/>
                <a:gd name="T48" fmla="*/ 397 w 1356"/>
                <a:gd name="T49" fmla="*/ 1520 h 2721"/>
                <a:gd name="T50" fmla="*/ 346 w 1356"/>
                <a:gd name="T51" fmla="*/ 1510 h 2721"/>
                <a:gd name="T52" fmla="*/ 330 w 1356"/>
                <a:gd name="T53" fmla="*/ 1507 h 2721"/>
                <a:gd name="T54" fmla="*/ 325 w 1356"/>
                <a:gd name="T55" fmla="*/ 1499 h 2721"/>
                <a:gd name="T56" fmla="*/ 325 w 1356"/>
                <a:gd name="T57" fmla="*/ 1434 h 2721"/>
                <a:gd name="T58" fmla="*/ 326 w 1356"/>
                <a:gd name="T59" fmla="*/ 1297 h 2721"/>
                <a:gd name="T60" fmla="*/ 327 w 1356"/>
                <a:gd name="T61" fmla="*/ 1075 h 2721"/>
                <a:gd name="T62" fmla="*/ 327 w 1356"/>
                <a:gd name="T63" fmla="*/ 752 h 2721"/>
                <a:gd name="T64" fmla="*/ 328 w 1356"/>
                <a:gd name="T65" fmla="*/ 314 h 2721"/>
                <a:gd name="T66" fmla="*/ 300 w 1356"/>
                <a:gd name="T67" fmla="*/ 286 h 2721"/>
                <a:gd name="T68" fmla="*/ 271 w 1356"/>
                <a:gd name="T69" fmla="*/ 314 h 2721"/>
                <a:gd name="T70" fmla="*/ 271 w 1356"/>
                <a:gd name="T71" fmla="*/ 329 h 2721"/>
                <a:gd name="T72" fmla="*/ 271 w 1356"/>
                <a:gd name="T73" fmla="*/ 403 h 2721"/>
                <a:gd name="T74" fmla="*/ 271 w 1356"/>
                <a:gd name="T75" fmla="*/ 547 h 2721"/>
                <a:gd name="T76" fmla="*/ 271 w 1356"/>
                <a:gd name="T77" fmla="*/ 769 h 2721"/>
                <a:gd name="T78" fmla="*/ 271 w 1356"/>
                <a:gd name="T79" fmla="*/ 1081 h 2721"/>
                <a:gd name="T80" fmla="*/ 271 w 1356"/>
                <a:gd name="T81" fmla="*/ 1491 h 2721"/>
                <a:gd name="T82" fmla="*/ 271 w 1356"/>
                <a:gd name="T83" fmla="*/ 2011 h 2721"/>
                <a:gd name="T84" fmla="*/ 271 w 1356"/>
                <a:gd name="T85" fmla="*/ 2648 h 2721"/>
                <a:gd name="T86" fmla="*/ 235 w 1356"/>
                <a:gd name="T87" fmla="*/ 2711 h 2721"/>
                <a:gd name="T88" fmla="*/ 161 w 1356"/>
                <a:gd name="T89" fmla="*/ 2711 h 2721"/>
                <a:gd name="T90" fmla="*/ 125 w 1356"/>
                <a:gd name="T91" fmla="*/ 2648 h 2721"/>
                <a:gd name="T92" fmla="*/ 54 w 1356"/>
                <a:gd name="T93" fmla="*/ 1393 h 2721"/>
                <a:gd name="T94" fmla="*/ 3 w 1356"/>
                <a:gd name="T95" fmla="*/ 1312 h 2721"/>
                <a:gd name="T96" fmla="*/ 16 w 1356"/>
                <a:gd name="T97" fmla="*/ 230 h 2721"/>
                <a:gd name="T98" fmla="*/ 99 w 1356"/>
                <a:gd name="T99" fmla="*/ 92 h 2721"/>
                <a:gd name="T100" fmla="*/ 237 w 1356"/>
                <a:gd name="T101" fmla="*/ 1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56" h="2721">
                  <a:moveTo>
                    <a:pt x="321" y="0"/>
                  </a:moveTo>
                  <a:lnTo>
                    <a:pt x="1038" y="0"/>
                  </a:lnTo>
                  <a:lnTo>
                    <a:pt x="1080" y="3"/>
                  </a:lnTo>
                  <a:lnTo>
                    <a:pt x="1121" y="12"/>
                  </a:lnTo>
                  <a:lnTo>
                    <a:pt x="1161" y="25"/>
                  </a:lnTo>
                  <a:lnTo>
                    <a:pt x="1197" y="43"/>
                  </a:lnTo>
                  <a:lnTo>
                    <a:pt x="1230" y="66"/>
                  </a:lnTo>
                  <a:lnTo>
                    <a:pt x="1260" y="92"/>
                  </a:lnTo>
                  <a:lnTo>
                    <a:pt x="1287" y="122"/>
                  </a:lnTo>
                  <a:lnTo>
                    <a:pt x="1310" y="156"/>
                  </a:lnTo>
                  <a:lnTo>
                    <a:pt x="1328" y="191"/>
                  </a:lnTo>
                  <a:lnTo>
                    <a:pt x="1341" y="230"/>
                  </a:lnTo>
                  <a:lnTo>
                    <a:pt x="1351" y="270"/>
                  </a:lnTo>
                  <a:lnTo>
                    <a:pt x="1354" y="313"/>
                  </a:lnTo>
                  <a:lnTo>
                    <a:pt x="1356" y="1270"/>
                  </a:lnTo>
                  <a:lnTo>
                    <a:pt x="1353" y="1296"/>
                  </a:lnTo>
                  <a:lnTo>
                    <a:pt x="1346" y="1322"/>
                  </a:lnTo>
                  <a:lnTo>
                    <a:pt x="1333" y="1344"/>
                  </a:lnTo>
                  <a:lnTo>
                    <a:pt x="1317" y="1364"/>
                  </a:lnTo>
                  <a:lnTo>
                    <a:pt x="1297" y="1380"/>
                  </a:lnTo>
                  <a:lnTo>
                    <a:pt x="1275" y="1392"/>
                  </a:lnTo>
                  <a:lnTo>
                    <a:pt x="1250" y="1399"/>
                  </a:lnTo>
                  <a:lnTo>
                    <a:pt x="1222" y="1402"/>
                  </a:lnTo>
                  <a:lnTo>
                    <a:pt x="1222" y="1402"/>
                  </a:lnTo>
                  <a:lnTo>
                    <a:pt x="1195" y="1399"/>
                  </a:lnTo>
                  <a:lnTo>
                    <a:pt x="1171" y="1392"/>
                  </a:lnTo>
                  <a:lnTo>
                    <a:pt x="1148" y="1380"/>
                  </a:lnTo>
                  <a:lnTo>
                    <a:pt x="1129" y="1364"/>
                  </a:lnTo>
                  <a:lnTo>
                    <a:pt x="1112" y="1344"/>
                  </a:lnTo>
                  <a:lnTo>
                    <a:pt x="1100" y="1322"/>
                  </a:lnTo>
                  <a:lnTo>
                    <a:pt x="1092" y="1297"/>
                  </a:lnTo>
                  <a:lnTo>
                    <a:pt x="1089" y="1271"/>
                  </a:lnTo>
                  <a:lnTo>
                    <a:pt x="1087" y="314"/>
                  </a:lnTo>
                  <a:lnTo>
                    <a:pt x="1084" y="304"/>
                  </a:lnTo>
                  <a:lnTo>
                    <a:pt x="1079" y="295"/>
                  </a:lnTo>
                  <a:lnTo>
                    <a:pt x="1070" y="289"/>
                  </a:lnTo>
                  <a:lnTo>
                    <a:pt x="1060" y="287"/>
                  </a:lnTo>
                  <a:lnTo>
                    <a:pt x="1050" y="289"/>
                  </a:lnTo>
                  <a:lnTo>
                    <a:pt x="1041" y="295"/>
                  </a:lnTo>
                  <a:lnTo>
                    <a:pt x="1036" y="304"/>
                  </a:lnTo>
                  <a:lnTo>
                    <a:pt x="1034" y="314"/>
                  </a:lnTo>
                  <a:lnTo>
                    <a:pt x="1034" y="2562"/>
                  </a:lnTo>
                  <a:lnTo>
                    <a:pt x="1031" y="2590"/>
                  </a:lnTo>
                  <a:lnTo>
                    <a:pt x="1024" y="2618"/>
                  </a:lnTo>
                  <a:lnTo>
                    <a:pt x="1011" y="2642"/>
                  </a:lnTo>
                  <a:lnTo>
                    <a:pt x="996" y="2665"/>
                  </a:lnTo>
                  <a:lnTo>
                    <a:pt x="977" y="2683"/>
                  </a:lnTo>
                  <a:lnTo>
                    <a:pt x="955" y="2699"/>
                  </a:lnTo>
                  <a:lnTo>
                    <a:pt x="929" y="2711"/>
                  </a:lnTo>
                  <a:lnTo>
                    <a:pt x="903" y="2719"/>
                  </a:lnTo>
                  <a:lnTo>
                    <a:pt x="874" y="2721"/>
                  </a:lnTo>
                  <a:lnTo>
                    <a:pt x="845" y="2719"/>
                  </a:lnTo>
                  <a:lnTo>
                    <a:pt x="818" y="2711"/>
                  </a:lnTo>
                  <a:lnTo>
                    <a:pt x="793" y="2699"/>
                  </a:lnTo>
                  <a:lnTo>
                    <a:pt x="771" y="2683"/>
                  </a:lnTo>
                  <a:lnTo>
                    <a:pt x="751" y="2665"/>
                  </a:lnTo>
                  <a:lnTo>
                    <a:pt x="736" y="2642"/>
                  </a:lnTo>
                  <a:lnTo>
                    <a:pt x="724" y="2618"/>
                  </a:lnTo>
                  <a:lnTo>
                    <a:pt x="716" y="2590"/>
                  </a:lnTo>
                  <a:lnTo>
                    <a:pt x="713" y="2562"/>
                  </a:lnTo>
                  <a:lnTo>
                    <a:pt x="713" y="2558"/>
                  </a:lnTo>
                  <a:lnTo>
                    <a:pt x="713" y="2546"/>
                  </a:lnTo>
                  <a:lnTo>
                    <a:pt x="713" y="2528"/>
                  </a:lnTo>
                  <a:lnTo>
                    <a:pt x="713" y="2503"/>
                  </a:lnTo>
                  <a:lnTo>
                    <a:pt x="713" y="2473"/>
                  </a:lnTo>
                  <a:lnTo>
                    <a:pt x="713" y="2436"/>
                  </a:lnTo>
                  <a:lnTo>
                    <a:pt x="713" y="2395"/>
                  </a:lnTo>
                  <a:lnTo>
                    <a:pt x="713" y="2349"/>
                  </a:lnTo>
                  <a:lnTo>
                    <a:pt x="714" y="2300"/>
                  </a:lnTo>
                  <a:lnTo>
                    <a:pt x="714" y="2247"/>
                  </a:lnTo>
                  <a:lnTo>
                    <a:pt x="714" y="2191"/>
                  </a:lnTo>
                  <a:lnTo>
                    <a:pt x="714" y="2133"/>
                  </a:lnTo>
                  <a:lnTo>
                    <a:pt x="714" y="2073"/>
                  </a:lnTo>
                  <a:lnTo>
                    <a:pt x="714" y="2012"/>
                  </a:lnTo>
                  <a:lnTo>
                    <a:pt x="714" y="1950"/>
                  </a:lnTo>
                  <a:lnTo>
                    <a:pt x="714" y="1888"/>
                  </a:lnTo>
                  <a:lnTo>
                    <a:pt x="714" y="1825"/>
                  </a:lnTo>
                  <a:lnTo>
                    <a:pt x="714" y="1764"/>
                  </a:lnTo>
                  <a:lnTo>
                    <a:pt x="714" y="1704"/>
                  </a:lnTo>
                  <a:lnTo>
                    <a:pt x="714" y="1645"/>
                  </a:lnTo>
                  <a:lnTo>
                    <a:pt x="714" y="1589"/>
                  </a:lnTo>
                  <a:lnTo>
                    <a:pt x="714" y="1536"/>
                  </a:lnTo>
                  <a:lnTo>
                    <a:pt x="714" y="1487"/>
                  </a:lnTo>
                  <a:lnTo>
                    <a:pt x="714" y="1441"/>
                  </a:lnTo>
                  <a:lnTo>
                    <a:pt x="714" y="1399"/>
                  </a:lnTo>
                  <a:lnTo>
                    <a:pt x="714" y="1363"/>
                  </a:lnTo>
                  <a:lnTo>
                    <a:pt x="715" y="1331"/>
                  </a:lnTo>
                  <a:lnTo>
                    <a:pt x="715" y="1305"/>
                  </a:lnTo>
                  <a:lnTo>
                    <a:pt x="715" y="1287"/>
                  </a:lnTo>
                  <a:lnTo>
                    <a:pt x="715" y="1275"/>
                  </a:lnTo>
                  <a:lnTo>
                    <a:pt x="715" y="1270"/>
                  </a:lnTo>
                  <a:lnTo>
                    <a:pt x="645" y="1270"/>
                  </a:lnTo>
                  <a:lnTo>
                    <a:pt x="645" y="1571"/>
                  </a:lnTo>
                  <a:lnTo>
                    <a:pt x="593" y="1560"/>
                  </a:lnTo>
                  <a:lnTo>
                    <a:pt x="547" y="1551"/>
                  </a:lnTo>
                  <a:lnTo>
                    <a:pt x="508" y="1542"/>
                  </a:lnTo>
                  <a:lnTo>
                    <a:pt x="473" y="1535"/>
                  </a:lnTo>
                  <a:lnTo>
                    <a:pt x="443" y="1529"/>
                  </a:lnTo>
                  <a:lnTo>
                    <a:pt x="418" y="1524"/>
                  </a:lnTo>
                  <a:lnTo>
                    <a:pt x="397" y="1520"/>
                  </a:lnTo>
                  <a:lnTo>
                    <a:pt x="380" y="1516"/>
                  </a:lnTo>
                  <a:lnTo>
                    <a:pt x="366" y="1513"/>
                  </a:lnTo>
                  <a:lnTo>
                    <a:pt x="355" y="1511"/>
                  </a:lnTo>
                  <a:lnTo>
                    <a:pt x="346" y="1510"/>
                  </a:lnTo>
                  <a:lnTo>
                    <a:pt x="340" y="1508"/>
                  </a:lnTo>
                  <a:lnTo>
                    <a:pt x="336" y="1508"/>
                  </a:lnTo>
                  <a:lnTo>
                    <a:pt x="332" y="1507"/>
                  </a:lnTo>
                  <a:lnTo>
                    <a:pt x="330" y="1507"/>
                  </a:lnTo>
                  <a:lnTo>
                    <a:pt x="328" y="1507"/>
                  </a:lnTo>
                  <a:lnTo>
                    <a:pt x="327" y="1507"/>
                  </a:lnTo>
                  <a:lnTo>
                    <a:pt x="325" y="1507"/>
                  </a:lnTo>
                  <a:lnTo>
                    <a:pt x="325" y="1499"/>
                  </a:lnTo>
                  <a:lnTo>
                    <a:pt x="325" y="1489"/>
                  </a:lnTo>
                  <a:lnTo>
                    <a:pt x="325" y="1475"/>
                  </a:lnTo>
                  <a:lnTo>
                    <a:pt x="325" y="1457"/>
                  </a:lnTo>
                  <a:lnTo>
                    <a:pt x="325" y="1434"/>
                  </a:lnTo>
                  <a:lnTo>
                    <a:pt x="325" y="1407"/>
                  </a:lnTo>
                  <a:lnTo>
                    <a:pt x="326" y="1375"/>
                  </a:lnTo>
                  <a:lnTo>
                    <a:pt x="326" y="1338"/>
                  </a:lnTo>
                  <a:lnTo>
                    <a:pt x="326" y="1297"/>
                  </a:lnTo>
                  <a:lnTo>
                    <a:pt x="326" y="1250"/>
                  </a:lnTo>
                  <a:lnTo>
                    <a:pt x="326" y="1197"/>
                  </a:lnTo>
                  <a:lnTo>
                    <a:pt x="327" y="1139"/>
                  </a:lnTo>
                  <a:lnTo>
                    <a:pt x="327" y="1075"/>
                  </a:lnTo>
                  <a:lnTo>
                    <a:pt x="327" y="1004"/>
                  </a:lnTo>
                  <a:lnTo>
                    <a:pt x="327" y="927"/>
                  </a:lnTo>
                  <a:lnTo>
                    <a:pt x="327" y="843"/>
                  </a:lnTo>
                  <a:lnTo>
                    <a:pt x="327" y="752"/>
                  </a:lnTo>
                  <a:lnTo>
                    <a:pt x="328" y="654"/>
                  </a:lnTo>
                  <a:lnTo>
                    <a:pt x="328" y="548"/>
                  </a:lnTo>
                  <a:lnTo>
                    <a:pt x="328" y="434"/>
                  </a:lnTo>
                  <a:lnTo>
                    <a:pt x="328" y="314"/>
                  </a:lnTo>
                  <a:lnTo>
                    <a:pt x="326" y="303"/>
                  </a:lnTo>
                  <a:lnTo>
                    <a:pt x="320" y="294"/>
                  </a:lnTo>
                  <a:lnTo>
                    <a:pt x="310" y="288"/>
                  </a:lnTo>
                  <a:lnTo>
                    <a:pt x="300" y="286"/>
                  </a:lnTo>
                  <a:lnTo>
                    <a:pt x="289" y="288"/>
                  </a:lnTo>
                  <a:lnTo>
                    <a:pt x="280" y="294"/>
                  </a:lnTo>
                  <a:lnTo>
                    <a:pt x="274" y="303"/>
                  </a:lnTo>
                  <a:lnTo>
                    <a:pt x="271" y="314"/>
                  </a:lnTo>
                  <a:lnTo>
                    <a:pt x="271" y="314"/>
                  </a:lnTo>
                  <a:lnTo>
                    <a:pt x="271" y="316"/>
                  </a:lnTo>
                  <a:lnTo>
                    <a:pt x="271" y="321"/>
                  </a:lnTo>
                  <a:lnTo>
                    <a:pt x="271" y="329"/>
                  </a:lnTo>
                  <a:lnTo>
                    <a:pt x="271" y="341"/>
                  </a:lnTo>
                  <a:lnTo>
                    <a:pt x="271" y="358"/>
                  </a:lnTo>
                  <a:lnTo>
                    <a:pt x="271" y="378"/>
                  </a:lnTo>
                  <a:lnTo>
                    <a:pt x="271" y="403"/>
                  </a:lnTo>
                  <a:lnTo>
                    <a:pt x="271" y="432"/>
                  </a:lnTo>
                  <a:lnTo>
                    <a:pt x="271" y="465"/>
                  </a:lnTo>
                  <a:lnTo>
                    <a:pt x="271" y="504"/>
                  </a:lnTo>
                  <a:lnTo>
                    <a:pt x="271" y="547"/>
                  </a:lnTo>
                  <a:lnTo>
                    <a:pt x="271" y="595"/>
                  </a:lnTo>
                  <a:lnTo>
                    <a:pt x="271" y="647"/>
                  </a:lnTo>
                  <a:lnTo>
                    <a:pt x="271" y="705"/>
                  </a:lnTo>
                  <a:lnTo>
                    <a:pt x="271" y="769"/>
                  </a:lnTo>
                  <a:lnTo>
                    <a:pt x="271" y="839"/>
                  </a:lnTo>
                  <a:lnTo>
                    <a:pt x="271" y="913"/>
                  </a:lnTo>
                  <a:lnTo>
                    <a:pt x="271" y="994"/>
                  </a:lnTo>
                  <a:lnTo>
                    <a:pt x="271" y="1081"/>
                  </a:lnTo>
                  <a:lnTo>
                    <a:pt x="271" y="1174"/>
                  </a:lnTo>
                  <a:lnTo>
                    <a:pt x="271" y="1273"/>
                  </a:lnTo>
                  <a:lnTo>
                    <a:pt x="271" y="1379"/>
                  </a:lnTo>
                  <a:lnTo>
                    <a:pt x="271" y="1491"/>
                  </a:lnTo>
                  <a:lnTo>
                    <a:pt x="271" y="1611"/>
                  </a:lnTo>
                  <a:lnTo>
                    <a:pt x="271" y="1737"/>
                  </a:lnTo>
                  <a:lnTo>
                    <a:pt x="271" y="1870"/>
                  </a:lnTo>
                  <a:lnTo>
                    <a:pt x="271" y="2011"/>
                  </a:lnTo>
                  <a:lnTo>
                    <a:pt x="271" y="2159"/>
                  </a:lnTo>
                  <a:lnTo>
                    <a:pt x="271" y="2314"/>
                  </a:lnTo>
                  <a:lnTo>
                    <a:pt x="271" y="2478"/>
                  </a:lnTo>
                  <a:lnTo>
                    <a:pt x="271" y="2648"/>
                  </a:lnTo>
                  <a:lnTo>
                    <a:pt x="268" y="2668"/>
                  </a:lnTo>
                  <a:lnTo>
                    <a:pt x="261" y="2685"/>
                  </a:lnTo>
                  <a:lnTo>
                    <a:pt x="250" y="2699"/>
                  </a:lnTo>
                  <a:lnTo>
                    <a:pt x="235" y="2711"/>
                  </a:lnTo>
                  <a:lnTo>
                    <a:pt x="218" y="2719"/>
                  </a:lnTo>
                  <a:lnTo>
                    <a:pt x="198" y="2721"/>
                  </a:lnTo>
                  <a:lnTo>
                    <a:pt x="179" y="2719"/>
                  </a:lnTo>
                  <a:lnTo>
                    <a:pt x="161" y="2711"/>
                  </a:lnTo>
                  <a:lnTo>
                    <a:pt x="147" y="2699"/>
                  </a:lnTo>
                  <a:lnTo>
                    <a:pt x="136" y="2685"/>
                  </a:lnTo>
                  <a:lnTo>
                    <a:pt x="128" y="2668"/>
                  </a:lnTo>
                  <a:lnTo>
                    <a:pt x="125" y="2648"/>
                  </a:lnTo>
                  <a:lnTo>
                    <a:pt x="125" y="1419"/>
                  </a:lnTo>
                  <a:lnTo>
                    <a:pt x="100" y="1415"/>
                  </a:lnTo>
                  <a:lnTo>
                    <a:pt x="76" y="1405"/>
                  </a:lnTo>
                  <a:lnTo>
                    <a:pt x="54" y="1393"/>
                  </a:lnTo>
                  <a:lnTo>
                    <a:pt x="36" y="1377"/>
                  </a:lnTo>
                  <a:lnTo>
                    <a:pt x="22" y="1357"/>
                  </a:lnTo>
                  <a:lnTo>
                    <a:pt x="10" y="1336"/>
                  </a:lnTo>
                  <a:lnTo>
                    <a:pt x="3" y="1312"/>
                  </a:lnTo>
                  <a:lnTo>
                    <a:pt x="0" y="1286"/>
                  </a:lnTo>
                  <a:lnTo>
                    <a:pt x="5" y="313"/>
                  </a:lnTo>
                  <a:lnTo>
                    <a:pt x="8" y="270"/>
                  </a:lnTo>
                  <a:lnTo>
                    <a:pt x="16" y="230"/>
                  </a:lnTo>
                  <a:lnTo>
                    <a:pt x="31" y="191"/>
                  </a:lnTo>
                  <a:lnTo>
                    <a:pt x="49" y="156"/>
                  </a:lnTo>
                  <a:lnTo>
                    <a:pt x="72" y="122"/>
                  </a:lnTo>
                  <a:lnTo>
                    <a:pt x="99" y="92"/>
                  </a:lnTo>
                  <a:lnTo>
                    <a:pt x="128" y="66"/>
                  </a:lnTo>
                  <a:lnTo>
                    <a:pt x="162" y="43"/>
                  </a:lnTo>
                  <a:lnTo>
                    <a:pt x="198" y="25"/>
                  </a:lnTo>
                  <a:lnTo>
                    <a:pt x="237" y="12"/>
                  </a:lnTo>
                  <a:lnTo>
                    <a:pt x="279" y="3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37"/>
            <p:cNvSpPr>
              <a:spLocks/>
            </p:cNvSpPr>
            <p:nvPr/>
          </p:nvSpPr>
          <p:spPr bwMode="auto">
            <a:xfrm>
              <a:off x="942975" y="4606925"/>
              <a:ext cx="33338" cy="12700"/>
            </a:xfrm>
            <a:custGeom>
              <a:avLst/>
              <a:gdLst>
                <a:gd name="T0" fmla="*/ 0 w 202"/>
                <a:gd name="T1" fmla="*/ 0 h 73"/>
                <a:gd name="T2" fmla="*/ 202 w 202"/>
                <a:gd name="T3" fmla="*/ 41 h 73"/>
                <a:gd name="T4" fmla="*/ 0 w 202"/>
                <a:gd name="T5" fmla="*/ 73 h 73"/>
                <a:gd name="T6" fmla="*/ 0 w 2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73">
                  <a:moveTo>
                    <a:pt x="0" y="0"/>
                  </a:moveTo>
                  <a:lnTo>
                    <a:pt x="202" y="41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38"/>
            <p:cNvSpPr>
              <a:spLocks/>
            </p:cNvSpPr>
            <p:nvPr/>
          </p:nvSpPr>
          <p:spPr bwMode="auto">
            <a:xfrm>
              <a:off x="942975" y="4670425"/>
              <a:ext cx="50800" cy="41275"/>
            </a:xfrm>
            <a:custGeom>
              <a:avLst/>
              <a:gdLst>
                <a:gd name="T0" fmla="*/ 320 w 320"/>
                <a:gd name="T1" fmla="*/ 0 h 257"/>
                <a:gd name="T2" fmla="*/ 320 w 320"/>
                <a:gd name="T3" fmla="*/ 98 h 257"/>
                <a:gd name="T4" fmla="*/ 317 w 320"/>
                <a:gd name="T5" fmla="*/ 127 h 257"/>
                <a:gd name="T6" fmla="*/ 309 w 320"/>
                <a:gd name="T7" fmla="*/ 153 h 257"/>
                <a:gd name="T8" fmla="*/ 298 w 320"/>
                <a:gd name="T9" fmla="*/ 179 h 257"/>
                <a:gd name="T10" fmla="*/ 283 w 320"/>
                <a:gd name="T11" fmla="*/ 200 h 257"/>
                <a:gd name="T12" fmla="*/ 263 w 320"/>
                <a:gd name="T13" fmla="*/ 219 h 257"/>
                <a:gd name="T14" fmla="*/ 240 w 320"/>
                <a:gd name="T15" fmla="*/ 235 h 257"/>
                <a:gd name="T16" fmla="*/ 216 w 320"/>
                <a:gd name="T17" fmla="*/ 247 h 257"/>
                <a:gd name="T18" fmla="*/ 189 w 320"/>
                <a:gd name="T19" fmla="*/ 254 h 257"/>
                <a:gd name="T20" fmla="*/ 160 w 320"/>
                <a:gd name="T21" fmla="*/ 257 h 257"/>
                <a:gd name="T22" fmla="*/ 131 w 320"/>
                <a:gd name="T23" fmla="*/ 254 h 257"/>
                <a:gd name="T24" fmla="*/ 104 w 320"/>
                <a:gd name="T25" fmla="*/ 247 h 257"/>
                <a:gd name="T26" fmla="*/ 79 w 320"/>
                <a:gd name="T27" fmla="*/ 235 h 257"/>
                <a:gd name="T28" fmla="*/ 56 w 320"/>
                <a:gd name="T29" fmla="*/ 219 h 257"/>
                <a:gd name="T30" fmla="*/ 37 w 320"/>
                <a:gd name="T31" fmla="*/ 200 h 257"/>
                <a:gd name="T32" fmla="*/ 21 w 320"/>
                <a:gd name="T33" fmla="*/ 179 h 257"/>
                <a:gd name="T34" fmla="*/ 10 w 320"/>
                <a:gd name="T35" fmla="*/ 153 h 257"/>
                <a:gd name="T36" fmla="*/ 2 w 320"/>
                <a:gd name="T37" fmla="*/ 127 h 257"/>
                <a:gd name="T38" fmla="*/ 0 w 320"/>
                <a:gd name="T39" fmla="*/ 98 h 257"/>
                <a:gd name="T40" fmla="*/ 0 w 320"/>
                <a:gd name="T41" fmla="*/ 25 h 257"/>
                <a:gd name="T42" fmla="*/ 1 w 320"/>
                <a:gd name="T43" fmla="*/ 25 h 257"/>
                <a:gd name="T44" fmla="*/ 1 w 320"/>
                <a:gd name="T45" fmla="*/ 25 h 257"/>
                <a:gd name="T46" fmla="*/ 2 w 320"/>
                <a:gd name="T47" fmla="*/ 25 h 257"/>
                <a:gd name="T48" fmla="*/ 4 w 320"/>
                <a:gd name="T49" fmla="*/ 25 h 257"/>
                <a:gd name="T50" fmla="*/ 6 w 320"/>
                <a:gd name="T51" fmla="*/ 25 h 257"/>
                <a:gd name="T52" fmla="*/ 9 w 320"/>
                <a:gd name="T53" fmla="*/ 24 h 257"/>
                <a:gd name="T54" fmla="*/ 15 w 320"/>
                <a:gd name="T55" fmla="*/ 24 h 257"/>
                <a:gd name="T56" fmla="*/ 22 w 320"/>
                <a:gd name="T57" fmla="*/ 23 h 257"/>
                <a:gd name="T58" fmla="*/ 34 w 320"/>
                <a:gd name="T59" fmla="*/ 23 h 257"/>
                <a:gd name="T60" fmla="*/ 47 w 320"/>
                <a:gd name="T61" fmla="*/ 22 h 257"/>
                <a:gd name="T62" fmla="*/ 65 w 320"/>
                <a:gd name="T63" fmla="*/ 20 h 257"/>
                <a:gd name="T64" fmla="*/ 85 w 320"/>
                <a:gd name="T65" fmla="*/ 19 h 257"/>
                <a:gd name="T66" fmla="*/ 111 w 320"/>
                <a:gd name="T67" fmla="*/ 17 h 257"/>
                <a:gd name="T68" fmla="*/ 142 w 320"/>
                <a:gd name="T69" fmla="*/ 14 h 257"/>
                <a:gd name="T70" fmla="*/ 177 w 320"/>
                <a:gd name="T71" fmla="*/ 11 h 257"/>
                <a:gd name="T72" fmla="*/ 219 w 320"/>
                <a:gd name="T73" fmla="*/ 8 h 257"/>
                <a:gd name="T74" fmla="*/ 266 w 320"/>
                <a:gd name="T75" fmla="*/ 4 h 257"/>
                <a:gd name="T76" fmla="*/ 320 w 3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0" h="257">
                  <a:moveTo>
                    <a:pt x="320" y="0"/>
                  </a:moveTo>
                  <a:lnTo>
                    <a:pt x="320" y="98"/>
                  </a:lnTo>
                  <a:lnTo>
                    <a:pt x="317" y="127"/>
                  </a:lnTo>
                  <a:lnTo>
                    <a:pt x="309" y="153"/>
                  </a:lnTo>
                  <a:lnTo>
                    <a:pt x="298" y="179"/>
                  </a:lnTo>
                  <a:lnTo>
                    <a:pt x="283" y="200"/>
                  </a:lnTo>
                  <a:lnTo>
                    <a:pt x="263" y="219"/>
                  </a:lnTo>
                  <a:lnTo>
                    <a:pt x="240" y="235"/>
                  </a:lnTo>
                  <a:lnTo>
                    <a:pt x="216" y="247"/>
                  </a:lnTo>
                  <a:lnTo>
                    <a:pt x="189" y="254"/>
                  </a:lnTo>
                  <a:lnTo>
                    <a:pt x="160" y="257"/>
                  </a:lnTo>
                  <a:lnTo>
                    <a:pt x="131" y="254"/>
                  </a:lnTo>
                  <a:lnTo>
                    <a:pt x="104" y="247"/>
                  </a:lnTo>
                  <a:lnTo>
                    <a:pt x="79" y="235"/>
                  </a:lnTo>
                  <a:lnTo>
                    <a:pt x="56" y="219"/>
                  </a:lnTo>
                  <a:lnTo>
                    <a:pt x="37" y="200"/>
                  </a:lnTo>
                  <a:lnTo>
                    <a:pt x="21" y="179"/>
                  </a:lnTo>
                  <a:lnTo>
                    <a:pt x="10" y="153"/>
                  </a:lnTo>
                  <a:lnTo>
                    <a:pt x="2" y="127"/>
                  </a:lnTo>
                  <a:lnTo>
                    <a:pt x="0" y="98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6" y="25"/>
                  </a:lnTo>
                  <a:lnTo>
                    <a:pt x="9" y="24"/>
                  </a:lnTo>
                  <a:lnTo>
                    <a:pt x="15" y="24"/>
                  </a:lnTo>
                  <a:lnTo>
                    <a:pt x="22" y="23"/>
                  </a:lnTo>
                  <a:lnTo>
                    <a:pt x="34" y="23"/>
                  </a:lnTo>
                  <a:lnTo>
                    <a:pt x="47" y="22"/>
                  </a:lnTo>
                  <a:lnTo>
                    <a:pt x="65" y="20"/>
                  </a:lnTo>
                  <a:lnTo>
                    <a:pt x="85" y="19"/>
                  </a:lnTo>
                  <a:lnTo>
                    <a:pt x="111" y="17"/>
                  </a:lnTo>
                  <a:lnTo>
                    <a:pt x="142" y="14"/>
                  </a:lnTo>
                  <a:lnTo>
                    <a:pt x="177" y="11"/>
                  </a:lnTo>
                  <a:lnTo>
                    <a:pt x="219" y="8"/>
                  </a:lnTo>
                  <a:lnTo>
                    <a:pt x="266" y="4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39"/>
            <p:cNvSpPr>
              <a:spLocks/>
            </p:cNvSpPr>
            <p:nvPr/>
          </p:nvSpPr>
          <p:spPr bwMode="auto">
            <a:xfrm>
              <a:off x="942975" y="4633913"/>
              <a:ext cx="50800" cy="17462"/>
            </a:xfrm>
            <a:custGeom>
              <a:avLst/>
              <a:gdLst>
                <a:gd name="T0" fmla="*/ 320 w 320"/>
                <a:gd name="T1" fmla="*/ 0 h 110"/>
                <a:gd name="T2" fmla="*/ 320 w 320"/>
                <a:gd name="T3" fmla="*/ 85 h 110"/>
                <a:gd name="T4" fmla="*/ 0 w 320"/>
                <a:gd name="T5" fmla="*/ 110 h 110"/>
                <a:gd name="T6" fmla="*/ 0 w 320"/>
                <a:gd name="T7" fmla="*/ 51 h 110"/>
                <a:gd name="T8" fmla="*/ 320 w 32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10">
                  <a:moveTo>
                    <a:pt x="320" y="0"/>
                  </a:moveTo>
                  <a:lnTo>
                    <a:pt x="320" y="85"/>
                  </a:lnTo>
                  <a:lnTo>
                    <a:pt x="0" y="110"/>
                  </a:lnTo>
                  <a:lnTo>
                    <a:pt x="0" y="51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2" name="Group 921"/>
          <p:cNvGrpSpPr/>
          <p:nvPr/>
        </p:nvGrpSpPr>
        <p:grpSpPr>
          <a:xfrm>
            <a:off x="1638764" y="4241800"/>
            <a:ext cx="485775" cy="536576"/>
            <a:chOff x="1647825" y="4241800"/>
            <a:chExt cx="485775" cy="536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7" name="Freeform 344"/>
            <p:cNvSpPr>
              <a:spLocks/>
            </p:cNvSpPr>
            <p:nvPr/>
          </p:nvSpPr>
          <p:spPr bwMode="auto">
            <a:xfrm>
              <a:off x="1738313" y="4241800"/>
              <a:ext cx="93663" cy="93663"/>
            </a:xfrm>
            <a:custGeom>
              <a:avLst/>
              <a:gdLst>
                <a:gd name="T0" fmla="*/ 278 w 585"/>
                <a:gd name="T1" fmla="*/ 0 h 585"/>
                <a:gd name="T2" fmla="*/ 318 w 585"/>
                <a:gd name="T3" fmla="*/ 1 h 585"/>
                <a:gd name="T4" fmla="*/ 357 w 585"/>
                <a:gd name="T5" fmla="*/ 7 h 585"/>
                <a:gd name="T6" fmla="*/ 394 w 585"/>
                <a:gd name="T7" fmla="*/ 18 h 585"/>
                <a:gd name="T8" fmla="*/ 429 w 585"/>
                <a:gd name="T9" fmla="*/ 33 h 585"/>
                <a:gd name="T10" fmla="*/ 461 w 585"/>
                <a:gd name="T11" fmla="*/ 54 h 585"/>
                <a:gd name="T12" fmla="*/ 491 w 585"/>
                <a:gd name="T13" fmla="*/ 77 h 585"/>
                <a:gd name="T14" fmla="*/ 516 w 585"/>
                <a:gd name="T15" fmla="*/ 104 h 585"/>
                <a:gd name="T16" fmla="*/ 539 w 585"/>
                <a:gd name="T17" fmla="*/ 134 h 585"/>
                <a:gd name="T18" fmla="*/ 557 w 585"/>
                <a:gd name="T19" fmla="*/ 167 h 585"/>
                <a:gd name="T20" fmla="*/ 571 w 585"/>
                <a:gd name="T21" fmla="*/ 201 h 585"/>
                <a:gd name="T22" fmla="*/ 580 w 585"/>
                <a:gd name="T23" fmla="*/ 239 h 585"/>
                <a:gd name="T24" fmla="*/ 585 w 585"/>
                <a:gd name="T25" fmla="*/ 277 h 585"/>
                <a:gd name="T26" fmla="*/ 584 w 585"/>
                <a:gd name="T27" fmla="*/ 318 h 585"/>
                <a:gd name="T28" fmla="*/ 578 w 585"/>
                <a:gd name="T29" fmla="*/ 357 h 585"/>
                <a:gd name="T30" fmla="*/ 567 w 585"/>
                <a:gd name="T31" fmla="*/ 395 h 585"/>
                <a:gd name="T32" fmla="*/ 551 w 585"/>
                <a:gd name="T33" fmla="*/ 430 h 585"/>
                <a:gd name="T34" fmla="*/ 532 w 585"/>
                <a:gd name="T35" fmla="*/ 461 h 585"/>
                <a:gd name="T36" fmla="*/ 508 w 585"/>
                <a:gd name="T37" fmla="*/ 491 h 585"/>
                <a:gd name="T38" fmla="*/ 480 w 585"/>
                <a:gd name="T39" fmla="*/ 517 h 585"/>
                <a:gd name="T40" fmla="*/ 451 w 585"/>
                <a:gd name="T41" fmla="*/ 538 h 585"/>
                <a:gd name="T42" fmla="*/ 418 w 585"/>
                <a:gd name="T43" fmla="*/ 557 h 585"/>
                <a:gd name="T44" fmla="*/ 383 w 585"/>
                <a:gd name="T45" fmla="*/ 571 h 585"/>
                <a:gd name="T46" fmla="*/ 346 w 585"/>
                <a:gd name="T47" fmla="*/ 581 h 585"/>
                <a:gd name="T48" fmla="*/ 307 w 585"/>
                <a:gd name="T49" fmla="*/ 585 h 585"/>
                <a:gd name="T50" fmla="*/ 268 w 585"/>
                <a:gd name="T51" fmla="*/ 584 h 585"/>
                <a:gd name="T52" fmla="*/ 229 w 585"/>
                <a:gd name="T53" fmla="*/ 577 h 585"/>
                <a:gd name="T54" fmla="*/ 191 w 585"/>
                <a:gd name="T55" fmla="*/ 567 h 585"/>
                <a:gd name="T56" fmla="*/ 156 w 585"/>
                <a:gd name="T57" fmla="*/ 551 h 585"/>
                <a:gd name="T58" fmla="*/ 124 w 585"/>
                <a:gd name="T59" fmla="*/ 531 h 585"/>
                <a:gd name="T60" fmla="*/ 94 w 585"/>
                <a:gd name="T61" fmla="*/ 508 h 585"/>
                <a:gd name="T62" fmla="*/ 68 w 585"/>
                <a:gd name="T63" fmla="*/ 481 h 585"/>
                <a:gd name="T64" fmla="*/ 47 w 585"/>
                <a:gd name="T65" fmla="*/ 451 h 585"/>
                <a:gd name="T66" fmla="*/ 28 w 585"/>
                <a:gd name="T67" fmla="*/ 418 h 585"/>
                <a:gd name="T68" fmla="*/ 14 w 585"/>
                <a:gd name="T69" fmla="*/ 382 h 585"/>
                <a:gd name="T70" fmla="*/ 5 w 585"/>
                <a:gd name="T71" fmla="*/ 345 h 585"/>
                <a:gd name="T72" fmla="*/ 0 w 585"/>
                <a:gd name="T73" fmla="*/ 307 h 585"/>
                <a:gd name="T74" fmla="*/ 0 w 585"/>
                <a:gd name="T75" fmla="*/ 267 h 585"/>
                <a:gd name="T76" fmla="*/ 7 w 585"/>
                <a:gd name="T77" fmla="*/ 228 h 585"/>
                <a:gd name="T78" fmla="*/ 18 w 585"/>
                <a:gd name="T79" fmla="*/ 190 h 585"/>
                <a:gd name="T80" fmla="*/ 33 w 585"/>
                <a:gd name="T81" fmla="*/ 156 h 585"/>
                <a:gd name="T82" fmla="*/ 53 w 585"/>
                <a:gd name="T83" fmla="*/ 123 h 585"/>
                <a:gd name="T84" fmla="*/ 76 w 585"/>
                <a:gd name="T85" fmla="*/ 95 h 585"/>
                <a:gd name="T86" fmla="*/ 104 w 585"/>
                <a:gd name="T87" fmla="*/ 69 h 585"/>
                <a:gd name="T88" fmla="*/ 134 w 585"/>
                <a:gd name="T89" fmla="*/ 46 h 585"/>
                <a:gd name="T90" fmla="*/ 167 w 585"/>
                <a:gd name="T91" fmla="*/ 28 h 585"/>
                <a:gd name="T92" fmla="*/ 202 w 585"/>
                <a:gd name="T93" fmla="*/ 13 h 585"/>
                <a:gd name="T94" fmla="*/ 239 w 585"/>
                <a:gd name="T95" fmla="*/ 4 h 585"/>
                <a:gd name="T96" fmla="*/ 278 w 585"/>
                <a:gd name="T9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5" h="585">
                  <a:moveTo>
                    <a:pt x="278" y="0"/>
                  </a:moveTo>
                  <a:lnTo>
                    <a:pt x="318" y="1"/>
                  </a:lnTo>
                  <a:lnTo>
                    <a:pt x="357" y="7"/>
                  </a:lnTo>
                  <a:lnTo>
                    <a:pt x="394" y="18"/>
                  </a:lnTo>
                  <a:lnTo>
                    <a:pt x="429" y="33"/>
                  </a:lnTo>
                  <a:lnTo>
                    <a:pt x="461" y="54"/>
                  </a:lnTo>
                  <a:lnTo>
                    <a:pt x="491" y="77"/>
                  </a:lnTo>
                  <a:lnTo>
                    <a:pt x="516" y="104"/>
                  </a:lnTo>
                  <a:lnTo>
                    <a:pt x="539" y="134"/>
                  </a:lnTo>
                  <a:lnTo>
                    <a:pt x="557" y="167"/>
                  </a:lnTo>
                  <a:lnTo>
                    <a:pt x="571" y="201"/>
                  </a:lnTo>
                  <a:lnTo>
                    <a:pt x="580" y="239"/>
                  </a:lnTo>
                  <a:lnTo>
                    <a:pt x="585" y="277"/>
                  </a:lnTo>
                  <a:lnTo>
                    <a:pt x="584" y="318"/>
                  </a:lnTo>
                  <a:lnTo>
                    <a:pt x="578" y="357"/>
                  </a:lnTo>
                  <a:lnTo>
                    <a:pt x="567" y="395"/>
                  </a:lnTo>
                  <a:lnTo>
                    <a:pt x="551" y="430"/>
                  </a:lnTo>
                  <a:lnTo>
                    <a:pt x="532" y="461"/>
                  </a:lnTo>
                  <a:lnTo>
                    <a:pt x="508" y="491"/>
                  </a:lnTo>
                  <a:lnTo>
                    <a:pt x="480" y="517"/>
                  </a:lnTo>
                  <a:lnTo>
                    <a:pt x="451" y="538"/>
                  </a:lnTo>
                  <a:lnTo>
                    <a:pt x="418" y="557"/>
                  </a:lnTo>
                  <a:lnTo>
                    <a:pt x="383" y="571"/>
                  </a:lnTo>
                  <a:lnTo>
                    <a:pt x="346" y="581"/>
                  </a:lnTo>
                  <a:lnTo>
                    <a:pt x="307" y="585"/>
                  </a:lnTo>
                  <a:lnTo>
                    <a:pt x="268" y="584"/>
                  </a:lnTo>
                  <a:lnTo>
                    <a:pt x="229" y="577"/>
                  </a:lnTo>
                  <a:lnTo>
                    <a:pt x="191" y="567"/>
                  </a:lnTo>
                  <a:lnTo>
                    <a:pt x="156" y="551"/>
                  </a:lnTo>
                  <a:lnTo>
                    <a:pt x="124" y="531"/>
                  </a:lnTo>
                  <a:lnTo>
                    <a:pt x="94" y="508"/>
                  </a:lnTo>
                  <a:lnTo>
                    <a:pt x="68" y="481"/>
                  </a:lnTo>
                  <a:lnTo>
                    <a:pt x="47" y="451"/>
                  </a:lnTo>
                  <a:lnTo>
                    <a:pt x="28" y="418"/>
                  </a:lnTo>
                  <a:lnTo>
                    <a:pt x="14" y="382"/>
                  </a:lnTo>
                  <a:lnTo>
                    <a:pt x="5" y="345"/>
                  </a:lnTo>
                  <a:lnTo>
                    <a:pt x="0" y="307"/>
                  </a:lnTo>
                  <a:lnTo>
                    <a:pt x="0" y="267"/>
                  </a:lnTo>
                  <a:lnTo>
                    <a:pt x="7" y="228"/>
                  </a:lnTo>
                  <a:lnTo>
                    <a:pt x="18" y="190"/>
                  </a:lnTo>
                  <a:lnTo>
                    <a:pt x="33" y="156"/>
                  </a:lnTo>
                  <a:lnTo>
                    <a:pt x="53" y="123"/>
                  </a:lnTo>
                  <a:lnTo>
                    <a:pt x="76" y="95"/>
                  </a:lnTo>
                  <a:lnTo>
                    <a:pt x="104" y="69"/>
                  </a:lnTo>
                  <a:lnTo>
                    <a:pt x="134" y="46"/>
                  </a:lnTo>
                  <a:lnTo>
                    <a:pt x="167" y="28"/>
                  </a:lnTo>
                  <a:lnTo>
                    <a:pt x="202" y="13"/>
                  </a:lnTo>
                  <a:lnTo>
                    <a:pt x="239" y="4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45"/>
            <p:cNvSpPr>
              <a:spLocks/>
            </p:cNvSpPr>
            <p:nvPr/>
          </p:nvSpPr>
          <p:spPr bwMode="auto">
            <a:xfrm>
              <a:off x="1963738" y="4619625"/>
              <a:ext cx="65088" cy="158750"/>
            </a:xfrm>
            <a:custGeom>
              <a:avLst/>
              <a:gdLst>
                <a:gd name="T0" fmla="*/ 18 w 406"/>
                <a:gd name="T1" fmla="*/ 0 h 1002"/>
                <a:gd name="T2" fmla="*/ 286 w 406"/>
                <a:gd name="T3" fmla="*/ 125 h 1002"/>
                <a:gd name="T4" fmla="*/ 406 w 406"/>
                <a:gd name="T5" fmla="*/ 284 h 1002"/>
                <a:gd name="T6" fmla="*/ 340 w 406"/>
                <a:gd name="T7" fmla="*/ 851 h 1002"/>
                <a:gd name="T8" fmla="*/ 334 w 406"/>
                <a:gd name="T9" fmla="*/ 882 h 1002"/>
                <a:gd name="T10" fmla="*/ 323 w 406"/>
                <a:gd name="T11" fmla="*/ 909 h 1002"/>
                <a:gd name="T12" fmla="*/ 307 w 406"/>
                <a:gd name="T13" fmla="*/ 934 h 1002"/>
                <a:gd name="T14" fmla="*/ 288 w 406"/>
                <a:gd name="T15" fmla="*/ 956 h 1002"/>
                <a:gd name="T16" fmla="*/ 265 w 406"/>
                <a:gd name="T17" fmla="*/ 974 h 1002"/>
                <a:gd name="T18" fmla="*/ 239 w 406"/>
                <a:gd name="T19" fmla="*/ 987 h 1002"/>
                <a:gd name="T20" fmla="*/ 212 w 406"/>
                <a:gd name="T21" fmla="*/ 997 h 1002"/>
                <a:gd name="T22" fmla="*/ 182 w 406"/>
                <a:gd name="T23" fmla="*/ 1002 h 1002"/>
                <a:gd name="T24" fmla="*/ 151 w 406"/>
                <a:gd name="T25" fmla="*/ 1001 h 1002"/>
                <a:gd name="T26" fmla="*/ 120 w 406"/>
                <a:gd name="T27" fmla="*/ 995 h 1002"/>
                <a:gd name="T28" fmla="*/ 92 w 406"/>
                <a:gd name="T29" fmla="*/ 983 h 1002"/>
                <a:gd name="T30" fmla="*/ 68 w 406"/>
                <a:gd name="T31" fmla="*/ 968 h 1002"/>
                <a:gd name="T32" fmla="*/ 46 w 406"/>
                <a:gd name="T33" fmla="*/ 948 h 1002"/>
                <a:gd name="T34" fmla="*/ 29 w 406"/>
                <a:gd name="T35" fmla="*/ 926 h 1002"/>
                <a:gd name="T36" fmla="*/ 14 w 406"/>
                <a:gd name="T37" fmla="*/ 900 h 1002"/>
                <a:gd name="T38" fmla="*/ 5 w 406"/>
                <a:gd name="T39" fmla="*/ 872 h 1002"/>
                <a:gd name="T40" fmla="*/ 0 w 406"/>
                <a:gd name="T41" fmla="*/ 843 h 1002"/>
                <a:gd name="T42" fmla="*/ 1 w 406"/>
                <a:gd name="T43" fmla="*/ 812 h 1002"/>
                <a:gd name="T44" fmla="*/ 76 w 406"/>
                <a:gd name="T45" fmla="*/ 175 h 1002"/>
                <a:gd name="T46" fmla="*/ 18 w 406"/>
                <a:gd name="T47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6" h="1002">
                  <a:moveTo>
                    <a:pt x="18" y="0"/>
                  </a:moveTo>
                  <a:lnTo>
                    <a:pt x="286" y="125"/>
                  </a:lnTo>
                  <a:lnTo>
                    <a:pt x="406" y="284"/>
                  </a:lnTo>
                  <a:lnTo>
                    <a:pt x="340" y="851"/>
                  </a:lnTo>
                  <a:lnTo>
                    <a:pt x="334" y="882"/>
                  </a:lnTo>
                  <a:lnTo>
                    <a:pt x="323" y="909"/>
                  </a:lnTo>
                  <a:lnTo>
                    <a:pt x="307" y="934"/>
                  </a:lnTo>
                  <a:lnTo>
                    <a:pt x="288" y="956"/>
                  </a:lnTo>
                  <a:lnTo>
                    <a:pt x="265" y="974"/>
                  </a:lnTo>
                  <a:lnTo>
                    <a:pt x="239" y="987"/>
                  </a:lnTo>
                  <a:lnTo>
                    <a:pt x="212" y="997"/>
                  </a:lnTo>
                  <a:lnTo>
                    <a:pt x="182" y="1002"/>
                  </a:lnTo>
                  <a:lnTo>
                    <a:pt x="151" y="1001"/>
                  </a:lnTo>
                  <a:lnTo>
                    <a:pt x="120" y="995"/>
                  </a:lnTo>
                  <a:lnTo>
                    <a:pt x="92" y="983"/>
                  </a:lnTo>
                  <a:lnTo>
                    <a:pt x="68" y="968"/>
                  </a:lnTo>
                  <a:lnTo>
                    <a:pt x="46" y="948"/>
                  </a:lnTo>
                  <a:lnTo>
                    <a:pt x="29" y="926"/>
                  </a:lnTo>
                  <a:lnTo>
                    <a:pt x="14" y="900"/>
                  </a:lnTo>
                  <a:lnTo>
                    <a:pt x="5" y="872"/>
                  </a:lnTo>
                  <a:lnTo>
                    <a:pt x="0" y="843"/>
                  </a:lnTo>
                  <a:lnTo>
                    <a:pt x="1" y="812"/>
                  </a:lnTo>
                  <a:lnTo>
                    <a:pt x="76" y="175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46"/>
            <p:cNvSpPr>
              <a:spLocks/>
            </p:cNvSpPr>
            <p:nvPr/>
          </p:nvSpPr>
          <p:spPr bwMode="auto">
            <a:xfrm>
              <a:off x="1862138" y="4529138"/>
              <a:ext cx="268288" cy="249238"/>
            </a:xfrm>
            <a:custGeom>
              <a:avLst/>
              <a:gdLst>
                <a:gd name="T0" fmla="*/ 1197 w 1684"/>
                <a:gd name="T1" fmla="*/ 290 h 1567"/>
                <a:gd name="T2" fmla="*/ 1241 w 1684"/>
                <a:gd name="T3" fmla="*/ 321 h 1567"/>
                <a:gd name="T4" fmla="*/ 1650 w 1684"/>
                <a:gd name="T5" fmla="*/ 852 h 1567"/>
                <a:gd name="T6" fmla="*/ 1678 w 1684"/>
                <a:gd name="T7" fmla="*/ 906 h 1567"/>
                <a:gd name="T8" fmla="*/ 1684 w 1684"/>
                <a:gd name="T9" fmla="*/ 964 h 1567"/>
                <a:gd name="T10" fmla="*/ 1672 w 1684"/>
                <a:gd name="T11" fmla="*/ 1020 h 1567"/>
                <a:gd name="T12" fmla="*/ 1640 w 1684"/>
                <a:gd name="T13" fmla="*/ 1070 h 1567"/>
                <a:gd name="T14" fmla="*/ 1594 w 1684"/>
                <a:gd name="T15" fmla="*/ 1107 h 1567"/>
                <a:gd name="T16" fmla="*/ 1541 w 1684"/>
                <a:gd name="T17" fmla="*/ 1124 h 1567"/>
                <a:gd name="T18" fmla="*/ 1487 w 1684"/>
                <a:gd name="T19" fmla="*/ 1124 h 1567"/>
                <a:gd name="T20" fmla="*/ 1442 w 1684"/>
                <a:gd name="T21" fmla="*/ 1111 h 1567"/>
                <a:gd name="T22" fmla="*/ 1408 w 1684"/>
                <a:gd name="T23" fmla="*/ 1088 h 1567"/>
                <a:gd name="T24" fmla="*/ 1382 w 1684"/>
                <a:gd name="T25" fmla="*/ 1062 h 1567"/>
                <a:gd name="T26" fmla="*/ 1362 w 1684"/>
                <a:gd name="T27" fmla="*/ 1038 h 1567"/>
                <a:gd name="T28" fmla="*/ 1014 w 1684"/>
                <a:gd name="T29" fmla="*/ 581 h 1567"/>
                <a:gd name="T30" fmla="*/ 605 w 1684"/>
                <a:gd name="T31" fmla="*/ 435 h 1567"/>
                <a:gd name="T32" fmla="*/ 572 w 1684"/>
                <a:gd name="T33" fmla="*/ 510 h 1567"/>
                <a:gd name="T34" fmla="*/ 521 w 1684"/>
                <a:gd name="T35" fmla="*/ 573 h 1567"/>
                <a:gd name="T36" fmla="*/ 456 w 1684"/>
                <a:gd name="T37" fmla="*/ 621 h 1567"/>
                <a:gd name="T38" fmla="*/ 379 w 1684"/>
                <a:gd name="T39" fmla="*/ 650 h 1567"/>
                <a:gd name="T40" fmla="*/ 377 w 1684"/>
                <a:gd name="T41" fmla="*/ 1514 h 1567"/>
                <a:gd name="T42" fmla="*/ 358 w 1684"/>
                <a:gd name="T43" fmla="*/ 1546 h 1567"/>
                <a:gd name="T44" fmla="*/ 326 w 1684"/>
                <a:gd name="T45" fmla="*/ 1565 h 1567"/>
                <a:gd name="T46" fmla="*/ 289 w 1684"/>
                <a:gd name="T47" fmla="*/ 1565 h 1567"/>
                <a:gd name="T48" fmla="*/ 258 w 1684"/>
                <a:gd name="T49" fmla="*/ 1546 h 1567"/>
                <a:gd name="T50" fmla="*/ 240 w 1684"/>
                <a:gd name="T51" fmla="*/ 1514 h 1567"/>
                <a:gd name="T52" fmla="*/ 237 w 1684"/>
                <a:gd name="T53" fmla="*/ 650 h 1567"/>
                <a:gd name="T54" fmla="*/ 160 w 1684"/>
                <a:gd name="T55" fmla="*/ 621 h 1567"/>
                <a:gd name="T56" fmla="*/ 94 w 1684"/>
                <a:gd name="T57" fmla="*/ 572 h 1567"/>
                <a:gd name="T58" fmla="*/ 44 w 1684"/>
                <a:gd name="T59" fmla="*/ 510 h 1567"/>
                <a:gd name="T60" fmla="*/ 11 w 1684"/>
                <a:gd name="T61" fmla="*/ 435 h 1567"/>
                <a:gd name="T62" fmla="*/ 0 w 1684"/>
                <a:gd name="T63" fmla="*/ 350 h 1567"/>
                <a:gd name="T64" fmla="*/ 2 w 1684"/>
                <a:gd name="T65" fmla="*/ 31 h 1567"/>
                <a:gd name="T66" fmla="*/ 18 w 1684"/>
                <a:gd name="T67" fmla="*/ 1 h 1567"/>
                <a:gd name="T68" fmla="*/ 47 w 1684"/>
                <a:gd name="T69" fmla="*/ 186 h 1567"/>
                <a:gd name="T70" fmla="*/ 75 w 1684"/>
                <a:gd name="T71" fmla="*/ 251 h 1567"/>
                <a:gd name="T72" fmla="*/ 116 w 1684"/>
                <a:gd name="T73" fmla="*/ 305 h 1567"/>
                <a:gd name="T74" fmla="*/ 141 w 1684"/>
                <a:gd name="T75" fmla="*/ 350 h 1567"/>
                <a:gd name="T76" fmla="*/ 152 w 1684"/>
                <a:gd name="T77" fmla="*/ 408 h 1567"/>
                <a:gd name="T78" fmla="*/ 180 w 1684"/>
                <a:gd name="T79" fmla="*/ 457 h 1567"/>
                <a:gd name="T80" fmla="*/ 224 w 1684"/>
                <a:gd name="T81" fmla="*/ 494 h 1567"/>
                <a:gd name="T82" fmla="*/ 278 w 1684"/>
                <a:gd name="T83" fmla="*/ 514 h 1567"/>
                <a:gd name="T84" fmla="*/ 334 w 1684"/>
                <a:gd name="T85" fmla="*/ 515 h 1567"/>
                <a:gd name="T86" fmla="*/ 382 w 1684"/>
                <a:gd name="T87" fmla="*/ 499 h 1567"/>
                <a:gd name="T88" fmla="*/ 423 w 1684"/>
                <a:gd name="T89" fmla="*/ 471 h 1567"/>
                <a:gd name="T90" fmla="*/ 455 w 1684"/>
                <a:gd name="T91" fmla="*/ 428 h 1567"/>
                <a:gd name="T92" fmla="*/ 472 w 1684"/>
                <a:gd name="T93" fmla="*/ 371 h 1567"/>
                <a:gd name="T94" fmla="*/ 498 w 1684"/>
                <a:gd name="T95" fmla="*/ 321 h 1567"/>
                <a:gd name="T96" fmla="*/ 539 w 1684"/>
                <a:gd name="T97" fmla="*/ 277 h 1567"/>
                <a:gd name="T98" fmla="*/ 575 w 1684"/>
                <a:gd name="T99" fmla="*/ 213 h 1567"/>
                <a:gd name="T100" fmla="*/ 593 w 1684"/>
                <a:gd name="T101" fmla="*/ 143 h 1567"/>
                <a:gd name="T102" fmla="*/ 592 w 1684"/>
                <a:gd name="T103" fmla="*/ 70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84" h="1567">
                  <a:moveTo>
                    <a:pt x="581" y="0"/>
                  </a:moveTo>
                  <a:lnTo>
                    <a:pt x="1197" y="290"/>
                  </a:lnTo>
                  <a:lnTo>
                    <a:pt x="1221" y="303"/>
                  </a:lnTo>
                  <a:lnTo>
                    <a:pt x="1241" y="321"/>
                  </a:lnTo>
                  <a:lnTo>
                    <a:pt x="1260" y="341"/>
                  </a:lnTo>
                  <a:lnTo>
                    <a:pt x="1650" y="852"/>
                  </a:lnTo>
                  <a:lnTo>
                    <a:pt x="1667" y="877"/>
                  </a:lnTo>
                  <a:lnTo>
                    <a:pt x="1678" y="906"/>
                  </a:lnTo>
                  <a:lnTo>
                    <a:pt x="1683" y="935"/>
                  </a:lnTo>
                  <a:lnTo>
                    <a:pt x="1684" y="964"/>
                  </a:lnTo>
                  <a:lnTo>
                    <a:pt x="1680" y="993"/>
                  </a:lnTo>
                  <a:lnTo>
                    <a:pt x="1672" y="1020"/>
                  </a:lnTo>
                  <a:lnTo>
                    <a:pt x="1658" y="1046"/>
                  </a:lnTo>
                  <a:lnTo>
                    <a:pt x="1640" y="1070"/>
                  </a:lnTo>
                  <a:lnTo>
                    <a:pt x="1617" y="1091"/>
                  </a:lnTo>
                  <a:lnTo>
                    <a:pt x="1594" y="1107"/>
                  </a:lnTo>
                  <a:lnTo>
                    <a:pt x="1568" y="1117"/>
                  </a:lnTo>
                  <a:lnTo>
                    <a:pt x="1541" y="1124"/>
                  </a:lnTo>
                  <a:lnTo>
                    <a:pt x="1515" y="1126"/>
                  </a:lnTo>
                  <a:lnTo>
                    <a:pt x="1487" y="1124"/>
                  </a:lnTo>
                  <a:lnTo>
                    <a:pt x="1463" y="1119"/>
                  </a:lnTo>
                  <a:lnTo>
                    <a:pt x="1442" y="1111"/>
                  </a:lnTo>
                  <a:lnTo>
                    <a:pt x="1423" y="1100"/>
                  </a:lnTo>
                  <a:lnTo>
                    <a:pt x="1408" y="1088"/>
                  </a:lnTo>
                  <a:lnTo>
                    <a:pt x="1393" y="1076"/>
                  </a:lnTo>
                  <a:lnTo>
                    <a:pt x="1382" y="1062"/>
                  </a:lnTo>
                  <a:lnTo>
                    <a:pt x="1372" y="1050"/>
                  </a:lnTo>
                  <a:lnTo>
                    <a:pt x="1362" y="1038"/>
                  </a:lnTo>
                  <a:lnTo>
                    <a:pt x="1355" y="1028"/>
                  </a:lnTo>
                  <a:lnTo>
                    <a:pt x="1014" y="581"/>
                  </a:lnTo>
                  <a:lnTo>
                    <a:pt x="613" y="394"/>
                  </a:lnTo>
                  <a:lnTo>
                    <a:pt x="605" y="435"/>
                  </a:lnTo>
                  <a:lnTo>
                    <a:pt x="591" y="474"/>
                  </a:lnTo>
                  <a:lnTo>
                    <a:pt x="572" y="510"/>
                  </a:lnTo>
                  <a:lnTo>
                    <a:pt x="548" y="543"/>
                  </a:lnTo>
                  <a:lnTo>
                    <a:pt x="521" y="573"/>
                  </a:lnTo>
                  <a:lnTo>
                    <a:pt x="490" y="599"/>
                  </a:lnTo>
                  <a:lnTo>
                    <a:pt x="456" y="621"/>
                  </a:lnTo>
                  <a:lnTo>
                    <a:pt x="419" y="638"/>
                  </a:lnTo>
                  <a:lnTo>
                    <a:pt x="379" y="650"/>
                  </a:lnTo>
                  <a:lnTo>
                    <a:pt x="379" y="1496"/>
                  </a:lnTo>
                  <a:lnTo>
                    <a:pt x="377" y="1514"/>
                  </a:lnTo>
                  <a:lnTo>
                    <a:pt x="370" y="1532"/>
                  </a:lnTo>
                  <a:lnTo>
                    <a:pt x="358" y="1546"/>
                  </a:lnTo>
                  <a:lnTo>
                    <a:pt x="344" y="1558"/>
                  </a:lnTo>
                  <a:lnTo>
                    <a:pt x="326" y="1565"/>
                  </a:lnTo>
                  <a:lnTo>
                    <a:pt x="308" y="1567"/>
                  </a:lnTo>
                  <a:lnTo>
                    <a:pt x="289" y="1565"/>
                  </a:lnTo>
                  <a:lnTo>
                    <a:pt x="272" y="1558"/>
                  </a:lnTo>
                  <a:lnTo>
                    <a:pt x="258" y="1546"/>
                  </a:lnTo>
                  <a:lnTo>
                    <a:pt x="246" y="1532"/>
                  </a:lnTo>
                  <a:lnTo>
                    <a:pt x="240" y="1514"/>
                  </a:lnTo>
                  <a:lnTo>
                    <a:pt x="237" y="1496"/>
                  </a:lnTo>
                  <a:lnTo>
                    <a:pt x="237" y="650"/>
                  </a:lnTo>
                  <a:lnTo>
                    <a:pt x="197" y="638"/>
                  </a:lnTo>
                  <a:lnTo>
                    <a:pt x="160" y="621"/>
                  </a:lnTo>
                  <a:lnTo>
                    <a:pt x="126" y="599"/>
                  </a:lnTo>
                  <a:lnTo>
                    <a:pt x="94" y="572"/>
                  </a:lnTo>
                  <a:lnTo>
                    <a:pt x="67" y="543"/>
                  </a:lnTo>
                  <a:lnTo>
                    <a:pt x="44" y="510"/>
                  </a:lnTo>
                  <a:lnTo>
                    <a:pt x="25" y="473"/>
                  </a:lnTo>
                  <a:lnTo>
                    <a:pt x="11" y="435"/>
                  </a:lnTo>
                  <a:lnTo>
                    <a:pt x="3" y="394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2" y="31"/>
                  </a:lnTo>
                  <a:lnTo>
                    <a:pt x="8" y="16"/>
                  </a:lnTo>
                  <a:lnTo>
                    <a:pt x="18" y="1"/>
                  </a:lnTo>
                  <a:lnTo>
                    <a:pt x="40" y="151"/>
                  </a:lnTo>
                  <a:lnTo>
                    <a:pt x="47" y="186"/>
                  </a:lnTo>
                  <a:lnTo>
                    <a:pt x="59" y="219"/>
                  </a:lnTo>
                  <a:lnTo>
                    <a:pt x="75" y="251"/>
                  </a:lnTo>
                  <a:lnTo>
                    <a:pt x="93" y="280"/>
                  </a:lnTo>
                  <a:lnTo>
                    <a:pt x="116" y="305"/>
                  </a:lnTo>
                  <a:lnTo>
                    <a:pt x="141" y="328"/>
                  </a:lnTo>
                  <a:lnTo>
                    <a:pt x="141" y="350"/>
                  </a:lnTo>
                  <a:lnTo>
                    <a:pt x="143" y="380"/>
                  </a:lnTo>
                  <a:lnTo>
                    <a:pt x="152" y="408"/>
                  </a:lnTo>
                  <a:lnTo>
                    <a:pt x="164" y="435"/>
                  </a:lnTo>
                  <a:lnTo>
                    <a:pt x="180" y="457"/>
                  </a:lnTo>
                  <a:lnTo>
                    <a:pt x="201" y="478"/>
                  </a:lnTo>
                  <a:lnTo>
                    <a:pt x="224" y="494"/>
                  </a:lnTo>
                  <a:lnTo>
                    <a:pt x="249" y="507"/>
                  </a:lnTo>
                  <a:lnTo>
                    <a:pt x="278" y="514"/>
                  </a:lnTo>
                  <a:lnTo>
                    <a:pt x="308" y="517"/>
                  </a:lnTo>
                  <a:lnTo>
                    <a:pt x="334" y="515"/>
                  </a:lnTo>
                  <a:lnTo>
                    <a:pt x="358" y="510"/>
                  </a:lnTo>
                  <a:lnTo>
                    <a:pt x="382" y="499"/>
                  </a:lnTo>
                  <a:lnTo>
                    <a:pt x="403" y="487"/>
                  </a:lnTo>
                  <a:lnTo>
                    <a:pt x="423" y="471"/>
                  </a:lnTo>
                  <a:lnTo>
                    <a:pt x="440" y="450"/>
                  </a:lnTo>
                  <a:lnTo>
                    <a:pt x="455" y="428"/>
                  </a:lnTo>
                  <a:lnTo>
                    <a:pt x="465" y="401"/>
                  </a:lnTo>
                  <a:lnTo>
                    <a:pt x="472" y="371"/>
                  </a:lnTo>
                  <a:lnTo>
                    <a:pt x="474" y="339"/>
                  </a:lnTo>
                  <a:lnTo>
                    <a:pt x="498" y="321"/>
                  </a:lnTo>
                  <a:lnTo>
                    <a:pt x="520" y="300"/>
                  </a:lnTo>
                  <a:lnTo>
                    <a:pt x="539" y="277"/>
                  </a:lnTo>
                  <a:lnTo>
                    <a:pt x="559" y="246"/>
                  </a:lnTo>
                  <a:lnTo>
                    <a:pt x="575" y="213"/>
                  </a:lnTo>
                  <a:lnTo>
                    <a:pt x="585" y="178"/>
                  </a:lnTo>
                  <a:lnTo>
                    <a:pt x="593" y="143"/>
                  </a:lnTo>
                  <a:lnTo>
                    <a:pt x="594" y="106"/>
                  </a:lnTo>
                  <a:lnTo>
                    <a:pt x="592" y="70"/>
                  </a:lnTo>
                  <a:lnTo>
                    <a:pt x="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47"/>
            <p:cNvSpPr>
              <a:spLocks/>
            </p:cNvSpPr>
            <p:nvPr/>
          </p:nvSpPr>
          <p:spPr bwMode="auto">
            <a:xfrm>
              <a:off x="1957388" y="4254500"/>
              <a:ext cx="93663" cy="93663"/>
            </a:xfrm>
            <a:custGeom>
              <a:avLst/>
              <a:gdLst>
                <a:gd name="T0" fmla="*/ 295 w 590"/>
                <a:gd name="T1" fmla="*/ 0 h 590"/>
                <a:gd name="T2" fmla="*/ 338 w 590"/>
                <a:gd name="T3" fmla="*/ 3 h 590"/>
                <a:gd name="T4" fmla="*/ 380 w 590"/>
                <a:gd name="T5" fmla="*/ 12 h 590"/>
                <a:gd name="T6" fmla="*/ 419 w 590"/>
                <a:gd name="T7" fmla="*/ 28 h 590"/>
                <a:gd name="T8" fmla="*/ 455 w 590"/>
                <a:gd name="T9" fmla="*/ 48 h 590"/>
                <a:gd name="T10" fmla="*/ 488 w 590"/>
                <a:gd name="T11" fmla="*/ 73 h 590"/>
                <a:gd name="T12" fmla="*/ 517 w 590"/>
                <a:gd name="T13" fmla="*/ 102 h 590"/>
                <a:gd name="T14" fmla="*/ 541 w 590"/>
                <a:gd name="T15" fmla="*/ 135 h 590"/>
                <a:gd name="T16" fmla="*/ 562 w 590"/>
                <a:gd name="T17" fmla="*/ 171 h 590"/>
                <a:gd name="T18" fmla="*/ 576 w 590"/>
                <a:gd name="T19" fmla="*/ 210 h 590"/>
                <a:gd name="T20" fmla="*/ 585 w 590"/>
                <a:gd name="T21" fmla="*/ 252 h 590"/>
                <a:gd name="T22" fmla="*/ 590 w 590"/>
                <a:gd name="T23" fmla="*/ 295 h 590"/>
                <a:gd name="T24" fmla="*/ 585 w 590"/>
                <a:gd name="T25" fmla="*/ 339 h 590"/>
                <a:gd name="T26" fmla="*/ 576 w 590"/>
                <a:gd name="T27" fmla="*/ 380 h 590"/>
                <a:gd name="T28" fmla="*/ 562 w 590"/>
                <a:gd name="T29" fmla="*/ 419 h 590"/>
                <a:gd name="T30" fmla="*/ 541 w 590"/>
                <a:gd name="T31" fmla="*/ 455 h 590"/>
                <a:gd name="T32" fmla="*/ 517 w 590"/>
                <a:gd name="T33" fmla="*/ 488 h 590"/>
                <a:gd name="T34" fmla="*/ 488 w 590"/>
                <a:gd name="T35" fmla="*/ 518 h 590"/>
                <a:gd name="T36" fmla="*/ 455 w 590"/>
                <a:gd name="T37" fmla="*/ 542 h 590"/>
                <a:gd name="T38" fmla="*/ 419 w 590"/>
                <a:gd name="T39" fmla="*/ 562 h 590"/>
                <a:gd name="T40" fmla="*/ 380 w 590"/>
                <a:gd name="T41" fmla="*/ 577 h 590"/>
                <a:gd name="T42" fmla="*/ 338 w 590"/>
                <a:gd name="T43" fmla="*/ 587 h 590"/>
                <a:gd name="T44" fmla="*/ 295 w 590"/>
                <a:gd name="T45" fmla="*/ 590 h 590"/>
                <a:gd name="T46" fmla="*/ 250 w 590"/>
                <a:gd name="T47" fmla="*/ 587 h 590"/>
                <a:gd name="T48" fmla="*/ 209 w 590"/>
                <a:gd name="T49" fmla="*/ 577 h 590"/>
                <a:gd name="T50" fmla="*/ 170 w 590"/>
                <a:gd name="T51" fmla="*/ 562 h 590"/>
                <a:gd name="T52" fmla="*/ 134 w 590"/>
                <a:gd name="T53" fmla="*/ 542 h 590"/>
                <a:gd name="T54" fmla="*/ 101 w 590"/>
                <a:gd name="T55" fmla="*/ 518 h 590"/>
                <a:gd name="T56" fmla="*/ 72 w 590"/>
                <a:gd name="T57" fmla="*/ 488 h 590"/>
                <a:gd name="T58" fmla="*/ 47 w 590"/>
                <a:gd name="T59" fmla="*/ 455 h 590"/>
                <a:gd name="T60" fmla="*/ 27 w 590"/>
                <a:gd name="T61" fmla="*/ 419 h 590"/>
                <a:gd name="T62" fmla="*/ 12 w 590"/>
                <a:gd name="T63" fmla="*/ 380 h 590"/>
                <a:gd name="T64" fmla="*/ 3 w 590"/>
                <a:gd name="T65" fmla="*/ 339 h 590"/>
                <a:gd name="T66" fmla="*/ 0 w 590"/>
                <a:gd name="T67" fmla="*/ 295 h 590"/>
                <a:gd name="T68" fmla="*/ 3 w 590"/>
                <a:gd name="T69" fmla="*/ 252 h 590"/>
                <a:gd name="T70" fmla="*/ 12 w 590"/>
                <a:gd name="T71" fmla="*/ 210 h 590"/>
                <a:gd name="T72" fmla="*/ 27 w 590"/>
                <a:gd name="T73" fmla="*/ 171 h 590"/>
                <a:gd name="T74" fmla="*/ 47 w 590"/>
                <a:gd name="T75" fmla="*/ 135 h 590"/>
                <a:gd name="T76" fmla="*/ 72 w 590"/>
                <a:gd name="T77" fmla="*/ 102 h 590"/>
                <a:gd name="T78" fmla="*/ 101 w 590"/>
                <a:gd name="T79" fmla="*/ 73 h 590"/>
                <a:gd name="T80" fmla="*/ 134 w 590"/>
                <a:gd name="T81" fmla="*/ 48 h 590"/>
                <a:gd name="T82" fmla="*/ 170 w 590"/>
                <a:gd name="T83" fmla="*/ 28 h 590"/>
                <a:gd name="T84" fmla="*/ 209 w 590"/>
                <a:gd name="T85" fmla="*/ 12 h 590"/>
                <a:gd name="T86" fmla="*/ 250 w 590"/>
                <a:gd name="T87" fmla="*/ 3 h 590"/>
                <a:gd name="T88" fmla="*/ 295 w 590"/>
                <a:gd name="T8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0" h="590">
                  <a:moveTo>
                    <a:pt x="295" y="0"/>
                  </a:moveTo>
                  <a:lnTo>
                    <a:pt x="338" y="3"/>
                  </a:lnTo>
                  <a:lnTo>
                    <a:pt x="380" y="12"/>
                  </a:lnTo>
                  <a:lnTo>
                    <a:pt x="419" y="28"/>
                  </a:lnTo>
                  <a:lnTo>
                    <a:pt x="455" y="48"/>
                  </a:lnTo>
                  <a:lnTo>
                    <a:pt x="488" y="73"/>
                  </a:lnTo>
                  <a:lnTo>
                    <a:pt x="517" y="102"/>
                  </a:lnTo>
                  <a:lnTo>
                    <a:pt x="541" y="135"/>
                  </a:lnTo>
                  <a:lnTo>
                    <a:pt x="562" y="171"/>
                  </a:lnTo>
                  <a:lnTo>
                    <a:pt x="576" y="210"/>
                  </a:lnTo>
                  <a:lnTo>
                    <a:pt x="585" y="252"/>
                  </a:lnTo>
                  <a:lnTo>
                    <a:pt x="590" y="295"/>
                  </a:lnTo>
                  <a:lnTo>
                    <a:pt x="585" y="339"/>
                  </a:lnTo>
                  <a:lnTo>
                    <a:pt x="576" y="380"/>
                  </a:lnTo>
                  <a:lnTo>
                    <a:pt x="562" y="419"/>
                  </a:lnTo>
                  <a:lnTo>
                    <a:pt x="541" y="455"/>
                  </a:lnTo>
                  <a:lnTo>
                    <a:pt x="517" y="488"/>
                  </a:lnTo>
                  <a:lnTo>
                    <a:pt x="488" y="518"/>
                  </a:lnTo>
                  <a:lnTo>
                    <a:pt x="455" y="542"/>
                  </a:lnTo>
                  <a:lnTo>
                    <a:pt x="419" y="562"/>
                  </a:lnTo>
                  <a:lnTo>
                    <a:pt x="380" y="577"/>
                  </a:lnTo>
                  <a:lnTo>
                    <a:pt x="338" y="587"/>
                  </a:lnTo>
                  <a:lnTo>
                    <a:pt x="295" y="590"/>
                  </a:lnTo>
                  <a:lnTo>
                    <a:pt x="250" y="587"/>
                  </a:lnTo>
                  <a:lnTo>
                    <a:pt x="209" y="577"/>
                  </a:lnTo>
                  <a:lnTo>
                    <a:pt x="170" y="562"/>
                  </a:lnTo>
                  <a:lnTo>
                    <a:pt x="134" y="542"/>
                  </a:lnTo>
                  <a:lnTo>
                    <a:pt x="101" y="518"/>
                  </a:lnTo>
                  <a:lnTo>
                    <a:pt x="72" y="488"/>
                  </a:lnTo>
                  <a:lnTo>
                    <a:pt x="47" y="455"/>
                  </a:lnTo>
                  <a:lnTo>
                    <a:pt x="27" y="419"/>
                  </a:lnTo>
                  <a:lnTo>
                    <a:pt x="12" y="380"/>
                  </a:lnTo>
                  <a:lnTo>
                    <a:pt x="3" y="339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2" y="102"/>
                  </a:lnTo>
                  <a:lnTo>
                    <a:pt x="101" y="73"/>
                  </a:lnTo>
                  <a:lnTo>
                    <a:pt x="134" y="48"/>
                  </a:lnTo>
                  <a:lnTo>
                    <a:pt x="170" y="28"/>
                  </a:lnTo>
                  <a:lnTo>
                    <a:pt x="209" y="12"/>
                  </a:lnTo>
                  <a:lnTo>
                    <a:pt x="250" y="3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48"/>
            <p:cNvSpPr>
              <a:spLocks/>
            </p:cNvSpPr>
            <p:nvPr/>
          </p:nvSpPr>
          <p:spPr bwMode="auto">
            <a:xfrm>
              <a:off x="1647825" y="4348163"/>
              <a:ext cx="485775" cy="430213"/>
            </a:xfrm>
            <a:custGeom>
              <a:avLst/>
              <a:gdLst>
                <a:gd name="T0" fmla="*/ 688 w 3064"/>
                <a:gd name="T1" fmla="*/ 7 h 2707"/>
                <a:gd name="T2" fmla="*/ 749 w 3064"/>
                <a:gd name="T3" fmla="*/ 12 h 2707"/>
                <a:gd name="T4" fmla="*/ 845 w 3064"/>
                <a:gd name="T5" fmla="*/ 20 h 2707"/>
                <a:gd name="T6" fmla="*/ 1002 w 3064"/>
                <a:gd name="T7" fmla="*/ 40 h 2707"/>
                <a:gd name="T8" fmla="*/ 1763 w 3064"/>
                <a:gd name="T9" fmla="*/ 159 h 2707"/>
                <a:gd name="T10" fmla="*/ 1866 w 3064"/>
                <a:gd name="T11" fmla="*/ 49 h 2707"/>
                <a:gd name="T12" fmla="*/ 2337 w 3064"/>
                <a:gd name="T13" fmla="*/ 109 h 2707"/>
                <a:gd name="T14" fmla="*/ 2463 w 3064"/>
                <a:gd name="T15" fmla="*/ 195 h 2707"/>
                <a:gd name="T16" fmla="*/ 2490 w 3064"/>
                <a:gd name="T17" fmla="*/ 344 h 2707"/>
                <a:gd name="T18" fmla="*/ 3007 w 3064"/>
                <a:gd name="T19" fmla="*/ 939 h 2707"/>
                <a:gd name="T20" fmla="*/ 3064 w 3064"/>
                <a:gd name="T21" fmla="*/ 1043 h 2707"/>
                <a:gd name="T22" fmla="*/ 3021 w 3064"/>
                <a:gd name="T23" fmla="*/ 1157 h 2707"/>
                <a:gd name="T24" fmla="*/ 2909 w 3064"/>
                <a:gd name="T25" fmla="*/ 1195 h 2707"/>
                <a:gd name="T26" fmla="*/ 2348 w 3064"/>
                <a:gd name="T27" fmla="*/ 1020 h 2707"/>
                <a:gd name="T28" fmla="*/ 1897 w 3064"/>
                <a:gd name="T29" fmla="*/ 749 h 2707"/>
                <a:gd name="T30" fmla="*/ 1975 w 3064"/>
                <a:gd name="T31" fmla="*/ 632 h 2707"/>
                <a:gd name="T32" fmla="*/ 2069 w 3064"/>
                <a:gd name="T33" fmla="*/ 490 h 2707"/>
                <a:gd name="T34" fmla="*/ 2135 w 3064"/>
                <a:gd name="T35" fmla="*/ 390 h 2707"/>
                <a:gd name="T36" fmla="*/ 1811 w 3064"/>
                <a:gd name="T37" fmla="*/ 1257 h 2707"/>
                <a:gd name="T38" fmla="*/ 1747 w 3064"/>
                <a:gd name="T39" fmla="*/ 1369 h 2707"/>
                <a:gd name="T40" fmla="*/ 1642 w 3064"/>
                <a:gd name="T41" fmla="*/ 1390 h 2707"/>
                <a:gd name="T42" fmla="*/ 1545 w 3064"/>
                <a:gd name="T43" fmla="*/ 1320 h 2707"/>
                <a:gd name="T44" fmla="*/ 1520 w 3064"/>
                <a:gd name="T45" fmla="*/ 1210 h 2707"/>
                <a:gd name="T46" fmla="*/ 1492 w 3064"/>
                <a:gd name="T47" fmla="*/ 1026 h 2707"/>
                <a:gd name="T48" fmla="*/ 1463 w 3064"/>
                <a:gd name="T49" fmla="*/ 824 h 2707"/>
                <a:gd name="T50" fmla="*/ 1444 w 3064"/>
                <a:gd name="T51" fmla="*/ 697 h 2707"/>
                <a:gd name="T52" fmla="*/ 1490 w 3064"/>
                <a:gd name="T53" fmla="*/ 571 h 2707"/>
                <a:gd name="T54" fmla="*/ 1859 w 3064"/>
                <a:gd name="T55" fmla="*/ 223 h 2707"/>
                <a:gd name="T56" fmla="*/ 1706 w 3064"/>
                <a:gd name="T57" fmla="*/ 303 h 2707"/>
                <a:gd name="T58" fmla="*/ 1545 w 3064"/>
                <a:gd name="T59" fmla="*/ 388 h 2707"/>
                <a:gd name="T60" fmla="*/ 1436 w 3064"/>
                <a:gd name="T61" fmla="*/ 446 h 2707"/>
                <a:gd name="T62" fmla="*/ 1118 w 3064"/>
                <a:gd name="T63" fmla="*/ 439 h 2707"/>
                <a:gd name="T64" fmla="*/ 1094 w 3064"/>
                <a:gd name="T65" fmla="*/ 719 h 2707"/>
                <a:gd name="T66" fmla="*/ 1068 w 3064"/>
                <a:gd name="T67" fmla="*/ 1021 h 2707"/>
                <a:gd name="T68" fmla="*/ 1272 w 3064"/>
                <a:gd name="T69" fmla="*/ 1689 h 2707"/>
                <a:gd name="T70" fmla="*/ 1466 w 3064"/>
                <a:gd name="T71" fmla="*/ 2569 h 2707"/>
                <a:gd name="T72" fmla="*/ 1395 w 3064"/>
                <a:gd name="T73" fmla="*/ 2681 h 2707"/>
                <a:gd name="T74" fmla="*/ 1260 w 3064"/>
                <a:gd name="T75" fmla="*/ 2700 h 2707"/>
                <a:gd name="T76" fmla="*/ 1161 w 3064"/>
                <a:gd name="T77" fmla="*/ 2610 h 2707"/>
                <a:gd name="T78" fmla="*/ 728 w 3064"/>
                <a:gd name="T79" fmla="*/ 1812 h 2707"/>
                <a:gd name="T80" fmla="*/ 439 w 3064"/>
                <a:gd name="T81" fmla="*/ 2630 h 2707"/>
                <a:gd name="T82" fmla="*/ 329 w 3064"/>
                <a:gd name="T83" fmla="*/ 2705 h 2707"/>
                <a:gd name="T84" fmla="*/ 197 w 3064"/>
                <a:gd name="T85" fmla="*/ 2668 h 2707"/>
                <a:gd name="T86" fmla="*/ 143 w 3064"/>
                <a:gd name="T87" fmla="*/ 2547 h 2707"/>
                <a:gd name="T88" fmla="*/ 374 w 3064"/>
                <a:gd name="T89" fmla="*/ 1381 h 2707"/>
                <a:gd name="T90" fmla="*/ 488 w 3064"/>
                <a:gd name="T91" fmla="*/ 1246 h 2707"/>
                <a:gd name="T92" fmla="*/ 492 w 3064"/>
                <a:gd name="T93" fmla="*/ 1075 h 2707"/>
                <a:gd name="T94" fmla="*/ 454 w 3064"/>
                <a:gd name="T95" fmla="*/ 896 h 2707"/>
                <a:gd name="T96" fmla="*/ 417 w 3064"/>
                <a:gd name="T97" fmla="*/ 723 h 2707"/>
                <a:gd name="T98" fmla="*/ 377 w 3064"/>
                <a:gd name="T99" fmla="*/ 1149 h 2707"/>
                <a:gd name="T100" fmla="*/ 323 w 3064"/>
                <a:gd name="T101" fmla="*/ 1258 h 2707"/>
                <a:gd name="T102" fmla="*/ 223 w 3064"/>
                <a:gd name="T103" fmla="*/ 1283 h 2707"/>
                <a:gd name="T104" fmla="*/ 120 w 3064"/>
                <a:gd name="T105" fmla="*/ 1204 h 2707"/>
                <a:gd name="T106" fmla="*/ 80 w 3064"/>
                <a:gd name="T107" fmla="*/ 1029 h 2707"/>
                <a:gd name="T108" fmla="*/ 39 w 3064"/>
                <a:gd name="T109" fmla="*/ 835 h 2707"/>
                <a:gd name="T110" fmla="*/ 9 w 3064"/>
                <a:gd name="T111" fmla="*/ 695 h 2707"/>
                <a:gd name="T112" fmla="*/ 2 w 3064"/>
                <a:gd name="T113" fmla="*/ 613 h 2707"/>
                <a:gd name="T114" fmla="*/ 398 w 3064"/>
                <a:gd name="T115" fmla="*/ 148 h 2707"/>
                <a:gd name="T116" fmla="*/ 504 w 3064"/>
                <a:gd name="T117" fmla="*/ 18 h 2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64" h="2707">
                  <a:moveTo>
                    <a:pt x="603" y="0"/>
                  </a:moveTo>
                  <a:lnTo>
                    <a:pt x="630" y="2"/>
                  </a:lnTo>
                  <a:lnTo>
                    <a:pt x="653" y="4"/>
                  </a:lnTo>
                  <a:lnTo>
                    <a:pt x="671" y="6"/>
                  </a:lnTo>
                  <a:lnTo>
                    <a:pt x="688" y="7"/>
                  </a:lnTo>
                  <a:lnTo>
                    <a:pt x="702" y="8"/>
                  </a:lnTo>
                  <a:lnTo>
                    <a:pt x="714" y="9"/>
                  </a:lnTo>
                  <a:lnTo>
                    <a:pt x="726" y="10"/>
                  </a:lnTo>
                  <a:lnTo>
                    <a:pt x="737" y="11"/>
                  </a:lnTo>
                  <a:lnTo>
                    <a:pt x="749" y="12"/>
                  </a:lnTo>
                  <a:lnTo>
                    <a:pt x="763" y="13"/>
                  </a:lnTo>
                  <a:lnTo>
                    <a:pt x="778" y="14"/>
                  </a:lnTo>
                  <a:lnTo>
                    <a:pt x="797" y="16"/>
                  </a:lnTo>
                  <a:lnTo>
                    <a:pt x="819" y="18"/>
                  </a:lnTo>
                  <a:lnTo>
                    <a:pt x="845" y="20"/>
                  </a:lnTo>
                  <a:lnTo>
                    <a:pt x="876" y="24"/>
                  </a:lnTo>
                  <a:lnTo>
                    <a:pt x="912" y="27"/>
                  </a:lnTo>
                  <a:lnTo>
                    <a:pt x="955" y="30"/>
                  </a:lnTo>
                  <a:lnTo>
                    <a:pt x="979" y="34"/>
                  </a:lnTo>
                  <a:lnTo>
                    <a:pt x="1002" y="40"/>
                  </a:lnTo>
                  <a:lnTo>
                    <a:pt x="1025" y="49"/>
                  </a:lnTo>
                  <a:lnTo>
                    <a:pt x="1593" y="226"/>
                  </a:lnTo>
                  <a:lnTo>
                    <a:pt x="1746" y="224"/>
                  </a:lnTo>
                  <a:lnTo>
                    <a:pt x="1753" y="190"/>
                  </a:lnTo>
                  <a:lnTo>
                    <a:pt x="1763" y="159"/>
                  </a:lnTo>
                  <a:lnTo>
                    <a:pt x="1776" y="130"/>
                  </a:lnTo>
                  <a:lnTo>
                    <a:pt x="1794" y="105"/>
                  </a:lnTo>
                  <a:lnTo>
                    <a:pt x="1815" y="82"/>
                  </a:lnTo>
                  <a:lnTo>
                    <a:pt x="1840" y="64"/>
                  </a:lnTo>
                  <a:lnTo>
                    <a:pt x="1866" y="49"/>
                  </a:lnTo>
                  <a:lnTo>
                    <a:pt x="1895" y="39"/>
                  </a:lnTo>
                  <a:lnTo>
                    <a:pt x="1926" y="33"/>
                  </a:lnTo>
                  <a:lnTo>
                    <a:pt x="1957" y="32"/>
                  </a:lnTo>
                  <a:lnTo>
                    <a:pt x="1990" y="36"/>
                  </a:lnTo>
                  <a:lnTo>
                    <a:pt x="2337" y="109"/>
                  </a:lnTo>
                  <a:lnTo>
                    <a:pt x="2368" y="118"/>
                  </a:lnTo>
                  <a:lnTo>
                    <a:pt x="2397" y="131"/>
                  </a:lnTo>
                  <a:lnTo>
                    <a:pt x="2421" y="150"/>
                  </a:lnTo>
                  <a:lnTo>
                    <a:pt x="2444" y="170"/>
                  </a:lnTo>
                  <a:lnTo>
                    <a:pt x="2463" y="195"/>
                  </a:lnTo>
                  <a:lnTo>
                    <a:pt x="2477" y="222"/>
                  </a:lnTo>
                  <a:lnTo>
                    <a:pt x="2488" y="251"/>
                  </a:lnTo>
                  <a:lnTo>
                    <a:pt x="2493" y="281"/>
                  </a:lnTo>
                  <a:lnTo>
                    <a:pt x="2494" y="312"/>
                  </a:lnTo>
                  <a:lnTo>
                    <a:pt x="2490" y="344"/>
                  </a:lnTo>
                  <a:lnTo>
                    <a:pt x="2446" y="556"/>
                  </a:lnTo>
                  <a:lnTo>
                    <a:pt x="2552" y="799"/>
                  </a:lnTo>
                  <a:lnTo>
                    <a:pt x="2962" y="917"/>
                  </a:lnTo>
                  <a:lnTo>
                    <a:pt x="2986" y="925"/>
                  </a:lnTo>
                  <a:lnTo>
                    <a:pt x="3007" y="939"/>
                  </a:lnTo>
                  <a:lnTo>
                    <a:pt x="3025" y="955"/>
                  </a:lnTo>
                  <a:lnTo>
                    <a:pt x="3040" y="974"/>
                  </a:lnTo>
                  <a:lnTo>
                    <a:pt x="3052" y="995"/>
                  </a:lnTo>
                  <a:lnTo>
                    <a:pt x="3061" y="1018"/>
                  </a:lnTo>
                  <a:lnTo>
                    <a:pt x="3064" y="1043"/>
                  </a:lnTo>
                  <a:lnTo>
                    <a:pt x="3064" y="1067"/>
                  </a:lnTo>
                  <a:lnTo>
                    <a:pt x="3060" y="1093"/>
                  </a:lnTo>
                  <a:lnTo>
                    <a:pt x="3050" y="1117"/>
                  </a:lnTo>
                  <a:lnTo>
                    <a:pt x="3037" y="1138"/>
                  </a:lnTo>
                  <a:lnTo>
                    <a:pt x="3021" y="1157"/>
                  </a:lnTo>
                  <a:lnTo>
                    <a:pt x="3002" y="1171"/>
                  </a:lnTo>
                  <a:lnTo>
                    <a:pt x="2981" y="1183"/>
                  </a:lnTo>
                  <a:lnTo>
                    <a:pt x="2958" y="1192"/>
                  </a:lnTo>
                  <a:lnTo>
                    <a:pt x="2933" y="1196"/>
                  </a:lnTo>
                  <a:lnTo>
                    <a:pt x="2909" y="1195"/>
                  </a:lnTo>
                  <a:lnTo>
                    <a:pt x="2883" y="1191"/>
                  </a:lnTo>
                  <a:lnTo>
                    <a:pt x="2408" y="1054"/>
                  </a:lnTo>
                  <a:lnTo>
                    <a:pt x="2386" y="1046"/>
                  </a:lnTo>
                  <a:lnTo>
                    <a:pt x="2367" y="1034"/>
                  </a:lnTo>
                  <a:lnTo>
                    <a:pt x="2348" y="1020"/>
                  </a:lnTo>
                  <a:lnTo>
                    <a:pt x="2314" y="1189"/>
                  </a:lnTo>
                  <a:lnTo>
                    <a:pt x="1929" y="1102"/>
                  </a:lnTo>
                  <a:lnTo>
                    <a:pt x="1881" y="774"/>
                  </a:lnTo>
                  <a:lnTo>
                    <a:pt x="1888" y="764"/>
                  </a:lnTo>
                  <a:lnTo>
                    <a:pt x="1897" y="749"/>
                  </a:lnTo>
                  <a:lnTo>
                    <a:pt x="1910" y="731"/>
                  </a:lnTo>
                  <a:lnTo>
                    <a:pt x="1924" y="710"/>
                  </a:lnTo>
                  <a:lnTo>
                    <a:pt x="1939" y="685"/>
                  </a:lnTo>
                  <a:lnTo>
                    <a:pt x="1957" y="659"/>
                  </a:lnTo>
                  <a:lnTo>
                    <a:pt x="1975" y="632"/>
                  </a:lnTo>
                  <a:lnTo>
                    <a:pt x="1994" y="603"/>
                  </a:lnTo>
                  <a:lnTo>
                    <a:pt x="2013" y="574"/>
                  </a:lnTo>
                  <a:lnTo>
                    <a:pt x="2032" y="545"/>
                  </a:lnTo>
                  <a:lnTo>
                    <a:pt x="2050" y="517"/>
                  </a:lnTo>
                  <a:lnTo>
                    <a:pt x="2069" y="490"/>
                  </a:lnTo>
                  <a:lnTo>
                    <a:pt x="2085" y="464"/>
                  </a:lnTo>
                  <a:lnTo>
                    <a:pt x="2101" y="442"/>
                  </a:lnTo>
                  <a:lnTo>
                    <a:pt x="2114" y="421"/>
                  </a:lnTo>
                  <a:lnTo>
                    <a:pt x="2125" y="404"/>
                  </a:lnTo>
                  <a:lnTo>
                    <a:pt x="2135" y="390"/>
                  </a:lnTo>
                  <a:lnTo>
                    <a:pt x="2140" y="381"/>
                  </a:lnTo>
                  <a:lnTo>
                    <a:pt x="1738" y="743"/>
                  </a:lnTo>
                  <a:lnTo>
                    <a:pt x="1785" y="1059"/>
                  </a:lnTo>
                  <a:lnTo>
                    <a:pt x="1810" y="1230"/>
                  </a:lnTo>
                  <a:lnTo>
                    <a:pt x="1811" y="1257"/>
                  </a:lnTo>
                  <a:lnTo>
                    <a:pt x="1808" y="1285"/>
                  </a:lnTo>
                  <a:lnTo>
                    <a:pt x="1799" y="1310"/>
                  </a:lnTo>
                  <a:lnTo>
                    <a:pt x="1785" y="1333"/>
                  </a:lnTo>
                  <a:lnTo>
                    <a:pt x="1768" y="1353"/>
                  </a:lnTo>
                  <a:lnTo>
                    <a:pt x="1747" y="1369"/>
                  </a:lnTo>
                  <a:lnTo>
                    <a:pt x="1724" y="1382"/>
                  </a:lnTo>
                  <a:lnTo>
                    <a:pt x="1697" y="1390"/>
                  </a:lnTo>
                  <a:lnTo>
                    <a:pt x="1669" y="1393"/>
                  </a:lnTo>
                  <a:lnTo>
                    <a:pt x="1668" y="1393"/>
                  </a:lnTo>
                  <a:lnTo>
                    <a:pt x="1642" y="1390"/>
                  </a:lnTo>
                  <a:lnTo>
                    <a:pt x="1619" y="1383"/>
                  </a:lnTo>
                  <a:lnTo>
                    <a:pt x="1596" y="1372"/>
                  </a:lnTo>
                  <a:lnTo>
                    <a:pt x="1577" y="1358"/>
                  </a:lnTo>
                  <a:lnTo>
                    <a:pt x="1559" y="1340"/>
                  </a:lnTo>
                  <a:lnTo>
                    <a:pt x="1545" y="1320"/>
                  </a:lnTo>
                  <a:lnTo>
                    <a:pt x="1534" y="1296"/>
                  </a:lnTo>
                  <a:lnTo>
                    <a:pt x="1528" y="1271"/>
                  </a:lnTo>
                  <a:lnTo>
                    <a:pt x="1526" y="1256"/>
                  </a:lnTo>
                  <a:lnTo>
                    <a:pt x="1523" y="1236"/>
                  </a:lnTo>
                  <a:lnTo>
                    <a:pt x="1520" y="1210"/>
                  </a:lnTo>
                  <a:lnTo>
                    <a:pt x="1515" y="1179"/>
                  </a:lnTo>
                  <a:lnTo>
                    <a:pt x="1510" y="1145"/>
                  </a:lnTo>
                  <a:lnTo>
                    <a:pt x="1505" y="1107"/>
                  </a:lnTo>
                  <a:lnTo>
                    <a:pt x="1498" y="1068"/>
                  </a:lnTo>
                  <a:lnTo>
                    <a:pt x="1492" y="1026"/>
                  </a:lnTo>
                  <a:lnTo>
                    <a:pt x="1486" y="985"/>
                  </a:lnTo>
                  <a:lnTo>
                    <a:pt x="1480" y="943"/>
                  </a:lnTo>
                  <a:lnTo>
                    <a:pt x="1474" y="901"/>
                  </a:lnTo>
                  <a:lnTo>
                    <a:pt x="1469" y="862"/>
                  </a:lnTo>
                  <a:lnTo>
                    <a:pt x="1463" y="824"/>
                  </a:lnTo>
                  <a:lnTo>
                    <a:pt x="1457" y="790"/>
                  </a:lnTo>
                  <a:lnTo>
                    <a:pt x="1453" y="759"/>
                  </a:lnTo>
                  <a:lnTo>
                    <a:pt x="1449" y="733"/>
                  </a:lnTo>
                  <a:lnTo>
                    <a:pt x="1446" y="713"/>
                  </a:lnTo>
                  <a:lnTo>
                    <a:pt x="1444" y="697"/>
                  </a:lnTo>
                  <a:lnTo>
                    <a:pt x="1443" y="670"/>
                  </a:lnTo>
                  <a:lnTo>
                    <a:pt x="1447" y="642"/>
                  </a:lnTo>
                  <a:lnTo>
                    <a:pt x="1456" y="616"/>
                  </a:lnTo>
                  <a:lnTo>
                    <a:pt x="1471" y="593"/>
                  </a:lnTo>
                  <a:lnTo>
                    <a:pt x="1490" y="571"/>
                  </a:lnTo>
                  <a:lnTo>
                    <a:pt x="1933" y="184"/>
                  </a:lnTo>
                  <a:lnTo>
                    <a:pt x="1921" y="190"/>
                  </a:lnTo>
                  <a:lnTo>
                    <a:pt x="1903" y="199"/>
                  </a:lnTo>
                  <a:lnTo>
                    <a:pt x="1883" y="209"/>
                  </a:lnTo>
                  <a:lnTo>
                    <a:pt x="1859" y="223"/>
                  </a:lnTo>
                  <a:lnTo>
                    <a:pt x="1833" y="237"/>
                  </a:lnTo>
                  <a:lnTo>
                    <a:pt x="1803" y="253"/>
                  </a:lnTo>
                  <a:lnTo>
                    <a:pt x="1772" y="269"/>
                  </a:lnTo>
                  <a:lnTo>
                    <a:pt x="1739" y="285"/>
                  </a:lnTo>
                  <a:lnTo>
                    <a:pt x="1706" y="303"/>
                  </a:lnTo>
                  <a:lnTo>
                    <a:pt x="1672" y="320"/>
                  </a:lnTo>
                  <a:lnTo>
                    <a:pt x="1639" y="339"/>
                  </a:lnTo>
                  <a:lnTo>
                    <a:pt x="1606" y="356"/>
                  </a:lnTo>
                  <a:lnTo>
                    <a:pt x="1575" y="373"/>
                  </a:lnTo>
                  <a:lnTo>
                    <a:pt x="1545" y="388"/>
                  </a:lnTo>
                  <a:lnTo>
                    <a:pt x="1516" y="404"/>
                  </a:lnTo>
                  <a:lnTo>
                    <a:pt x="1491" y="417"/>
                  </a:lnTo>
                  <a:lnTo>
                    <a:pt x="1469" y="428"/>
                  </a:lnTo>
                  <a:lnTo>
                    <a:pt x="1450" y="438"/>
                  </a:lnTo>
                  <a:lnTo>
                    <a:pt x="1436" y="446"/>
                  </a:lnTo>
                  <a:lnTo>
                    <a:pt x="1427" y="451"/>
                  </a:lnTo>
                  <a:lnTo>
                    <a:pt x="1426" y="451"/>
                  </a:lnTo>
                  <a:lnTo>
                    <a:pt x="1124" y="357"/>
                  </a:lnTo>
                  <a:lnTo>
                    <a:pt x="1121" y="394"/>
                  </a:lnTo>
                  <a:lnTo>
                    <a:pt x="1118" y="439"/>
                  </a:lnTo>
                  <a:lnTo>
                    <a:pt x="1114" y="487"/>
                  </a:lnTo>
                  <a:lnTo>
                    <a:pt x="1109" y="540"/>
                  </a:lnTo>
                  <a:lnTo>
                    <a:pt x="1104" y="598"/>
                  </a:lnTo>
                  <a:lnTo>
                    <a:pt x="1099" y="657"/>
                  </a:lnTo>
                  <a:lnTo>
                    <a:pt x="1094" y="719"/>
                  </a:lnTo>
                  <a:lnTo>
                    <a:pt x="1088" y="782"/>
                  </a:lnTo>
                  <a:lnTo>
                    <a:pt x="1083" y="843"/>
                  </a:lnTo>
                  <a:lnTo>
                    <a:pt x="1078" y="905"/>
                  </a:lnTo>
                  <a:lnTo>
                    <a:pt x="1073" y="965"/>
                  </a:lnTo>
                  <a:lnTo>
                    <a:pt x="1068" y="1021"/>
                  </a:lnTo>
                  <a:lnTo>
                    <a:pt x="1063" y="1074"/>
                  </a:lnTo>
                  <a:lnTo>
                    <a:pt x="1059" y="1123"/>
                  </a:lnTo>
                  <a:lnTo>
                    <a:pt x="1056" y="1166"/>
                  </a:lnTo>
                  <a:lnTo>
                    <a:pt x="1052" y="1202"/>
                  </a:lnTo>
                  <a:lnTo>
                    <a:pt x="1272" y="1689"/>
                  </a:lnTo>
                  <a:lnTo>
                    <a:pt x="1279" y="1704"/>
                  </a:lnTo>
                  <a:lnTo>
                    <a:pt x="1283" y="1719"/>
                  </a:lnTo>
                  <a:lnTo>
                    <a:pt x="1463" y="2513"/>
                  </a:lnTo>
                  <a:lnTo>
                    <a:pt x="1467" y="2541"/>
                  </a:lnTo>
                  <a:lnTo>
                    <a:pt x="1466" y="2569"/>
                  </a:lnTo>
                  <a:lnTo>
                    <a:pt x="1459" y="2596"/>
                  </a:lnTo>
                  <a:lnTo>
                    <a:pt x="1449" y="2620"/>
                  </a:lnTo>
                  <a:lnTo>
                    <a:pt x="1435" y="2644"/>
                  </a:lnTo>
                  <a:lnTo>
                    <a:pt x="1416" y="2664"/>
                  </a:lnTo>
                  <a:lnTo>
                    <a:pt x="1395" y="2681"/>
                  </a:lnTo>
                  <a:lnTo>
                    <a:pt x="1370" y="2694"/>
                  </a:lnTo>
                  <a:lnTo>
                    <a:pt x="1343" y="2703"/>
                  </a:lnTo>
                  <a:lnTo>
                    <a:pt x="1315" y="2707"/>
                  </a:lnTo>
                  <a:lnTo>
                    <a:pt x="1287" y="2706"/>
                  </a:lnTo>
                  <a:lnTo>
                    <a:pt x="1260" y="2700"/>
                  </a:lnTo>
                  <a:lnTo>
                    <a:pt x="1234" y="2689"/>
                  </a:lnTo>
                  <a:lnTo>
                    <a:pt x="1212" y="2675"/>
                  </a:lnTo>
                  <a:lnTo>
                    <a:pt x="1191" y="2656"/>
                  </a:lnTo>
                  <a:lnTo>
                    <a:pt x="1175" y="2635"/>
                  </a:lnTo>
                  <a:lnTo>
                    <a:pt x="1161" y="2610"/>
                  </a:lnTo>
                  <a:lnTo>
                    <a:pt x="1152" y="2583"/>
                  </a:lnTo>
                  <a:lnTo>
                    <a:pt x="975" y="1805"/>
                  </a:lnTo>
                  <a:lnTo>
                    <a:pt x="713" y="1225"/>
                  </a:lnTo>
                  <a:lnTo>
                    <a:pt x="635" y="1218"/>
                  </a:lnTo>
                  <a:lnTo>
                    <a:pt x="728" y="1812"/>
                  </a:lnTo>
                  <a:lnTo>
                    <a:pt x="730" y="1839"/>
                  </a:lnTo>
                  <a:lnTo>
                    <a:pt x="727" y="1866"/>
                  </a:lnTo>
                  <a:lnTo>
                    <a:pt x="719" y="1892"/>
                  </a:lnTo>
                  <a:lnTo>
                    <a:pt x="451" y="2604"/>
                  </a:lnTo>
                  <a:lnTo>
                    <a:pt x="439" y="2630"/>
                  </a:lnTo>
                  <a:lnTo>
                    <a:pt x="422" y="2652"/>
                  </a:lnTo>
                  <a:lnTo>
                    <a:pt x="403" y="2672"/>
                  </a:lnTo>
                  <a:lnTo>
                    <a:pt x="380" y="2686"/>
                  </a:lnTo>
                  <a:lnTo>
                    <a:pt x="356" y="2698"/>
                  </a:lnTo>
                  <a:lnTo>
                    <a:pt x="329" y="2705"/>
                  </a:lnTo>
                  <a:lnTo>
                    <a:pt x="301" y="2707"/>
                  </a:lnTo>
                  <a:lnTo>
                    <a:pt x="273" y="2705"/>
                  </a:lnTo>
                  <a:lnTo>
                    <a:pt x="246" y="2696"/>
                  </a:lnTo>
                  <a:lnTo>
                    <a:pt x="220" y="2684"/>
                  </a:lnTo>
                  <a:lnTo>
                    <a:pt x="197" y="2668"/>
                  </a:lnTo>
                  <a:lnTo>
                    <a:pt x="179" y="2648"/>
                  </a:lnTo>
                  <a:lnTo>
                    <a:pt x="163" y="2626"/>
                  </a:lnTo>
                  <a:lnTo>
                    <a:pt x="152" y="2601"/>
                  </a:lnTo>
                  <a:lnTo>
                    <a:pt x="145" y="2574"/>
                  </a:lnTo>
                  <a:lnTo>
                    <a:pt x="143" y="2547"/>
                  </a:lnTo>
                  <a:lnTo>
                    <a:pt x="146" y="2519"/>
                  </a:lnTo>
                  <a:lnTo>
                    <a:pt x="153" y="2492"/>
                  </a:lnTo>
                  <a:lnTo>
                    <a:pt x="407" y="1819"/>
                  </a:lnTo>
                  <a:lnTo>
                    <a:pt x="340" y="1397"/>
                  </a:lnTo>
                  <a:lnTo>
                    <a:pt x="374" y="1381"/>
                  </a:lnTo>
                  <a:lnTo>
                    <a:pt x="404" y="1361"/>
                  </a:lnTo>
                  <a:lnTo>
                    <a:pt x="431" y="1336"/>
                  </a:lnTo>
                  <a:lnTo>
                    <a:pt x="454" y="1309"/>
                  </a:lnTo>
                  <a:lnTo>
                    <a:pt x="473" y="1279"/>
                  </a:lnTo>
                  <a:lnTo>
                    <a:pt x="488" y="1246"/>
                  </a:lnTo>
                  <a:lnTo>
                    <a:pt x="498" y="1212"/>
                  </a:lnTo>
                  <a:lnTo>
                    <a:pt x="504" y="1176"/>
                  </a:lnTo>
                  <a:lnTo>
                    <a:pt x="504" y="1139"/>
                  </a:lnTo>
                  <a:lnTo>
                    <a:pt x="498" y="1101"/>
                  </a:lnTo>
                  <a:lnTo>
                    <a:pt x="492" y="1075"/>
                  </a:lnTo>
                  <a:lnTo>
                    <a:pt x="486" y="1045"/>
                  </a:lnTo>
                  <a:lnTo>
                    <a:pt x="479" y="1011"/>
                  </a:lnTo>
                  <a:lnTo>
                    <a:pt x="471" y="974"/>
                  </a:lnTo>
                  <a:lnTo>
                    <a:pt x="462" y="935"/>
                  </a:lnTo>
                  <a:lnTo>
                    <a:pt x="454" y="896"/>
                  </a:lnTo>
                  <a:lnTo>
                    <a:pt x="446" y="857"/>
                  </a:lnTo>
                  <a:lnTo>
                    <a:pt x="438" y="820"/>
                  </a:lnTo>
                  <a:lnTo>
                    <a:pt x="430" y="784"/>
                  </a:lnTo>
                  <a:lnTo>
                    <a:pt x="423" y="752"/>
                  </a:lnTo>
                  <a:lnTo>
                    <a:pt x="417" y="723"/>
                  </a:lnTo>
                  <a:lnTo>
                    <a:pt x="412" y="700"/>
                  </a:lnTo>
                  <a:lnTo>
                    <a:pt x="629" y="318"/>
                  </a:lnTo>
                  <a:lnTo>
                    <a:pt x="277" y="680"/>
                  </a:lnTo>
                  <a:lnTo>
                    <a:pt x="374" y="1123"/>
                  </a:lnTo>
                  <a:lnTo>
                    <a:pt x="377" y="1149"/>
                  </a:lnTo>
                  <a:lnTo>
                    <a:pt x="375" y="1175"/>
                  </a:lnTo>
                  <a:lnTo>
                    <a:pt x="368" y="1200"/>
                  </a:lnTo>
                  <a:lnTo>
                    <a:pt x="357" y="1221"/>
                  </a:lnTo>
                  <a:lnTo>
                    <a:pt x="342" y="1242"/>
                  </a:lnTo>
                  <a:lnTo>
                    <a:pt x="323" y="1258"/>
                  </a:lnTo>
                  <a:lnTo>
                    <a:pt x="301" y="1272"/>
                  </a:lnTo>
                  <a:lnTo>
                    <a:pt x="276" y="1281"/>
                  </a:lnTo>
                  <a:lnTo>
                    <a:pt x="276" y="1281"/>
                  </a:lnTo>
                  <a:lnTo>
                    <a:pt x="250" y="1284"/>
                  </a:lnTo>
                  <a:lnTo>
                    <a:pt x="223" y="1283"/>
                  </a:lnTo>
                  <a:lnTo>
                    <a:pt x="197" y="1276"/>
                  </a:lnTo>
                  <a:lnTo>
                    <a:pt x="173" y="1264"/>
                  </a:lnTo>
                  <a:lnTo>
                    <a:pt x="151" y="1248"/>
                  </a:lnTo>
                  <a:lnTo>
                    <a:pt x="134" y="1227"/>
                  </a:lnTo>
                  <a:lnTo>
                    <a:pt x="120" y="1204"/>
                  </a:lnTo>
                  <a:lnTo>
                    <a:pt x="112" y="1178"/>
                  </a:lnTo>
                  <a:lnTo>
                    <a:pt x="105" y="1143"/>
                  </a:lnTo>
                  <a:lnTo>
                    <a:pt x="98" y="1107"/>
                  </a:lnTo>
                  <a:lnTo>
                    <a:pt x="89" y="1069"/>
                  </a:lnTo>
                  <a:lnTo>
                    <a:pt x="80" y="1029"/>
                  </a:lnTo>
                  <a:lnTo>
                    <a:pt x="72" y="989"/>
                  </a:lnTo>
                  <a:lnTo>
                    <a:pt x="64" y="949"/>
                  </a:lnTo>
                  <a:lnTo>
                    <a:pt x="55" y="910"/>
                  </a:lnTo>
                  <a:lnTo>
                    <a:pt x="47" y="872"/>
                  </a:lnTo>
                  <a:lnTo>
                    <a:pt x="39" y="835"/>
                  </a:lnTo>
                  <a:lnTo>
                    <a:pt x="32" y="801"/>
                  </a:lnTo>
                  <a:lnTo>
                    <a:pt x="25" y="769"/>
                  </a:lnTo>
                  <a:lnTo>
                    <a:pt x="18" y="741"/>
                  </a:lnTo>
                  <a:lnTo>
                    <a:pt x="13" y="716"/>
                  </a:lnTo>
                  <a:lnTo>
                    <a:pt x="9" y="695"/>
                  </a:lnTo>
                  <a:lnTo>
                    <a:pt x="6" y="680"/>
                  </a:lnTo>
                  <a:lnTo>
                    <a:pt x="4" y="670"/>
                  </a:lnTo>
                  <a:lnTo>
                    <a:pt x="3" y="666"/>
                  </a:lnTo>
                  <a:lnTo>
                    <a:pt x="0" y="640"/>
                  </a:lnTo>
                  <a:lnTo>
                    <a:pt x="2" y="613"/>
                  </a:lnTo>
                  <a:lnTo>
                    <a:pt x="9" y="589"/>
                  </a:lnTo>
                  <a:lnTo>
                    <a:pt x="22" y="566"/>
                  </a:lnTo>
                  <a:lnTo>
                    <a:pt x="38" y="545"/>
                  </a:lnTo>
                  <a:lnTo>
                    <a:pt x="391" y="183"/>
                  </a:lnTo>
                  <a:lnTo>
                    <a:pt x="398" y="148"/>
                  </a:lnTo>
                  <a:lnTo>
                    <a:pt x="410" y="115"/>
                  </a:lnTo>
                  <a:lnTo>
                    <a:pt x="428" y="85"/>
                  </a:lnTo>
                  <a:lnTo>
                    <a:pt x="449" y="58"/>
                  </a:lnTo>
                  <a:lnTo>
                    <a:pt x="475" y="36"/>
                  </a:lnTo>
                  <a:lnTo>
                    <a:pt x="504" y="18"/>
                  </a:lnTo>
                  <a:lnTo>
                    <a:pt x="535" y="6"/>
                  </a:lnTo>
                  <a:lnTo>
                    <a:pt x="568" y="0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2" name="Group 931"/>
          <p:cNvGrpSpPr/>
          <p:nvPr/>
        </p:nvGrpSpPr>
        <p:grpSpPr>
          <a:xfrm>
            <a:off x="2549651" y="4295775"/>
            <a:ext cx="534988" cy="430212"/>
            <a:chOff x="2546350" y="4295775"/>
            <a:chExt cx="534988" cy="430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353"/>
            <p:cNvSpPr>
              <a:spLocks/>
            </p:cNvSpPr>
            <p:nvPr/>
          </p:nvSpPr>
          <p:spPr bwMode="auto">
            <a:xfrm>
              <a:off x="2651125" y="4570413"/>
              <a:ext cx="192088" cy="98425"/>
            </a:xfrm>
            <a:custGeom>
              <a:avLst/>
              <a:gdLst>
                <a:gd name="T0" fmla="*/ 150 w 1212"/>
                <a:gd name="T1" fmla="*/ 0 h 619"/>
                <a:gd name="T2" fmla="*/ 178 w 1212"/>
                <a:gd name="T3" fmla="*/ 1 h 619"/>
                <a:gd name="T4" fmla="*/ 230 w 1212"/>
                <a:gd name="T5" fmla="*/ 3 h 619"/>
                <a:gd name="T6" fmla="*/ 303 w 1212"/>
                <a:gd name="T7" fmla="*/ 5 h 619"/>
                <a:gd name="T8" fmla="*/ 391 w 1212"/>
                <a:gd name="T9" fmla="*/ 9 h 619"/>
                <a:gd name="T10" fmla="*/ 490 w 1212"/>
                <a:gd name="T11" fmla="*/ 12 h 619"/>
                <a:gd name="T12" fmla="*/ 597 w 1212"/>
                <a:gd name="T13" fmla="*/ 16 h 619"/>
                <a:gd name="T14" fmla="*/ 706 w 1212"/>
                <a:gd name="T15" fmla="*/ 20 h 619"/>
                <a:gd name="T16" fmla="*/ 815 w 1212"/>
                <a:gd name="T17" fmla="*/ 24 h 619"/>
                <a:gd name="T18" fmla="*/ 919 w 1212"/>
                <a:gd name="T19" fmla="*/ 29 h 619"/>
                <a:gd name="T20" fmla="*/ 1013 w 1212"/>
                <a:gd name="T21" fmla="*/ 32 h 619"/>
                <a:gd name="T22" fmla="*/ 1093 w 1212"/>
                <a:gd name="T23" fmla="*/ 35 h 619"/>
                <a:gd name="T24" fmla="*/ 1156 w 1212"/>
                <a:gd name="T25" fmla="*/ 37 h 619"/>
                <a:gd name="T26" fmla="*/ 1196 w 1212"/>
                <a:gd name="T27" fmla="*/ 39 h 619"/>
                <a:gd name="T28" fmla="*/ 1212 w 1212"/>
                <a:gd name="T29" fmla="*/ 39 h 619"/>
                <a:gd name="T30" fmla="*/ 1122 w 1212"/>
                <a:gd name="T31" fmla="*/ 115 h 619"/>
                <a:gd name="T32" fmla="*/ 1059 w 1212"/>
                <a:gd name="T33" fmla="*/ 94 h 619"/>
                <a:gd name="T34" fmla="*/ 992 w 1212"/>
                <a:gd name="T35" fmla="*/ 92 h 619"/>
                <a:gd name="T36" fmla="*/ 927 w 1212"/>
                <a:gd name="T37" fmla="*/ 109 h 619"/>
                <a:gd name="T38" fmla="*/ 233 w 1212"/>
                <a:gd name="T39" fmla="*/ 134 h 619"/>
                <a:gd name="T40" fmla="*/ 637 w 1212"/>
                <a:gd name="T41" fmla="*/ 357 h 619"/>
                <a:gd name="T42" fmla="*/ 690 w 1212"/>
                <a:gd name="T43" fmla="*/ 334 h 619"/>
                <a:gd name="T44" fmla="*/ 729 w 1212"/>
                <a:gd name="T45" fmla="*/ 318 h 619"/>
                <a:gd name="T46" fmla="*/ 758 w 1212"/>
                <a:gd name="T47" fmla="*/ 304 h 619"/>
                <a:gd name="T48" fmla="*/ 782 w 1212"/>
                <a:gd name="T49" fmla="*/ 294 h 619"/>
                <a:gd name="T50" fmla="*/ 805 w 1212"/>
                <a:gd name="T51" fmla="*/ 284 h 619"/>
                <a:gd name="T52" fmla="*/ 831 w 1212"/>
                <a:gd name="T53" fmla="*/ 273 h 619"/>
                <a:gd name="T54" fmla="*/ 865 w 1212"/>
                <a:gd name="T55" fmla="*/ 258 h 619"/>
                <a:gd name="T56" fmla="*/ 910 w 1212"/>
                <a:gd name="T57" fmla="*/ 238 h 619"/>
                <a:gd name="T58" fmla="*/ 972 w 1212"/>
                <a:gd name="T59" fmla="*/ 211 h 619"/>
                <a:gd name="T60" fmla="*/ 994 w 1212"/>
                <a:gd name="T61" fmla="*/ 204 h 619"/>
                <a:gd name="T62" fmla="*/ 1039 w 1212"/>
                <a:gd name="T63" fmla="*/ 203 h 619"/>
                <a:gd name="T64" fmla="*/ 1080 w 1212"/>
                <a:gd name="T65" fmla="*/ 220 h 619"/>
                <a:gd name="T66" fmla="*/ 1113 w 1212"/>
                <a:gd name="T67" fmla="*/ 250 h 619"/>
                <a:gd name="T68" fmla="*/ 1131 w 1212"/>
                <a:gd name="T69" fmla="*/ 293 h 619"/>
                <a:gd name="T70" fmla="*/ 1132 w 1212"/>
                <a:gd name="T71" fmla="*/ 338 h 619"/>
                <a:gd name="T72" fmla="*/ 1116 w 1212"/>
                <a:gd name="T73" fmla="*/ 379 h 619"/>
                <a:gd name="T74" fmla="*/ 1085 w 1212"/>
                <a:gd name="T75" fmla="*/ 412 h 619"/>
                <a:gd name="T76" fmla="*/ 641 w 1212"/>
                <a:gd name="T77" fmla="*/ 610 h 619"/>
                <a:gd name="T78" fmla="*/ 596 w 1212"/>
                <a:gd name="T79" fmla="*/ 619 h 619"/>
                <a:gd name="T80" fmla="*/ 552 w 1212"/>
                <a:gd name="T81" fmla="*/ 612 h 619"/>
                <a:gd name="T82" fmla="*/ 532 w 1212"/>
                <a:gd name="T83" fmla="*/ 601 h 619"/>
                <a:gd name="T84" fmla="*/ 358 w 1212"/>
                <a:gd name="T85" fmla="*/ 582 h 619"/>
                <a:gd name="T86" fmla="*/ 113 w 1212"/>
                <a:gd name="T87" fmla="*/ 577 h 619"/>
                <a:gd name="T88" fmla="*/ 62 w 1212"/>
                <a:gd name="T89" fmla="*/ 556 h 619"/>
                <a:gd name="T90" fmla="*/ 23 w 1212"/>
                <a:gd name="T91" fmla="*/ 516 h 619"/>
                <a:gd name="T92" fmla="*/ 3 w 1212"/>
                <a:gd name="T93" fmla="*/ 465 h 619"/>
                <a:gd name="T94" fmla="*/ 2 w 1212"/>
                <a:gd name="T95" fmla="*/ 143 h 619"/>
                <a:gd name="T96" fmla="*/ 13 w 1212"/>
                <a:gd name="T97" fmla="*/ 87 h 619"/>
                <a:gd name="T98" fmla="*/ 45 w 1212"/>
                <a:gd name="T99" fmla="*/ 42 h 619"/>
                <a:gd name="T100" fmla="*/ 89 w 1212"/>
                <a:gd name="T101" fmla="*/ 11 h 619"/>
                <a:gd name="T102" fmla="*/ 146 w 1212"/>
                <a:gd name="T103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2" h="619">
                  <a:moveTo>
                    <a:pt x="146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8" y="1"/>
                  </a:lnTo>
                  <a:lnTo>
                    <a:pt x="202" y="2"/>
                  </a:lnTo>
                  <a:lnTo>
                    <a:pt x="230" y="3"/>
                  </a:lnTo>
                  <a:lnTo>
                    <a:pt x="265" y="4"/>
                  </a:lnTo>
                  <a:lnTo>
                    <a:pt x="303" y="5"/>
                  </a:lnTo>
                  <a:lnTo>
                    <a:pt x="346" y="7"/>
                  </a:lnTo>
                  <a:lnTo>
                    <a:pt x="391" y="9"/>
                  </a:lnTo>
                  <a:lnTo>
                    <a:pt x="440" y="10"/>
                  </a:lnTo>
                  <a:lnTo>
                    <a:pt x="490" y="12"/>
                  </a:lnTo>
                  <a:lnTo>
                    <a:pt x="543" y="14"/>
                  </a:lnTo>
                  <a:lnTo>
                    <a:pt x="597" y="16"/>
                  </a:lnTo>
                  <a:lnTo>
                    <a:pt x="651" y="18"/>
                  </a:lnTo>
                  <a:lnTo>
                    <a:pt x="706" y="20"/>
                  </a:lnTo>
                  <a:lnTo>
                    <a:pt x="761" y="22"/>
                  </a:lnTo>
                  <a:lnTo>
                    <a:pt x="815" y="24"/>
                  </a:lnTo>
                  <a:lnTo>
                    <a:pt x="868" y="26"/>
                  </a:lnTo>
                  <a:lnTo>
                    <a:pt x="919" y="29"/>
                  </a:lnTo>
                  <a:lnTo>
                    <a:pt x="967" y="30"/>
                  </a:lnTo>
                  <a:lnTo>
                    <a:pt x="1013" y="32"/>
                  </a:lnTo>
                  <a:lnTo>
                    <a:pt x="1055" y="34"/>
                  </a:lnTo>
                  <a:lnTo>
                    <a:pt x="1093" y="35"/>
                  </a:lnTo>
                  <a:lnTo>
                    <a:pt x="1127" y="36"/>
                  </a:lnTo>
                  <a:lnTo>
                    <a:pt x="1156" y="37"/>
                  </a:lnTo>
                  <a:lnTo>
                    <a:pt x="1179" y="38"/>
                  </a:lnTo>
                  <a:lnTo>
                    <a:pt x="1196" y="39"/>
                  </a:lnTo>
                  <a:lnTo>
                    <a:pt x="1208" y="39"/>
                  </a:lnTo>
                  <a:lnTo>
                    <a:pt x="1212" y="39"/>
                  </a:lnTo>
                  <a:lnTo>
                    <a:pt x="1152" y="134"/>
                  </a:lnTo>
                  <a:lnTo>
                    <a:pt x="1122" y="115"/>
                  </a:lnTo>
                  <a:lnTo>
                    <a:pt x="1091" y="102"/>
                  </a:lnTo>
                  <a:lnTo>
                    <a:pt x="1059" y="94"/>
                  </a:lnTo>
                  <a:lnTo>
                    <a:pt x="1026" y="90"/>
                  </a:lnTo>
                  <a:lnTo>
                    <a:pt x="992" y="92"/>
                  </a:lnTo>
                  <a:lnTo>
                    <a:pt x="960" y="98"/>
                  </a:lnTo>
                  <a:lnTo>
                    <a:pt x="927" y="109"/>
                  </a:lnTo>
                  <a:lnTo>
                    <a:pt x="598" y="253"/>
                  </a:lnTo>
                  <a:lnTo>
                    <a:pt x="233" y="134"/>
                  </a:lnTo>
                  <a:lnTo>
                    <a:pt x="604" y="372"/>
                  </a:lnTo>
                  <a:lnTo>
                    <a:pt x="637" y="357"/>
                  </a:lnTo>
                  <a:lnTo>
                    <a:pt x="665" y="345"/>
                  </a:lnTo>
                  <a:lnTo>
                    <a:pt x="690" y="334"/>
                  </a:lnTo>
                  <a:lnTo>
                    <a:pt x="711" y="325"/>
                  </a:lnTo>
                  <a:lnTo>
                    <a:pt x="729" y="318"/>
                  </a:lnTo>
                  <a:lnTo>
                    <a:pt x="745" y="311"/>
                  </a:lnTo>
                  <a:lnTo>
                    <a:pt x="758" y="304"/>
                  </a:lnTo>
                  <a:lnTo>
                    <a:pt x="771" y="299"/>
                  </a:lnTo>
                  <a:lnTo>
                    <a:pt x="782" y="294"/>
                  </a:lnTo>
                  <a:lnTo>
                    <a:pt x="793" y="289"/>
                  </a:lnTo>
                  <a:lnTo>
                    <a:pt x="805" y="284"/>
                  </a:lnTo>
                  <a:lnTo>
                    <a:pt x="818" y="279"/>
                  </a:lnTo>
                  <a:lnTo>
                    <a:pt x="831" y="273"/>
                  </a:lnTo>
                  <a:lnTo>
                    <a:pt x="846" y="266"/>
                  </a:lnTo>
                  <a:lnTo>
                    <a:pt x="865" y="258"/>
                  </a:lnTo>
                  <a:lnTo>
                    <a:pt x="885" y="249"/>
                  </a:lnTo>
                  <a:lnTo>
                    <a:pt x="910" y="238"/>
                  </a:lnTo>
                  <a:lnTo>
                    <a:pt x="938" y="226"/>
                  </a:lnTo>
                  <a:lnTo>
                    <a:pt x="972" y="211"/>
                  </a:lnTo>
                  <a:lnTo>
                    <a:pt x="972" y="211"/>
                  </a:lnTo>
                  <a:lnTo>
                    <a:pt x="994" y="204"/>
                  </a:lnTo>
                  <a:lnTo>
                    <a:pt x="1017" y="201"/>
                  </a:lnTo>
                  <a:lnTo>
                    <a:pt x="1039" y="203"/>
                  </a:lnTo>
                  <a:lnTo>
                    <a:pt x="1061" y="209"/>
                  </a:lnTo>
                  <a:lnTo>
                    <a:pt x="1080" y="220"/>
                  </a:lnTo>
                  <a:lnTo>
                    <a:pt x="1097" y="233"/>
                  </a:lnTo>
                  <a:lnTo>
                    <a:pt x="1113" y="250"/>
                  </a:lnTo>
                  <a:lnTo>
                    <a:pt x="1124" y="271"/>
                  </a:lnTo>
                  <a:lnTo>
                    <a:pt x="1131" y="293"/>
                  </a:lnTo>
                  <a:lnTo>
                    <a:pt x="1134" y="316"/>
                  </a:lnTo>
                  <a:lnTo>
                    <a:pt x="1132" y="338"/>
                  </a:lnTo>
                  <a:lnTo>
                    <a:pt x="1126" y="360"/>
                  </a:lnTo>
                  <a:lnTo>
                    <a:pt x="1116" y="379"/>
                  </a:lnTo>
                  <a:lnTo>
                    <a:pt x="1103" y="397"/>
                  </a:lnTo>
                  <a:lnTo>
                    <a:pt x="1085" y="412"/>
                  </a:lnTo>
                  <a:lnTo>
                    <a:pt x="1065" y="424"/>
                  </a:lnTo>
                  <a:lnTo>
                    <a:pt x="641" y="610"/>
                  </a:lnTo>
                  <a:lnTo>
                    <a:pt x="618" y="617"/>
                  </a:lnTo>
                  <a:lnTo>
                    <a:pt x="596" y="619"/>
                  </a:lnTo>
                  <a:lnTo>
                    <a:pt x="574" y="618"/>
                  </a:lnTo>
                  <a:lnTo>
                    <a:pt x="552" y="612"/>
                  </a:lnTo>
                  <a:lnTo>
                    <a:pt x="532" y="601"/>
                  </a:lnTo>
                  <a:lnTo>
                    <a:pt x="532" y="601"/>
                  </a:lnTo>
                  <a:lnTo>
                    <a:pt x="121" y="338"/>
                  </a:lnTo>
                  <a:lnTo>
                    <a:pt x="358" y="582"/>
                  </a:lnTo>
                  <a:lnTo>
                    <a:pt x="143" y="580"/>
                  </a:lnTo>
                  <a:lnTo>
                    <a:pt x="113" y="577"/>
                  </a:lnTo>
                  <a:lnTo>
                    <a:pt x="86" y="569"/>
                  </a:lnTo>
                  <a:lnTo>
                    <a:pt x="62" y="556"/>
                  </a:lnTo>
                  <a:lnTo>
                    <a:pt x="40" y="537"/>
                  </a:lnTo>
                  <a:lnTo>
                    <a:pt x="23" y="516"/>
                  </a:lnTo>
                  <a:lnTo>
                    <a:pt x="11" y="491"/>
                  </a:lnTo>
                  <a:lnTo>
                    <a:pt x="3" y="465"/>
                  </a:lnTo>
                  <a:lnTo>
                    <a:pt x="0" y="435"/>
                  </a:lnTo>
                  <a:lnTo>
                    <a:pt x="2" y="143"/>
                  </a:lnTo>
                  <a:lnTo>
                    <a:pt x="5" y="113"/>
                  </a:lnTo>
                  <a:lnTo>
                    <a:pt x="13" y="87"/>
                  </a:lnTo>
                  <a:lnTo>
                    <a:pt x="26" y="62"/>
                  </a:lnTo>
                  <a:lnTo>
                    <a:pt x="45" y="42"/>
                  </a:lnTo>
                  <a:lnTo>
                    <a:pt x="65" y="24"/>
                  </a:lnTo>
                  <a:lnTo>
                    <a:pt x="89" y="11"/>
                  </a:lnTo>
                  <a:lnTo>
                    <a:pt x="117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54"/>
            <p:cNvSpPr>
              <a:spLocks/>
            </p:cNvSpPr>
            <p:nvPr/>
          </p:nvSpPr>
          <p:spPr bwMode="auto">
            <a:xfrm>
              <a:off x="2989263" y="4468813"/>
              <a:ext cx="47625" cy="55562"/>
            </a:xfrm>
            <a:custGeom>
              <a:avLst/>
              <a:gdLst>
                <a:gd name="T0" fmla="*/ 160 w 303"/>
                <a:gd name="T1" fmla="*/ 0 h 350"/>
                <a:gd name="T2" fmla="*/ 185 w 303"/>
                <a:gd name="T3" fmla="*/ 3 h 350"/>
                <a:gd name="T4" fmla="*/ 209 w 303"/>
                <a:gd name="T5" fmla="*/ 10 h 350"/>
                <a:gd name="T6" fmla="*/ 232 w 303"/>
                <a:gd name="T7" fmla="*/ 21 h 350"/>
                <a:gd name="T8" fmla="*/ 252 w 303"/>
                <a:gd name="T9" fmla="*/ 36 h 350"/>
                <a:gd name="T10" fmla="*/ 271 w 303"/>
                <a:gd name="T11" fmla="*/ 55 h 350"/>
                <a:gd name="T12" fmla="*/ 285 w 303"/>
                <a:gd name="T13" fmla="*/ 76 h 350"/>
                <a:gd name="T14" fmla="*/ 296 w 303"/>
                <a:gd name="T15" fmla="*/ 100 h 350"/>
                <a:gd name="T16" fmla="*/ 301 w 303"/>
                <a:gd name="T17" fmla="*/ 126 h 350"/>
                <a:gd name="T18" fmla="*/ 303 w 303"/>
                <a:gd name="T19" fmla="*/ 151 h 350"/>
                <a:gd name="T20" fmla="*/ 300 w 303"/>
                <a:gd name="T21" fmla="*/ 176 h 350"/>
                <a:gd name="T22" fmla="*/ 293 w 303"/>
                <a:gd name="T23" fmla="*/ 200 h 350"/>
                <a:gd name="T24" fmla="*/ 282 w 303"/>
                <a:gd name="T25" fmla="*/ 222 h 350"/>
                <a:gd name="T26" fmla="*/ 267 w 303"/>
                <a:gd name="T27" fmla="*/ 244 h 350"/>
                <a:gd name="T28" fmla="*/ 249 w 303"/>
                <a:gd name="T29" fmla="*/ 261 h 350"/>
                <a:gd name="T30" fmla="*/ 227 w 303"/>
                <a:gd name="T31" fmla="*/ 276 h 350"/>
                <a:gd name="T32" fmla="*/ 93 w 303"/>
                <a:gd name="T33" fmla="*/ 350 h 350"/>
                <a:gd name="T34" fmla="*/ 0 w 303"/>
                <a:gd name="T35" fmla="*/ 66 h 350"/>
                <a:gd name="T36" fmla="*/ 86 w 303"/>
                <a:gd name="T37" fmla="*/ 19 h 350"/>
                <a:gd name="T38" fmla="*/ 110 w 303"/>
                <a:gd name="T39" fmla="*/ 8 h 350"/>
                <a:gd name="T40" fmla="*/ 135 w 303"/>
                <a:gd name="T41" fmla="*/ 1 h 350"/>
                <a:gd name="T42" fmla="*/ 160 w 303"/>
                <a:gd name="T4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50">
                  <a:moveTo>
                    <a:pt x="160" y="0"/>
                  </a:moveTo>
                  <a:lnTo>
                    <a:pt x="185" y="3"/>
                  </a:lnTo>
                  <a:lnTo>
                    <a:pt x="209" y="10"/>
                  </a:lnTo>
                  <a:lnTo>
                    <a:pt x="232" y="21"/>
                  </a:lnTo>
                  <a:lnTo>
                    <a:pt x="252" y="36"/>
                  </a:lnTo>
                  <a:lnTo>
                    <a:pt x="271" y="55"/>
                  </a:lnTo>
                  <a:lnTo>
                    <a:pt x="285" y="76"/>
                  </a:lnTo>
                  <a:lnTo>
                    <a:pt x="296" y="100"/>
                  </a:lnTo>
                  <a:lnTo>
                    <a:pt x="301" y="126"/>
                  </a:lnTo>
                  <a:lnTo>
                    <a:pt x="303" y="151"/>
                  </a:lnTo>
                  <a:lnTo>
                    <a:pt x="300" y="176"/>
                  </a:lnTo>
                  <a:lnTo>
                    <a:pt x="293" y="200"/>
                  </a:lnTo>
                  <a:lnTo>
                    <a:pt x="282" y="222"/>
                  </a:lnTo>
                  <a:lnTo>
                    <a:pt x="267" y="244"/>
                  </a:lnTo>
                  <a:lnTo>
                    <a:pt x="249" y="261"/>
                  </a:lnTo>
                  <a:lnTo>
                    <a:pt x="227" y="276"/>
                  </a:lnTo>
                  <a:lnTo>
                    <a:pt x="93" y="350"/>
                  </a:lnTo>
                  <a:lnTo>
                    <a:pt x="0" y="66"/>
                  </a:lnTo>
                  <a:lnTo>
                    <a:pt x="86" y="19"/>
                  </a:lnTo>
                  <a:lnTo>
                    <a:pt x="110" y="8"/>
                  </a:lnTo>
                  <a:lnTo>
                    <a:pt x="135" y="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55"/>
            <p:cNvSpPr>
              <a:spLocks/>
            </p:cNvSpPr>
            <p:nvPr/>
          </p:nvSpPr>
          <p:spPr bwMode="auto">
            <a:xfrm>
              <a:off x="2805113" y="4505325"/>
              <a:ext cx="260350" cy="157162"/>
            </a:xfrm>
            <a:custGeom>
              <a:avLst/>
              <a:gdLst>
                <a:gd name="T0" fmla="*/ 866 w 1639"/>
                <a:gd name="T1" fmla="*/ 46 h 989"/>
                <a:gd name="T2" fmla="*/ 891 w 1639"/>
                <a:gd name="T3" fmla="*/ 122 h 989"/>
                <a:gd name="T4" fmla="*/ 909 w 1639"/>
                <a:gd name="T5" fmla="*/ 177 h 989"/>
                <a:gd name="T6" fmla="*/ 922 w 1639"/>
                <a:gd name="T7" fmla="*/ 217 h 989"/>
                <a:gd name="T8" fmla="*/ 931 w 1639"/>
                <a:gd name="T9" fmla="*/ 244 h 989"/>
                <a:gd name="T10" fmla="*/ 936 w 1639"/>
                <a:gd name="T11" fmla="*/ 260 h 989"/>
                <a:gd name="T12" fmla="*/ 940 w 1639"/>
                <a:gd name="T13" fmla="*/ 270 h 989"/>
                <a:gd name="T14" fmla="*/ 943 w 1639"/>
                <a:gd name="T15" fmla="*/ 276 h 989"/>
                <a:gd name="T16" fmla="*/ 946 w 1639"/>
                <a:gd name="T17" fmla="*/ 282 h 989"/>
                <a:gd name="T18" fmla="*/ 294 w 1639"/>
                <a:gd name="T19" fmla="*/ 891 h 989"/>
                <a:gd name="T20" fmla="*/ 837 w 1639"/>
                <a:gd name="T21" fmla="*/ 601 h 989"/>
                <a:gd name="T22" fmla="*/ 879 w 1639"/>
                <a:gd name="T23" fmla="*/ 601 h 989"/>
                <a:gd name="T24" fmla="*/ 1539 w 1639"/>
                <a:gd name="T25" fmla="*/ 700 h 989"/>
                <a:gd name="T26" fmla="*/ 1584 w 1639"/>
                <a:gd name="T27" fmla="*/ 725 h 989"/>
                <a:gd name="T28" fmla="*/ 1616 w 1639"/>
                <a:gd name="T29" fmla="*/ 763 h 989"/>
                <a:gd name="T30" fmla="*/ 1636 w 1639"/>
                <a:gd name="T31" fmla="*/ 809 h 989"/>
                <a:gd name="T32" fmla="*/ 1637 w 1639"/>
                <a:gd name="T33" fmla="*/ 861 h 989"/>
                <a:gd name="T34" fmla="*/ 1620 w 1639"/>
                <a:gd name="T35" fmla="*/ 911 h 989"/>
                <a:gd name="T36" fmla="*/ 1589 w 1639"/>
                <a:gd name="T37" fmla="*/ 950 h 989"/>
                <a:gd name="T38" fmla="*/ 1547 w 1639"/>
                <a:gd name="T39" fmla="*/ 976 h 989"/>
                <a:gd name="T40" fmla="*/ 1497 w 1639"/>
                <a:gd name="T41" fmla="*/ 986 h 989"/>
                <a:gd name="T42" fmla="*/ 857 w 1639"/>
                <a:gd name="T43" fmla="*/ 895 h 989"/>
                <a:gd name="T44" fmla="*/ 694 w 1639"/>
                <a:gd name="T45" fmla="*/ 918 h 989"/>
                <a:gd name="T46" fmla="*/ 558 w 1639"/>
                <a:gd name="T47" fmla="*/ 936 h 989"/>
                <a:gd name="T48" fmla="*/ 445 w 1639"/>
                <a:gd name="T49" fmla="*/ 951 h 989"/>
                <a:gd name="T50" fmla="*/ 353 w 1639"/>
                <a:gd name="T51" fmla="*/ 963 h 989"/>
                <a:gd name="T52" fmla="*/ 282 w 1639"/>
                <a:gd name="T53" fmla="*/ 972 h 989"/>
                <a:gd name="T54" fmla="*/ 228 w 1639"/>
                <a:gd name="T55" fmla="*/ 978 h 989"/>
                <a:gd name="T56" fmla="*/ 189 w 1639"/>
                <a:gd name="T57" fmla="*/ 983 h 989"/>
                <a:gd name="T58" fmla="*/ 164 w 1639"/>
                <a:gd name="T59" fmla="*/ 986 h 989"/>
                <a:gd name="T60" fmla="*/ 150 w 1639"/>
                <a:gd name="T61" fmla="*/ 987 h 989"/>
                <a:gd name="T62" fmla="*/ 146 w 1639"/>
                <a:gd name="T63" fmla="*/ 987 h 989"/>
                <a:gd name="T64" fmla="*/ 142 w 1639"/>
                <a:gd name="T65" fmla="*/ 988 h 989"/>
                <a:gd name="T66" fmla="*/ 134 w 1639"/>
                <a:gd name="T67" fmla="*/ 988 h 989"/>
                <a:gd name="T68" fmla="*/ 116 w 1639"/>
                <a:gd name="T69" fmla="*/ 988 h 989"/>
                <a:gd name="T70" fmla="*/ 86 w 1639"/>
                <a:gd name="T71" fmla="*/ 989 h 989"/>
                <a:gd name="T72" fmla="*/ 35 w 1639"/>
                <a:gd name="T73" fmla="*/ 989 h 989"/>
                <a:gd name="T74" fmla="*/ 59 w 1639"/>
                <a:gd name="T75" fmla="*/ 963 h 989"/>
                <a:gd name="T76" fmla="*/ 167 w 1639"/>
                <a:gd name="T77" fmla="*/ 913 h 989"/>
                <a:gd name="T78" fmla="*/ 216 w 1639"/>
                <a:gd name="T79" fmla="*/ 871 h 989"/>
                <a:gd name="T80" fmla="*/ 251 w 1639"/>
                <a:gd name="T81" fmla="*/ 818 h 989"/>
                <a:gd name="T82" fmla="*/ 270 w 1639"/>
                <a:gd name="T83" fmla="*/ 756 h 989"/>
                <a:gd name="T84" fmla="*/ 271 w 1639"/>
                <a:gd name="T85" fmla="*/ 693 h 989"/>
                <a:gd name="T86" fmla="*/ 254 w 1639"/>
                <a:gd name="T87" fmla="*/ 629 h 989"/>
                <a:gd name="T88" fmla="*/ 223 w 1639"/>
                <a:gd name="T89" fmla="*/ 578 h 989"/>
                <a:gd name="T90" fmla="*/ 556 w 1639"/>
                <a:gd name="T91" fmla="*/ 171 h 989"/>
                <a:gd name="T92" fmla="*/ 594 w 1639"/>
                <a:gd name="T93" fmla="*/ 141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39" h="989">
                  <a:moveTo>
                    <a:pt x="852" y="0"/>
                  </a:moveTo>
                  <a:lnTo>
                    <a:pt x="866" y="46"/>
                  </a:lnTo>
                  <a:lnTo>
                    <a:pt x="879" y="86"/>
                  </a:lnTo>
                  <a:lnTo>
                    <a:pt x="891" y="122"/>
                  </a:lnTo>
                  <a:lnTo>
                    <a:pt x="901" y="152"/>
                  </a:lnTo>
                  <a:lnTo>
                    <a:pt x="909" y="177"/>
                  </a:lnTo>
                  <a:lnTo>
                    <a:pt x="916" y="199"/>
                  </a:lnTo>
                  <a:lnTo>
                    <a:pt x="922" y="217"/>
                  </a:lnTo>
                  <a:lnTo>
                    <a:pt x="927" y="231"/>
                  </a:lnTo>
                  <a:lnTo>
                    <a:pt x="931" y="244"/>
                  </a:lnTo>
                  <a:lnTo>
                    <a:pt x="934" y="253"/>
                  </a:lnTo>
                  <a:lnTo>
                    <a:pt x="936" y="260"/>
                  </a:lnTo>
                  <a:lnTo>
                    <a:pt x="938" y="266"/>
                  </a:lnTo>
                  <a:lnTo>
                    <a:pt x="940" y="270"/>
                  </a:lnTo>
                  <a:lnTo>
                    <a:pt x="942" y="273"/>
                  </a:lnTo>
                  <a:lnTo>
                    <a:pt x="943" y="276"/>
                  </a:lnTo>
                  <a:lnTo>
                    <a:pt x="945" y="279"/>
                  </a:lnTo>
                  <a:lnTo>
                    <a:pt x="946" y="282"/>
                  </a:lnTo>
                  <a:lnTo>
                    <a:pt x="757" y="388"/>
                  </a:lnTo>
                  <a:lnTo>
                    <a:pt x="294" y="891"/>
                  </a:lnTo>
                  <a:lnTo>
                    <a:pt x="631" y="630"/>
                  </a:lnTo>
                  <a:lnTo>
                    <a:pt x="837" y="601"/>
                  </a:lnTo>
                  <a:lnTo>
                    <a:pt x="858" y="600"/>
                  </a:lnTo>
                  <a:lnTo>
                    <a:pt x="879" y="601"/>
                  </a:lnTo>
                  <a:lnTo>
                    <a:pt x="1513" y="694"/>
                  </a:lnTo>
                  <a:lnTo>
                    <a:pt x="1539" y="700"/>
                  </a:lnTo>
                  <a:lnTo>
                    <a:pt x="1562" y="710"/>
                  </a:lnTo>
                  <a:lnTo>
                    <a:pt x="1584" y="725"/>
                  </a:lnTo>
                  <a:lnTo>
                    <a:pt x="1602" y="742"/>
                  </a:lnTo>
                  <a:lnTo>
                    <a:pt x="1616" y="763"/>
                  </a:lnTo>
                  <a:lnTo>
                    <a:pt x="1628" y="785"/>
                  </a:lnTo>
                  <a:lnTo>
                    <a:pt x="1636" y="809"/>
                  </a:lnTo>
                  <a:lnTo>
                    <a:pt x="1639" y="834"/>
                  </a:lnTo>
                  <a:lnTo>
                    <a:pt x="1637" y="861"/>
                  </a:lnTo>
                  <a:lnTo>
                    <a:pt x="1631" y="886"/>
                  </a:lnTo>
                  <a:lnTo>
                    <a:pt x="1620" y="911"/>
                  </a:lnTo>
                  <a:lnTo>
                    <a:pt x="1606" y="931"/>
                  </a:lnTo>
                  <a:lnTo>
                    <a:pt x="1589" y="950"/>
                  </a:lnTo>
                  <a:lnTo>
                    <a:pt x="1569" y="965"/>
                  </a:lnTo>
                  <a:lnTo>
                    <a:pt x="1547" y="976"/>
                  </a:lnTo>
                  <a:lnTo>
                    <a:pt x="1522" y="983"/>
                  </a:lnTo>
                  <a:lnTo>
                    <a:pt x="1497" y="986"/>
                  </a:lnTo>
                  <a:lnTo>
                    <a:pt x="1470" y="985"/>
                  </a:lnTo>
                  <a:lnTo>
                    <a:pt x="857" y="895"/>
                  </a:lnTo>
                  <a:lnTo>
                    <a:pt x="772" y="907"/>
                  </a:lnTo>
                  <a:lnTo>
                    <a:pt x="694" y="918"/>
                  </a:lnTo>
                  <a:lnTo>
                    <a:pt x="623" y="927"/>
                  </a:lnTo>
                  <a:lnTo>
                    <a:pt x="558" y="936"/>
                  </a:lnTo>
                  <a:lnTo>
                    <a:pt x="498" y="943"/>
                  </a:lnTo>
                  <a:lnTo>
                    <a:pt x="445" y="951"/>
                  </a:lnTo>
                  <a:lnTo>
                    <a:pt x="397" y="958"/>
                  </a:lnTo>
                  <a:lnTo>
                    <a:pt x="353" y="963"/>
                  </a:lnTo>
                  <a:lnTo>
                    <a:pt x="315" y="968"/>
                  </a:lnTo>
                  <a:lnTo>
                    <a:pt x="282" y="972"/>
                  </a:lnTo>
                  <a:lnTo>
                    <a:pt x="253" y="975"/>
                  </a:lnTo>
                  <a:lnTo>
                    <a:pt x="228" y="978"/>
                  </a:lnTo>
                  <a:lnTo>
                    <a:pt x="206" y="981"/>
                  </a:lnTo>
                  <a:lnTo>
                    <a:pt x="189" y="983"/>
                  </a:lnTo>
                  <a:lnTo>
                    <a:pt x="174" y="984"/>
                  </a:lnTo>
                  <a:lnTo>
                    <a:pt x="164" y="986"/>
                  </a:lnTo>
                  <a:lnTo>
                    <a:pt x="156" y="986"/>
                  </a:lnTo>
                  <a:lnTo>
                    <a:pt x="150" y="987"/>
                  </a:lnTo>
                  <a:lnTo>
                    <a:pt x="147" y="987"/>
                  </a:lnTo>
                  <a:lnTo>
                    <a:pt x="146" y="987"/>
                  </a:lnTo>
                  <a:lnTo>
                    <a:pt x="144" y="987"/>
                  </a:lnTo>
                  <a:lnTo>
                    <a:pt x="142" y="988"/>
                  </a:lnTo>
                  <a:lnTo>
                    <a:pt x="139" y="988"/>
                  </a:lnTo>
                  <a:lnTo>
                    <a:pt x="134" y="988"/>
                  </a:lnTo>
                  <a:lnTo>
                    <a:pt x="126" y="988"/>
                  </a:lnTo>
                  <a:lnTo>
                    <a:pt x="116" y="988"/>
                  </a:lnTo>
                  <a:lnTo>
                    <a:pt x="103" y="988"/>
                  </a:lnTo>
                  <a:lnTo>
                    <a:pt x="86" y="989"/>
                  </a:lnTo>
                  <a:lnTo>
                    <a:pt x="62" y="989"/>
                  </a:lnTo>
                  <a:lnTo>
                    <a:pt x="35" y="989"/>
                  </a:lnTo>
                  <a:lnTo>
                    <a:pt x="0" y="988"/>
                  </a:lnTo>
                  <a:lnTo>
                    <a:pt x="59" y="963"/>
                  </a:lnTo>
                  <a:lnTo>
                    <a:pt x="138" y="928"/>
                  </a:lnTo>
                  <a:lnTo>
                    <a:pt x="167" y="913"/>
                  </a:lnTo>
                  <a:lnTo>
                    <a:pt x="194" y="893"/>
                  </a:lnTo>
                  <a:lnTo>
                    <a:pt x="216" y="871"/>
                  </a:lnTo>
                  <a:lnTo>
                    <a:pt x="236" y="845"/>
                  </a:lnTo>
                  <a:lnTo>
                    <a:pt x="251" y="818"/>
                  </a:lnTo>
                  <a:lnTo>
                    <a:pt x="263" y="788"/>
                  </a:lnTo>
                  <a:lnTo>
                    <a:pt x="270" y="756"/>
                  </a:lnTo>
                  <a:lnTo>
                    <a:pt x="273" y="725"/>
                  </a:lnTo>
                  <a:lnTo>
                    <a:pt x="271" y="693"/>
                  </a:lnTo>
                  <a:lnTo>
                    <a:pt x="265" y="660"/>
                  </a:lnTo>
                  <a:lnTo>
                    <a:pt x="254" y="629"/>
                  </a:lnTo>
                  <a:lnTo>
                    <a:pt x="240" y="602"/>
                  </a:lnTo>
                  <a:lnTo>
                    <a:pt x="223" y="578"/>
                  </a:lnTo>
                  <a:lnTo>
                    <a:pt x="203" y="556"/>
                  </a:lnTo>
                  <a:lnTo>
                    <a:pt x="556" y="171"/>
                  </a:lnTo>
                  <a:lnTo>
                    <a:pt x="574" y="155"/>
                  </a:lnTo>
                  <a:lnTo>
                    <a:pt x="594" y="141"/>
                  </a:lnTo>
                  <a:lnTo>
                    <a:pt x="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56"/>
            <p:cNvSpPr>
              <a:spLocks/>
            </p:cNvSpPr>
            <p:nvPr/>
          </p:nvSpPr>
          <p:spPr bwMode="auto">
            <a:xfrm>
              <a:off x="2546350" y="4573588"/>
              <a:ext cx="85725" cy="87312"/>
            </a:xfrm>
            <a:custGeom>
              <a:avLst/>
              <a:gdLst>
                <a:gd name="T0" fmla="*/ 274 w 544"/>
                <a:gd name="T1" fmla="*/ 0 h 544"/>
                <a:gd name="T2" fmla="*/ 315 w 544"/>
                <a:gd name="T3" fmla="*/ 4 h 544"/>
                <a:gd name="T4" fmla="*/ 352 w 544"/>
                <a:gd name="T5" fmla="*/ 12 h 544"/>
                <a:gd name="T6" fmla="*/ 388 w 544"/>
                <a:gd name="T7" fmla="*/ 26 h 544"/>
                <a:gd name="T8" fmla="*/ 422 w 544"/>
                <a:gd name="T9" fmla="*/ 45 h 544"/>
                <a:gd name="T10" fmla="*/ 452 w 544"/>
                <a:gd name="T11" fmla="*/ 68 h 544"/>
                <a:gd name="T12" fmla="*/ 479 w 544"/>
                <a:gd name="T13" fmla="*/ 96 h 544"/>
                <a:gd name="T14" fmla="*/ 501 w 544"/>
                <a:gd name="T15" fmla="*/ 126 h 544"/>
                <a:gd name="T16" fmla="*/ 520 w 544"/>
                <a:gd name="T17" fmla="*/ 159 h 544"/>
                <a:gd name="T18" fmla="*/ 533 w 544"/>
                <a:gd name="T19" fmla="*/ 196 h 544"/>
                <a:gd name="T20" fmla="*/ 541 w 544"/>
                <a:gd name="T21" fmla="*/ 233 h 544"/>
                <a:gd name="T22" fmla="*/ 544 w 544"/>
                <a:gd name="T23" fmla="*/ 274 h 544"/>
                <a:gd name="T24" fmla="*/ 541 w 544"/>
                <a:gd name="T25" fmla="*/ 314 h 544"/>
                <a:gd name="T26" fmla="*/ 532 w 544"/>
                <a:gd name="T27" fmla="*/ 352 h 544"/>
                <a:gd name="T28" fmla="*/ 518 w 544"/>
                <a:gd name="T29" fmla="*/ 388 h 544"/>
                <a:gd name="T30" fmla="*/ 499 w 544"/>
                <a:gd name="T31" fmla="*/ 421 h 544"/>
                <a:gd name="T32" fmla="*/ 477 w 544"/>
                <a:gd name="T33" fmla="*/ 452 h 544"/>
                <a:gd name="T34" fmla="*/ 449 w 544"/>
                <a:gd name="T35" fmla="*/ 479 h 544"/>
                <a:gd name="T36" fmla="*/ 419 w 544"/>
                <a:gd name="T37" fmla="*/ 501 h 544"/>
                <a:gd name="T38" fmla="*/ 385 w 544"/>
                <a:gd name="T39" fmla="*/ 520 h 544"/>
                <a:gd name="T40" fmla="*/ 349 w 544"/>
                <a:gd name="T41" fmla="*/ 534 h 544"/>
                <a:gd name="T42" fmla="*/ 310 w 544"/>
                <a:gd name="T43" fmla="*/ 542 h 544"/>
                <a:gd name="T44" fmla="*/ 271 w 544"/>
                <a:gd name="T45" fmla="*/ 544 h 544"/>
                <a:gd name="T46" fmla="*/ 230 w 544"/>
                <a:gd name="T47" fmla="*/ 541 h 544"/>
                <a:gd name="T48" fmla="*/ 192 w 544"/>
                <a:gd name="T49" fmla="*/ 533 h 544"/>
                <a:gd name="T50" fmla="*/ 156 w 544"/>
                <a:gd name="T51" fmla="*/ 518 h 544"/>
                <a:gd name="T52" fmla="*/ 123 w 544"/>
                <a:gd name="T53" fmla="*/ 500 h 544"/>
                <a:gd name="T54" fmla="*/ 92 w 544"/>
                <a:gd name="T55" fmla="*/ 477 h 544"/>
                <a:gd name="T56" fmla="*/ 65 w 544"/>
                <a:gd name="T57" fmla="*/ 449 h 544"/>
                <a:gd name="T58" fmla="*/ 43 w 544"/>
                <a:gd name="T59" fmla="*/ 419 h 544"/>
                <a:gd name="T60" fmla="*/ 25 w 544"/>
                <a:gd name="T61" fmla="*/ 386 h 544"/>
                <a:gd name="T62" fmla="*/ 11 w 544"/>
                <a:gd name="T63" fmla="*/ 349 h 544"/>
                <a:gd name="T64" fmla="*/ 3 w 544"/>
                <a:gd name="T65" fmla="*/ 311 h 544"/>
                <a:gd name="T66" fmla="*/ 0 w 544"/>
                <a:gd name="T67" fmla="*/ 270 h 544"/>
                <a:gd name="T68" fmla="*/ 0 w 544"/>
                <a:gd name="T69" fmla="*/ 270 h 544"/>
                <a:gd name="T70" fmla="*/ 3 w 544"/>
                <a:gd name="T71" fmla="*/ 230 h 544"/>
                <a:gd name="T72" fmla="*/ 12 w 544"/>
                <a:gd name="T73" fmla="*/ 192 h 544"/>
                <a:gd name="T74" fmla="*/ 26 w 544"/>
                <a:gd name="T75" fmla="*/ 156 h 544"/>
                <a:gd name="T76" fmla="*/ 45 w 544"/>
                <a:gd name="T77" fmla="*/ 123 h 544"/>
                <a:gd name="T78" fmla="*/ 67 w 544"/>
                <a:gd name="T79" fmla="*/ 92 h 544"/>
                <a:gd name="T80" fmla="*/ 95 w 544"/>
                <a:gd name="T81" fmla="*/ 66 h 544"/>
                <a:gd name="T82" fmla="*/ 126 w 544"/>
                <a:gd name="T83" fmla="*/ 43 h 544"/>
                <a:gd name="T84" fmla="*/ 159 w 544"/>
                <a:gd name="T85" fmla="*/ 25 h 544"/>
                <a:gd name="T86" fmla="*/ 195 w 544"/>
                <a:gd name="T87" fmla="*/ 11 h 544"/>
                <a:gd name="T88" fmla="*/ 234 w 544"/>
                <a:gd name="T89" fmla="*/ 3 h 544"/>
                <a:gd name="T90" fmla="*/ 274 w 544"/>
                <a:gd name="T91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4" h="544">
                  <a:moveTo>
                    <a:pt x="274" y="0"/>
                  </a:moveTo>
                  <a:lnTo>
                    <a:pt x="315" y="4"/>
                  </a:lnTo>
                  <a:lnTo>
                    <a:pt x="352" y="12"/>
                  </a:lnTo>
                  <a:lnTo>
                    <a:pt x="388" y="26"/>
                  </a:lnTo>
                  <a:lnTo>
                    <a:pt x="422" y="45"/>
                  </a:lnTo>
                  <a:lnTo>
                    <a:pt x="452" y="68"/>
                  </a:lnTo>
                  <a:lnTo>
                    <a:pt x="479" y="96"/>
                  </a:lnTo>
                  <a:lnTo>
                    <a:pt x="501" y="126"/>
                  </a:lnTo>
                  <a:lnTo>
                    <a:pt x="520" y="159"/>
                  </a:lnTo>
                  <a:lnTo>
                    <a:pt x="533" y="196"/>
                  </a:lnTo>
                  <a:lnTo>
                    <a:pt x="541" y="233"/>
                  </a:lnTo>
                  <a:lnTo>
                    <a:pt x="544" y="274"/>
                  </a:lnTo>
                  <a:lnTo>
                    <a:pt x="541" y="314"/>
                  </a:lnTo>
                  <a:lnTo>
                    <a:pt x="532" y="352"/>
                  </a:lnTo>
                  <a:lnTo>
                    <a:pt x="518" y="388"/>
                  </a:lnTo>
                  <a:lnTo>
                    <a:pt x="499" y="421"/>
                  </a:lnTo>
                  <a:lnTo>
                    <a:pt x="477" y="452"/>
                  </a:lnTo>
                  <a:lnTo>
                    <a:pt x="449" y="479"/>
                  </a:lnTo>
                  <a:lnTo>
                    <a:pt x="419" y="501"/>
                  </a:lnTo>
                  <a:lnTo>
                    <a:pt x="385" y="520"/>
                  </a:lnTo>
                  <a:lnTo>
                    <a:pt x="349" y="534"/>
                  </a:lnTo>
                  <a:lnTo>
                    <a:pt x="310" y="542"/>
                  </a:lnTo>
                  <a:lnTo>
                    <a:pt x="271" y="544"/>
                  </a:lnTo>
                  <a:lnTo>
                    <a:pt x="230" y="541"/>
                  </a:lnTo>
                  <a:lnTo>
                    <a:pt x="192" y="533"/>
                  </a:lnTo>
                  <a:lnTo>
                    <a:pt x="156" y="518"/>
                  </a:lnTo>
                  <a:lnTo>
                    <a:pt x="123" y="500"/>
                  </a:lnTo>
                  <a:lnTo>
                    <a:pt x="92" y="477"/>
                  </a:lnTo>
                  <a:lnTo>
                    <a:pt x="65" y="449"/>
                  </a:lnTo>
                  <a:lnTo>
                    <a:pt x="43" y="419"/>
                  </a:lnTo>
                  <a:lnTo>
                    <a:pt x="25" y="386"/>
                  </a:lnTo>
                  <a:lnTo>
                    <a:pt x="11" y="349"/>
                  </a:lnTo>
                  <a:lnTo>
                    <a:pt x="3" y="311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3" y="230"/>
                  </a:lnTo>
                  <a:lnTo>
                    <a:pt x="12" y="192"/>
                  </a:lnTo>
                  <a:lnTo>
                    <a:pt x="26" y="156"/>
                  </a:lnTo>
                  <a:lnTo>
                    <a:pt x="45" y="123"/>
                  </a:lnTo>
                  <a:lnTo>
                    <a:pt x="67" y="92"/>
                  </a:lnTo>
                  <a:lnTo>
                    <a:pt x="95" y="66"/>
                  </a:lnTo>
                  <a:lnTo>
                    <a:pt x="126" y="43"/>
                  </a:lnTo>
                  <a:lnTo>
                    <a:pt x="159" y="25"/>
                  </a:lnTo>
                  <a:lnTo>
                    <a:pt x="195" y="11"/>
                  </a:lnTo>
                  <a:lnTo>
                    <a:pt x="234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7"/>
            <p:cNvSpPr>
              <a:spLocks/>
            </p:cNvSpPr>
            <p:nvPr/>
          </p:nvSpPr>
          <p:spPr bwMode="auto">
            <a:xfrm>
              <a:off x="2551113" y="4686300"/>
              <a:ext cx="525463" cy="39687"/>
            </a:xfrm>
            <a:custGeom>
              <a:avLst/>
              <a:gdLst>
                <a:gd name="T0" fmla="*/ 125 w 3309"/>
                <a:gd name="T1" fmla="*/ 0 h 252"/>
                <a:gd name="T2" fmla="*/ 3184 w 3309"/>
                <a:gd name="T3" fmla="*/ 0 h 252"/>
                <a:gd name="T4" fmla="*/ 3209 w 3309"/>
                <a:gd name="T5" fmla="*/ 4 h 252"/>
                <a:gd name="T6" fmla="*/ 3233 w 3309"/>
                <a:gd name="T7" fmla="*/ 11 h 252"/>
                <a:gd name="T8" fmla="*/ 3254 w 3309"/>
                <a:gd name="T9" fmla="*/ 22 h 252"/>
                <a:gd name="T10" fmla="*/ 3273 w 3309"/>
                <a:gd name="T11" fmla="*/ 37 h 252"/>
                <a:gd name="T12" fmla="*/ 3288 w 3309"/>
                <a:gd name="T13" fmla="*/ 56 h 252"/>
                <a:gd name="T14" fmla="*/ 3299 w 3309"/>
                <a:gd name="T15" fmla="*/ 77 h 252"/>
                <a:gd name="T16" fmla="*/ 3306 w 3309"/>
                <a:gd name="T17" fmla="*/ 101 h 252"/>
                <a:gd name="T18" fmla="*/ 3309 w 3309"/>
                <a:gd name="T19" fmla="*/ 126 h 252"/>
                <a:gd name="T20" fmla="*/ 3306 w 3309"/>
                <a:gd name="T21" fmla="*/ 152 h 252"/>
                <a:gd name="T22" fmla="*/ 3299 w 3309"/>
                <a:gd name="T23" fmla="*/ 175 h 252"/>
                <a:gd name="T24" fmla="*/ 3288 w 3309"/>
                <a:gd name="T25" fmla="*/ 197 h 252"/>
                <a:gd name="T26" fmla="*/ 3273 w 3309"/>
                <a:gd name="T27" fmla="*/ 215 h 252"/>
                <a:gd name="T28" fmla="*/ 3254 w 3309"/>
                <a:gd name="T29" fmla="*/ 230 h 252"/>
                <a:gd name="T30" fmla="*/ 3233 w 3309"/>
                <a:gd name="T31" fmla="*/ 242 h 252"/>
                <a:gd name="T32" fmla="*/ 3209 w 3309"/>
                <a:gd name="T33" fmla="*/ 250 h 252"/>
                <a:gd name="T34" fmla="*/ 3184 w 3309"/>
                <a:gd name="T35" fmla="*/ 252 h 252"/>
                <a:gd name="T36" fmla="*/ 125 w 3309"/>
                <a:gd name="T37" fmla="*/ 252 h 252"/>
                <a:gd name="T38" fmla="*/ 100 w 3309"/>
                <a:gd name="T39" fmla="*/ 250 h 252"/>
                <a:gd name="T40" fmla="*/ 76 w 3309"/>
                <a:gd name="T41" fmla="*/ 242 h 252"/>
                <a:gd name="T42" fmla="*/ 55 w 3309"/>
                <a:gd name="T43" fmla="*/ 230 h 252"/>
                <a:gd name="T44" fmla="*/ 36 w 3309"/>
                <a:gd name="T45" fmla="*/ 215 h 252"/>
                <a:gd name="T46" fmla="*/ 21 w 3309"/>
                <a:gd name="T47" fmla="*/ 197 h 252"/>
                <a:gd name="T48" fmla="*/ 10 w 3309"/>
                <a:gd name="T49" fmla="*/ 175 h 252"/>
                <a:gd name="T50" fmla="*/ 3 w 3309"/>
                <a:gd name="T51" fmla="*/ 152 h 252"/>
                <a:gd name="T52" fmla="*/ 0 w 3309"/>
                <a:gd name="T53" fmla="*/ 126 h 252"/>
                <a:gd name="T54" fmla="*/ 3 w 3309"/>
                <a:gd name="T55" fmla="*/ 101 h 252"/>
                <a:gd name="T56" fmla="*/ 10 w 3309"/>
                <a:gd name="T57" fmla="*/ 77 h 252"/>
                <a:gd name="T58" fmla="*/ 21 w 3309"/>
                <a:gd name="T59" fmla="*/ 56 h 252"/>
                <a:gd name="T60" fmla="*/ 36 w 3309"/>
                <a:gd name="T61" fmla="*/ 37 h 252"/>
                <a:gd name="T62" fmla="*/ 55 w 3309"/>
                <a:gd name="T63" fmla="*/ 22 h 252"/>
                <a:gd name="T64" fmla="*/ 76 w 3309"/>
                <a:gd name="T65" fmla="*/ 11 h 252"/>
                <a:gd name="T66" fmla="*/ 100 w 3309"/>
                <a:gd name="T67" fmla="*/ 4 h 252"/>
                <a:gd name="T68" fmla="*/ 125 w 3309"/>
                <a:gd name="T6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09" h="252">
                  <a:moveTo>
                    <a:pt x="125" y="0"/>
                  </a:moveTo>
                  <a:lnTo>
                    <a:pt x="3184" y="0"/>
                  </a:lnTo>
                  <a:lnTo>
                    <a:pt x="3209" y="4"/>
                  </a:lnTo>
                  <a:lnTo>
                    <a:pt x="3233" y="11"/>
                  </a:lnTo>
                  <a:lnTo>
                    <a:pt x="3254" y="22"/>
                  </a:lnTo>
                  <a:lnTo>
                    <a:pt x="3273" y="37"/>
                  </a:lnTo>
                  <a:lnTo>
                    <a:pt x="3288" y="56"/>
                  </a:lnTo>
                  <a:lnTo>
                    <a:pt x="3299" y="77"/>
                  </a:lnTo>
                  <a:lnTo>
                    <a:pt x="3306" y="101"/>
                  </a:lnTo>
                  <a:lnTo>
                    <a:pt x="3309" y="126"/>
                  </a:lnTo>
                  <a:lnTo>
                    <a:pt x="3306" y="152"/>
                  </a:lnTo>
                  <a:lnTo>
                    <a:pt x="3299" y="175"/>
                  </a:lnTo>
                  <a:lnTo>
                    <a:pt x="3288" y="197"/>
                  </a:lnTo>
                  <a:lnTo>
                    <a:pt x="3273" y="215"/>
                  </a:lnTo>
                  <a:lnTo>
                    <a:pt x="3254" y="230"/>
                  </a:lnTo>
                  <a:lnTo>
                    <a:pt x="3233" y="242"/>
                  </a:lnTo>
                  <a:lnTo>
                    <a:pt x="3209" y="250"/>
                  </a:lnTo>
                  <a:lnTo>
                    <a:pt x="3184" y="252"/>
                  </a:lnTo>
                  <a:lnTo>
                    <a:pt x="125" y="252"/>
                  </a:lnTo>
                  <a:lnTo>
                    <a:pt x="100" y="250"/>
                  </a:lnTo>
                  <a:lnTo>
                    <a:pt x="76" y="242"/>
                  </a:lnTo>
                  <a:lnTo>
                    <a:pt x="55" y="230"/>
                  </a:lnTo>
                  <a:lnTo>
                    <a:pt x="36" y="215"/>
                  </a:lnTo>
                  <a:lnTo>
                    <a:pt x="21" y="197"/>
                  </a:lnTo>
                  <a:lnTo>
                    <a:pt x="10" y="175"/>
                  </a:lnTo>
                  <a:lnTo>
                    <a:pt x="3" y="152"/>
                  </a:lnTo>
                  <a:lnTo>
                    <a:pt x="0" y="126"/>
                  </a:lnTo>
                  <a:lnTo>
                    <a:pt x="3" y="101"/>
                  </a:lnTo>
                  <a:lnTo>
                    <a:pt x="10" y="77"/>
                  </a:lnTo>
                  <a:lnTo>
                    <a:pt x="21" y="56"/>
                  </a:lnTo>
                  <a:lnTo>
                    <a:pt x="36" y="37"/>
                  </a:lnTo>
                  <a:lnTo>
                    <a:pt x="55" y="22"/>
                  </a:lnTo>
                  <a:lnTo>
                    <a:pt x="76" y="11"/>
                  </a:lnTo>
                  <a:lnTo>
                    <a:pt x="100" y="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58"/>
            <p:cNvSpPr>
              <a:spLocks/>
            </p:cNvSpPr>
            <p:nvPr/>
          </p:nvSpPr>
          <p:spPr bwMode="auto">
            <a:xfrm>
              <a:off x="2551113" y="4295775"/>
              <a:ext cx="530225" cy="252412"/>
            </a:xfrm>
            <a:custGeom>
              <a:avLst/>
              <a:gdLst>
                <a:gd name="T0" fmla="*/ 83 w 3340"/>
                <a:gd name="T1" fmla="*/ 0 h 1595"/>
                <a:gd name="T2" fmla="*/ 3256 w 3340"/>
                <a:gd name="T3" fmla="*/ 0 h 1595"/>
                <a:gd name="T4" fmla="*/ 3279 w 3340"/>
                <a:gd name="T5" fmla="*/ 3 h 1595"/>
                <a:gd name="T6" fmla="*/ 3298 w 3340"/>
                <a:gd name="T7" fmla="*/ 11 h 1595"/>
                <a:gd name="T8" fmla="*/ 3315 w 3340"/>
                <a:gd name="T9" fmla="*/ 25 h 1595"/>
                <a:gd name="T10" fmla="*/ 3329 w 3340"/>
                <a:gd name="T11" fmla="*/ 41 h 1595"/>
                <a:gd name="T12" fmla="*/ 3337 w 3340"/>
                <a:gd name="T13" fmla="*/ 61 h 1595"/>
                <a:gd name="T14" fmla="*/ 3340 w 3340"/>
                <a:gd name="T15" fmla="*/ 84 h 1595"/>
                <a:gd name="T16" fmla="*/ 3337 w 3340"/>
                <a:gd name="T17" fmla="*/ 105 h 1595"/>
                <a:gd name="T18" fmla="*/ 3329 w 3340"/>
                <a:gd name="T19" fmla="*/ 126 h 1595"/>
                <a:gd name="T20" fmla="*/ 3315 w 3340"/>
                <a:gd name="T21" fmla="*/ 142 h 1595"/>
                <a:gd name="T22" fmla="*/ 3298 w 3340"/>
                <a:gd name="T23" fmla="*/ 155 h 1595"/>
                <a:gd name="T24" fmla="*/ 3279 w 3340"/>
                <a:gd name="T25" fmla="*/ 164 h 1595"/>
                <a:gd name="T26" fmla="*/ 3256 w 3340"/>
                <a:gd name="T27" fmla="*/ 167 h 1595"/>
                <a:gd name="T28" fmla="*/ 3216 w 3340"/>
                <a:gd name="T29" fmla="*/ 167 h 1595"/>
                <a:gd name="T30" fmla="*/ 2951 w 3340"/>
                <a:gd name="T31" fmla="*/ 976 h 1595"/>
                <a:gd name="T32" fmla="*/ 2914 w 3340"/>
                <a:gd name="T33" fmla="*/ 974 h 1595"/>
                <a:gd name="T34" fmla="*/ 2876 w 3340"/>
                <a:gd name="T35" fmla="*/ 977 h 1595"/>
                <a:gd name="T36" fmla="*/ 2840 w 3340"/>
                <a:gd name="T37" fmla="*/ 986 h 1595"/>
                <a:gd name="T38" fmla="*/ 2803 w 3340"/>
                <a:gd name="T39" fmla="*/ 1000 h 1595"/>
                <a:gd name="T40" fmla="*/ 3075 w 3340"/>
                <a:gd name="T41" fmla="*/ 167 h 1595"/>
                <a:gd name="T42" fmla="*/ 2324 w 3340"/>
                <a:gd name="T43" fmla="*/ 167 h 1595"/>
                <a:gd name="T44" fmla="*/ 2763 w 3340"/>
                <a:gd name="T45" fmla="*/ 1507 h 1595"/>
                <a:gd name="T46" fmla="*/ 2766 w 3340"/>
                <a:gd name="T47" fmla="*/ 1524 h 1595"/>
                <a:gd name="T48" fmla="*/ 2765 w 3340"/>
                <a:gd name="T49" fmla="*/ 1542 h 1595"/>
                <a:gd name="T50" fmla="*/ 2759 w 3340"/>
                <a:gd name="T51" fmla="*/ 1558 h 1595"/>
                <a:gd name="T52" fmla="*/ 2750 w 3340"/>
                <a:gd name="T53" fmla="*/ 1573 h 1595"/>
                <a:gd name="T54" fmla="*/ 2736 w 3340"/>
                <a:gd name="T55" fmla="*/ 1584 h 1595"/>
                <a:gd name="T56" fmla="*/ 2720 w 3340"/>
                <a:gd name="T57" fmla="*/ 1592 h 1595"/>
                <a:gd name="T58" fmla="*/ 2703 w 3340"/>
                <a:gd name="T59" fmla="*/ 1595 h 1595"/>
                <a:gd name="T60" fmla="*/ 2685 w 3340"/>
                <a:gd name="T61" fmla="*/ 1593 h 1595"/>
                <a:gd name="T62" fmla="*/ 2669 w 3340"/>
                <a:gd name="T63" fmla="*/ 1588 h 1595"/>
                <a:gd name="T64" fmla="*/ 2655 w 3340"/>
                <a:gd name="T65" fmla="*/ 1579 h 1595"/>
                <a:gd name="T66" fmla="*/ 2643 w 3340"/>
                <a:gd name="T67" fmla="*/ 1565 h 1595"/>
                <a:gd name="T68" fmla="*/ 2636 w 3340"/>
                <a:gd name="T69" fmla="*/ 1549 h 1595"/>
                <a:gd name="T70" fmla="*/ 2183 w 3340"/>
                <a:gd name="T71" fmla="*/ 167 h 1595"/>
                <a:gd name="T72" fmla="*/ 915 w 3340"/>
                <a:gd name="T73" fmla="*/ 167 h 1595"/>
                <a:gd name="T74" fmla="*/ 915 w 3340"/>
                <a:gd name="T75" fmla="*/ 1590 h 1595"/>
                <a:gd name="T76" fmla="*/ 748 w 3340"/>
                <a:gd name="T77" fmla="*/ 1590 h 1595"/>
                <a:gd name="T78" fmla="*/ 748 w 3340"/>
                <a:gd name="T79" fmla="*/ 167 h 1595"/>
                <a:gd name="T80" fmla="*/ 83 w 3340"/>
                <a:gd name="T81" fmla="*/ 167 h 1595"/>
                <a:gd name="T82" fmla="*/ 61 w 3340"/>
                <a:gd name="T83" fmla="*/ 164 h 1595"/>
                <a:gd name="T84" fmla="*/ 41 w 3340"/>
                <a:gd name="T85" fmla="*/ 155 h 1595"/>
                <a:gd name="T86" fmla="*/ 24 w 3340"/>
                <a:gd name="T87" fmla="*/ 142 h 1595"/>
                <a:gd name="T88" fmla="*/ 11 w 3340"/>
                <a:gd name="T89" fmla="*/ 126 h 1595"/>
                <a:gd name="T90" fmla="*/ 3 w 3340"/>
                <a:gd name="T91" fmla="*/ 105 h 1595"/>
                <a:gd name="T92" fmla="*/ 0 w 3340"/>
                <a:gd name="T93" fmla="*/ 84 h 1595"/>
                <a:gd name="T94" fmla="*/ 3 w 3340"/>
                <a:gd name="T95" fmla="*/ 61 h 1595"/>
                <a:gd name="T96" fmla="*/ 11 w 3340"/>
                <a:gd name="T97" fmla="*/ 41 h 1595"/>
                <a:gd name="T98" fmla="*/ 24 w 3340"/>
                <a:gd name="T99" fmla="*/ 25 h 1595"/>
                <a:gd name="T100" fmla="*/ 41 w 3340"/>
                <a:gd name="T101" fmla="*/ 11 h 1595"/>
                <a:gd name="T102" fmla="*/ 61 w 3340"/>
                <a:gd name="T103" fmla="*/ 3 h 1595"/>
                <a:gd name="T104" fmla="*/ 83 w 3340"/>
                <a:gd name="T105" fmla="*/ 0 h 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40" h="1595">
                  <a:moveTo>
                    <a:pt x="83" y="0"/>
                  </a:moveTo>
                  <a:lnTo>
                    <a:pt x="3256" y="0"/>
                  </a:lnTo>
                  <a:lnTo>
                    <a:pt x="3279" y="3"/>
                  </a:lnTo>
                  <a:lnTo>
                    <a:pt x="3298" y="11"/>
                  </a:lnTo>
                  <a:lnTo>
                    <a:pt x="3315" y="25"/>
                  </a:lnTo>
                  <a:lnTo>
                    <a:pt x="3329" y="41"/>
                  </a:lnTo>
                  <a:lnTo>
                    <a:pt x="3337" y="61"/>
                  </a:lnTo>
                  <a:lnTo>
                    <a:pt x="3340" y="84"/>
                  </a:lnTo>
                  <a:lnTo>
                    <a:pt x="3337" y="105"/>
                  </a:lnTo>
                  <a:lnTo>
                    <a:pt x="3329" y="126"/>
                  </a:lnTo>
                  <a:lnTo>
                    <a:pt x="3315" y="142"/>
                  </a:lnTo>
                  <a:lnTo>
                    <a:pt x="3298" y="155"/>
                  </a:lnTo>
                  <a:lnTo>
                    <a:pt x="3279" y="164"/>
                  </a:lnTo>
                  <a:lnTo>
                    <a:pt x="3256" y="167"/>
                  </a:lnTo>
                  <a:lnTo>
                    <a:pt x="3216" y="167"/>
                  </a:lnTo>
                  <a:lnTo>
                    <a:pt x="2951" y="976"/>
                  </a:lnTo>
                  <a:lnTo>
                    <a:pt x="2914" y="974"/>
                  </a:lnTo>
                  <a:lnTo>
                    <a:pt x="2876" y="977"/>
                  </a:lnTo>
                  <a:lnTo>
                    <a:pt x="2840" y="986"/>
                  </a:lnTo>
                  <a:lnTo>
                    <a:pt x="2803" y="1000"/>
                  </a:lnTo>
                  <a:lnTo>
                    <a:pt x="3075" y="167"/>
                  </a:lnTo>
                  <a:lnTo>
                    <a:pt x="2324" y="167"/>
                  </a:lnTo>
                  <a:lnTo>
                    <a:pt x="2763" y="1507"/>
                  </a:lnTo>
                  <a:lnTo>
                    <a:pt x="2766" y="1524"/>
                  </a:lnTo>
                  <a:lnTo>
                    <a:pt x="2765" y="1542"/>
                  </a:lnTo>
                  <a:lnTo>
                    <a:pt x="2759" y="1558"/>
                  </a:lnTo>
                  <a:lnTo>
                    <a:pt x="2750" y="1573"/>
                  </a:lnTo>
                  <a:lnTo>
                    <a:pt x="2736" y="1584"/>
                  </a:lnTo>
                  <a:lnTo>
                    <a:pt x="2720" y="1592"/>
                  </a:lnTo>
                  <a:lnTo>
                    <a:pt x="2703" y="1595"/>
                  </a:lnTo>
                  <a:lnTo>
                    <a:pt x="2685" y="1593"/>
                  </a:lnTo>
                  <a:lnTo>
                    <a:pt x="2669" y="1588"/>
                  </a:lnTo>
                  <a:lnTo>
                    <a:pt x="2655" y="1579"/>
                  </a:lnTo>
                  <a:lnTo>
                    <a:pt x="2643" y="1565"/>
                  </a:lnTo>
                  <a:lnTo>
                    <a:pt x="2636" y="1549"/>
                  </a:lnTo>
                  <a:lnTo>
                    <a:pt x="2183" y="167"/>
                  </a:lnTo>
                  <a:lnTo>
                    <a:pt x="915" y="167"/>
                  </a:lnTo>
                  <a:lnTo>
                    <a:pt x="915" y="1590"/>
                  </a:lnTo>
                  <a:lnTo>
                    <a:pt x="748" y="1590"/>
                  </a:lnTo>
                  <a:lnTo>
                    <a:pt x="748" y="167"/>
                  </a:lnTo>
                  <a:lnTo>
                    <a:pt x="83" y="167"/>
                  </a:lnTo>
                  <a:lnTo>
                    <a:pt x="61" y="164"/>
                  </a:lnTo>
                  <a:lnTo>
                    <a:pt x="41" y="155"/>
                  </a:lnTo>
                  <a:lnTo>
                    <a:pt x="24" y="142"/>
                  </a:lnTo>
                  <a:lnTo>
                    <a:pt x="11" y="126"/>
                  </a:lnTo>
                  <a:lnTo>
                    <a:pt x="3" y="105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5"/>
                  </a:lnTo>
                  <a:lnTo>
                    <a:pt x="41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2" name="Group 941"/>
          <p:cNvGrpSpPr/>
          <p:nvPr/>
        </p:nvGrpSpPr>
        <p:grpSpPr>
          <a:xfrm>
            <a:off x="3441965" y="4305430"/>
            <a:ext cx="621348" cy="409316"/>
            <a:chOff x="3490913" y="4333875"/>
            <a:chExt cx="534987" cy="3524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6" name="Freeform 363"/>
            <p:cNvSpPr>
              <a:spLocks/>
            </p:cNvSpPr>
            <p:nvPr/>
          </p:nvSpPr>
          <p:spPr bwMode="auto">
            <a:xfrm>
              <a:off x="3606800" y="4421188"/>
              <a:ext cx="201612" cy="152400"/>
            </a:xfrm>
            <a:custGeom>
              <a:avLst/>
              <a:gdLst>
                <a:gd name="T0" fmla="*/ 372 w 1269"/>
                <a:gd name="T1" fmla="*/ 7 h 960"/>
                <a:gd name="T2" fmla="*/ 693 w 1269"/>
                <a:gd name="T3" fmla="*/ 109 h 960"/>
                <a:gd name="T4" fmla="*/ 747 w 1269"/>
                <a:gd name="T5" fmla="*/ 174 h 960"/>
                <a:gd name="T6" fmla="*/ 760 w 1269"/>
                <a:gd name="T7" fmla="*/ 258 h 960"/>
                <a:gd name="T8" fmla="*/ 608 w 1269"/>
                <a:gd name="T9" fmla="*/ 213 h 960"/>
                <a:gd name="T10" fmla="*/ 1101 w 1269"/>
                <a:gd name="T11" fmla="*/ 568 h 960"/>
                <a:gd name="T12" fmla="*/ 1108 w 1269"/>
                <a:gd name="T13" fmla="*/ 540 h 960"/>
                <a:gd name="T14" fmla="*/ 1113 w 1269"/>
                <a:gd name="T15" fmla="*/ 518 h 960"/>
                <a:gd name="T16" fmla="*/ 1120 w 1269"/>
                <a:gd name="T17" fmla="*/ 488 h 960"/>
                <a:gd name="T18" fmla="*/ 1133 w 1269"/>
                <a:gd name="T19" fmla="*/ 436 h 960"/>
                <a:gd name="T20" fmla="*/ 1154 w 1269"/>
                <a:gd name="T21" fmla="*/ 349 h 960"/>
                <a:gd name="T22" fmla="*/ 1181 w 1269"/>
                <a:gd name="T23" fmla="*/ 282 h 960"/>
                <a:gd name="T24" fmla="*/ 1229 w 1269"/>
                <a:gd name="T25" fmla="*/ 270 h 960"/>
                <a:gd name="T26" fmla="*/ 1266 w 1269"/>
                <a:gd name="T27" fmla="*/ 302 h 960"/>
                <a:gd name="T28" fmla="*/ 1261 w 1269"/>
                <a:gd name="T29" fmla="*/ 366 h 960"/>
                <a:gd name="T30" fmla="*/ 1246 w 1269"/>
                <a:gd name="T31" fmla="*/ 430 h 960"/>
                <a:gd name="T32" fmla="*/ 1236 w 1269"/>
                <a:gd name="T33" fmla="*/ 473 h 960"/>
                <a:gd name="T34" fmla="*/ 1226 w 1269"/>
                <a:gd name="T35" fmla="*/ 515 h 960"/>
                <a:gd name="T36" fmla="*/ 1210 w 1269"/>
                <a:gd name="T37" fmla="*/ 579 h 960"/>
                <a:gd name="T38" fmla="*/ 1234 w 1269"/>
                <a:gd name="T39" fmla="*/ 642 h 960"/>
                <a:gd name="T40" fmla="*/ 1248 w 1269"/>
                <a:gd name="T41" fmla="*/ 711 h 960"/>
                <a:gd name="T42" fmla="*/ 1215 w 1269"/>
                <a:gd name="T43" fmla="*/ 777 h 960"/>
                <a:gd name="T44" fmla="*/ 1150 w 1269"/>
                <a:gd name="T45" fmla="*/ 808 h 960"/>
                <a:gd name="T46" fmla="*/ 666 w 1269"/>
                <a:gd name="T47" fmla="*/ 750 h 960"/>
                <a:gd name="T48" fmla="*/ 614 w 1269"/>
                <a:gd name="T49" fmla="*/ 713 h 960"/>
                <a:gd name="T50" fmla="*/ 499 w 1269"/>
                <a:gd name="T51" fmla="*/ 746 h 960"/>
                <a:gd name="T52" fmla="*/ 531 w 1269"/>
                <a:gd name="T53" fmla="*/ 812 h 960"/>
                <a:gd name="T54" fmla="*/ 592 w 1269"/>
                <a:gd name="T55" fmla="*/ 855 h 960"/>
                <a:gd name="T56" fmla="*/ 484 w 1269"/>
                <a:gd name="T57" fmla="*/ 960 h 960"/>
                <a:gd name="T58" fmla="*/ 331 w 1269"/>
                <a:gd name="T59" fmla="*/ 960 h 960"/>
                <a:gd name="T60" fmla="*/ 160 w 1269"/>
                <a:gd name="T61" fmla="*/ 960 h 960"/>
                <a:gd name="T62" fmla="*/ 0 w 1269"/>
                <a:gd name="T63" fmla="*/ 960 h 960"/>
                <a:gd name="T64" fmla="*/ 0 w 1269"/>
                <a:gd name="T65" fmla="*/ 955 h 960"/>
                <a:gd name="T66" fmla="*/ 1 w 1269"/>
                <a:gd name="T67" fmla="*/ 949 h 960"/>
                <a:gd name="T68" fmla="*/ 3 w 1269"/>
                <a:gd name="T69" fmla="*/ 934 h 960"/>
                <a:gd name="T70" fmla="*/ 9 w 1269"/>
                <a:gd name="T71" fmla="*/ 904 h 960"/>
                <a:gd name="T72" fmla="*/ 19 w 1269"/>
                <a:gd name="T73" fmla="*/ 852 h 960"/>
                <a:gd name="T74" fmla="*/ 35 w 1269"/>
                <a:gd name="T75" fmla="*/ 773 h 960"/>
                <a:gd name="T76" fmla="*/ 58 w 1269"/>
                <a:gd name="T77" fmla="*/ 659 h 960"/>
                <a:gd name="T78" fmla="*/ 90 w 1269"/>
                <a:gd name="T79" fmla="*/ 502 h 960"/>
                <a:gd name="T80" fmla="*/ 132 w 1269"/>
                <a:gd name="T81" fmla="*/ 298 h 960"/>
                <a:gd name="T82" fmla="*/ 174 w 1269"/>
                <a:gd name="T83" fmla="*/ 105 h 960"/>
                <a:gd name="T84" fmla="*/ 220 w 1269"/>
                <a:gd name="T85" fmla="*/ 39 h 960"/>
                <a:gd name="T86" fmla="*/ 290 w 1269"/>
                <a:gd name="T87" fmla="*/ 4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9" h="960">
                  <a:moveTo>
                    <a:pt x="317" y="0"/>
                  </a:moveTo>
                  <a:lnTo>
                    <a:pt x="344" y="0"/>
                  </a:lnTo>
                  <a:lnTo>
                    <a:pt x="372" y="7"/>
                  </a:lnTo>
                  <a:lnTo>
                    <a:pt x="641" y="83"/>
                  </a:lnTo>
                  <a:lnTo>
                    <a:pt x="669" y="95"/>
                  </a:lnTo>
                  <a:lnTo>
                    <a:pt x="693" y="109"/>
                  </a:lnTo>
                  <a:lnTo>
                    <a:pt x="715" y="128"/>
                  </a:lnTo>
                  <a:lnTo>
                    <a:pt x="732" y="150"/>
                  </a:lnTo>
                  <a:lnTo>
                    <a:pt x="747" y="174"/>
                  </a:lnTo>
                  <a:lnTo>
                    <a:pt x="756" y="201"/>
                  </a:lnTo>
                  <a:lnTo>
                    <a:pt x="760" y="230"/>
                  </a:lnTo>
                  <a:lnTo>
                    <a:pt x="760" y="258"/>
                  </a:lnTo>
                  <a:lnTo>
                    <a:pt x="754" y="288"/>
                  </a:lnTo>
                  <a:lnTo>
                    <a:pt x="734" y="356"/>
                  </a:lnTo>
                  <a:lnTo>
                    <a:pt x="608" y="213"/>
                  </a:lnTo>
                  <a:lnTo>
                    <a:pt x="773" y="542"/>
                  </a:lnTo>
                  <a:lnTo>
                    <a:pt x="1098" y="582"/>
                  </a:lnTo>
                  <a:lnTo>
                    <a:pt x="1101" y="568"/>
                  </a:lnTo>
                  <a:lnTo>
                    <a:pt x="1104" y="557"/>
                  </a:lnTo>
                  <a:lnTo>
                    <a:pt x="1106" y="548"/>
                  </a:lnTo>
                  <a:lnTo>
                    <a:pt x="1108" y="540"/>
                  </a:lnTo>
                  <a:lnTo>
                    <a:pt x="1109" y="533"/>
                  </a:lnTo>
                  <a:lnTo>
                    <a:pt x="1111" y="525"/>
                  </a:lnTo>
                  <a:lnTo>
                    <a:pt x="1113" y="518"/>
                  </a:lnTo>
                  <a:lnTo>
                    <a:pt x="1115" y="509"/>
                  </a:lnTo>
                  <a:lnTo>
                    <a:pt x="1117" y="500"/>
                  </a:lnTo>
                  <a:lnTo>
                    <a:pt x="1120" y="488"/>
                  </a:lnTo>
                  <a:lnTo>
                    <a:pt x="1123" y="473"/>
                  </a:lnTo>
                  <a:lnTo>
                    <a:pt x="1128" y="457"/>
                  </a:lnTo>
                  <a:lnTo>
                    <a:pt x="1133" y="436"/>
                  </a:lnTo>
                  <a:lnTo>
                    <a:pt x="1139" y="412"/>
                  </a:lnTo>
                  <a:lnTo>
                    <a:pt x="1146" y="383"/>
                  </a:lnTo>
                  <a:lnTo>
                    <a:pt x="1154" y="349"/>
                  </a:lnTo>
                  <a:lnTo>
                    <a:pt x="1163" y="311"/>
                  </a:lnTo>
                  <a:lnTo>
                    <a:pt x="1169" y="294"/>
                  </a:lnTo>
                  <a:lnTo>
                    <a:pt x="1181" y="282"/>
                  </a:lnTo>
                  <a:lnTo>
                    <a:pt x="1195" y="273"/>
                  </a:lnTo>
                  <a:lnTo>
                    <a:pt x="1211" y="269"/>
                  </a:lnTo>
                  <a:lnTo>
                    <a:pt x="1229" y="270"/>
                  </a:lnTo>
                  <a:lnTo>
                    <a:pt x="1245" y="277"/>
                  </a:lnTo>
                  <a:lnTo>
                    <a:pt x="1257" y="288"/>
                  </a:lnTo>
                  <a:lnTo>
                    <a:pt x="1266" y="302"/>
                  </a:lnTo>
                  <a:lnTo>
                    <a:pt x="1269" y="319"/>
                  </a:lnTo>
                  <a:lnTo>
                    <a:pt x="1268" y="336"/>
                  </a:lnTo>
                  <a:lnTo>
                    <a:pt x="1261" y="366"/>
                  </a:lnTo>
                  <a:lnTo>
                    <a:pt x="1255" y="391"/>
                  </a:lnTo>
                  <a:lnTo>
                    <a:pt x="1250" y="413"/>
                  </a:lnTo>
                  <a:lnTo>
                    <a:pt x="1246" y="430"/>
                  </a:lnTo>
                  <a:lnTo>
                    <a:pt x="1242" y="446"/>
                  </a:lnTo>
                  <a:lnTo>
                    <a:pt x="1239" y="460"/>
                  </a:lnTo>
                  <a:lnTo>
                    <a:pt x="1236" y="473"/>
                  </a:lnTo>
                  <a:lnTo>
                    <a:pt x="1233" y="486"/>
                  </a:lnTo>
                  <a:lnTo>
                    <a:pt x="1230" y="500"/>
                  </a:lnTo>
                  <a:lnTo>
                    <a:pt x="1226" y="515"/>
                  </a:lnTo>
                  <a:lnTo>
                    <a:pt x="1221" y="533"/>
                  </a:lnTo>
                  <a:lnTo>
                    <a:pt x="1216" y="553"/>
                  </a:lnTo>
                  <a:lnTo>
                    <a:pt x="1210" y="579"/>
                  </a:lnTo>
                  <a:lnTo>
                    <a:pt x="1203" y="608"/>
                  </a:lnTo>
                  <a:lnTo>
                    <a:pt x="1220" y="624"/>
                  </a:lnTo>
                  <a:lnTo>
                    <a:pt x="1234" y="642"/>
                  </a:lnTo>
                  <a:lnTo>
                    <a:pt x="1243" y="664"/>
                  </a:lnTo>
                  <a:lnTo>
                    <a:pt x="1248" y="687"/>
                  </a:lnTo>
                  <a:lnTo>
                    <a:pt x="1248" y="711"/>
                  </a:lnTo>
                  <a:lnTo>
                    <a:pt x="1242" y="736"/>
                  </a:lnTo>
                  <a:lnTo>
                    <a:pt x="1231" y="758"/>
                  </a:lnTo>
                  <a:lnTo>
                    <a:pt x="1215" y="777"/>
                  </a:lnTo>
                  <a:lnTo>
                    <a:pt x="1197" y="792"/>
                  </a:lnTo>
                  <a:lnTo>
                    <a:pt x="1174" y="802"/>
                  </a:lnTo>
                  <a:lnTo>
                    <a:pt x="1150" y="808"/>
                  </a:lnTo>
                  <a:lnTo>
                    <a:pt x="1125" y="808"/>
                  </a:lnTo>
                  <a:lnTo>
                    <a:pt x="687" y="754"/>
                  </a:lnTo>
                  <a:lnTo>
                    <a:pt x="666" y="750"/>
                  </a:lnTo>
                  <a:lnTo>
                    <a:pt x="647" y="740"/>
                  </a:lnTo>
                  <a:lnTo>
                    <a:pt x="629" y="728"/>
                  </a:lnTo>
                  <a:lnTo>
                    <a:pt x="614" y="713"/>
                  </a:lnTo>
                  <a:lnTo>
                    <a:pt x="602" y="694"/>
                  </a:lnTo>
                  <a:lnTo>
                    <a:pt x="411" y="313"/>
                  </a:lnTo>
                  <a:lnTo>
                    <a:pt x="499" y="746"/>
                  </a:lnTo>
                  <a:lnTo>
                    <a:pt x="507" y="770"/>
                  </a:lnTo>
                  <a:lnTo>
                    <a:pt x="517" y="792"/>
                  </a:lnTo>
                  <a:lnTo>
                    <a:pt x="531" y="812"/>
                  </a:lnTo>
                  <a:lnTo>
                    <a:pt x="549" y="829"/>
                  </a:lnTo>
                  <a:lnTo>
                    <a:pt x="569" y="844"/>
                  </a:lnTo>
                  <a:lnTo>
                    <a:pt x="592" y="855"/>
                  </a:lnTo>
                  <a:lnTo>
                    <a:pt x="562" y="960"/>
                  </a:lnTo>
                  <a:lnTo>
                    <a:pt x="526" y="960"/>
                  </a:lnTo>
                  <a:lnTo>
                    <a:pt x="484" y="960"/>
                  </a:lnTo>
                  <a:lnTo>
                    <a:pt x="437" y="960"/>
                  </a:lnTo>
                  <a:lnTo>
                    <a:pt x="386" y="960"/>
                  </a:lnTo>
                  <a:lnTo>
                    <a:pt x="331" y="960"/>
                  </a:lnTo>
                  <a:lnTo>
                    <a:pt x="275" y="960"/>
                  </a:lnTo>
                  <a:lnTo>
                    <a:pt x="218" y="960"/>
                  </a:lnTo>
                  <a:lnTo>
                    <a:pt x="160" y="960"/>
                  </a:lnTo>
                  <a:lnTo>
                    <a:pt x="104" y="960"/>
                  </a:lnTo>
                  <a:lnTo>
                    <a:pt x="50" y="960"/>
                  </a:lnTo>
                  <a:lnTo>
                    <a:pt x="0" y="960"/>
                  </a:lnTo>
                  <a:lnTo>
                    <a:pt x="0" y="958"/>
                  </a:lnTo>
                  <a:lnTo>
                    <a:pt x="0" y="957"/>
                  </a:lnTo>
                  <a:lnTo>
                    <a:pt x="0" y="955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1" y="949"/>
                  </a:lnTo>
                  <a:lnTo>
                    <a:pt x="1" y="945"/>
                  </a:lnTo>
                  <a:lnTo>
                    <a:pt x="2" y="940"/>
                  </a:lnTo>
                  <a:lnTo>
                    <a:pt x="3" y="934"/>
                  </a:lnTo>
                  <a:lnTo>
                    <a:pt x="5" y="926"/>
                  </a:lnTo>
                  <a:lnTo>
                    <a:pt x="6" y="916"/>
                  </a:lnTo>
                  <a:lnTo>
                    <a:pt x="9" y="904"/>
                  </a:lnTo>
                  <a:lnTo>
                    <a:pt x="11" y="890"/>
                  </a:lnTo>
                  <a:lnTo>
                    <a:pt x="15" y="872"/>
                  </a:lnTo>
                  <a:lnTo>
                    <a:pt x="19" y="852"/>
                  </a:lnTo>
                  <a:lnTo>
                    <a:pt x="24" y="829"/>
                  </a:lnTo>
                  <a:lnTo>
                    <a:pt x="30" y="803"/>
                  </a:lnTo>
                  <a:lnTo>
                    <a:pt x="35" y="773"/>
                  </a:lnTo>
                  <a:lnTo>
                    <a:pt x="42" y="738"/>
                  </a:lnTo>
                  <a:lnTo>
                    <a:pt x="50" y="700"/>
                  </a:lnTo>
                  <a:lnTo>
                    <a:pt x="58" y="659"/>
                  </a:lnTo>
                  <a:lnTo>
                    <a:pt x="69" y="611"/>
                  </a:lnTo>
                  <a:lnTo>
                    <a:pt x="79" y="559"/>
                  </a:lnTo>
                  <a:lnTo>
                    <a:pt x="90" y="502"/>
                  </a:lnTo>
                  <a:lnTo>
                    <a:pt x="103" y="440"/>
                  </a:lnTo>
                  <a:lnTo>
                    <a:pt x="117" y="372"/>
                  </a:lnTo>
                  <a:lnTo>
                    <a:pt x="132" y="298"/>
                  </a:lnTo>
                  <a:lnTo>
                    <a:pt x="148" y="218"/>
                  </a:lnTo>
                  <a:lnTo>
                    <a:pt x="166" y="131"/>
                  </a:lnTo>
                  <a:lnTo>
                    <a:pt x="174" y="105"/>
                  </a:lnTo>
                  <a:lnTo>
                    <a:pt x="186" y="80"/>
                  </a:lnTo>
                  <a:lnTo>
                    <a:pt x="201" y="58"/>
                  </a:lnTo>
                  <a:lnTo>
                    <a:pt x="220" y="39"/>
                  </a:lnTo>
                  <a:lnTo>
                    <a:pt x="241" y="24"/>
                  </a:lnTo>
                  <a:lnTo>
                    <a:pt x="265" y="12"/>
                  </a:lnTo>
                  <a:lnTo>
                    <a:pt x="290" y="4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64"/>
            <p:cNvSpPr>
              <a:spLocks/>
            </p:cNvSpPr>
            <p:nvPr/>
          </p:nvSpPr>
          <p:spPr bwMode="auto">
            <a:xfrm>
              <a:off x="3668713" y="4333875"/>
              <a:ext cx="77787" cy="77788"/>
            </a:xfrm>
            <a:custGeom>
              <a:avLst/>
              <a:gdLst>
                <a:gd name="T0" fmla="*/ 244 w 487"/>
                <a:gd name="T1" fmla="*/ 0 h 488"/>
                <a:gd name="T2" fmla="*/ 283 w 487"/>
                <a:gd name="T3" fmla="*/ 3 h 488"/>
                <a:gd name="T4" fmla="*/ 321 w 487"/>
                <a:gd name="T5" fmla="*/ 12 h 488"/>
                <a:gd name="T6" fmla="*/ 356 w 487"/>
                <a:gd name="T7" fmla="*/ 28 h 488"/>
                <a:gd name="T8" fmla="*/ 387 w 487"/>
                <a:gd name="T9" fmla="*/ 47 h 488"/>
                <a:gd name="T10" fmla="*/ 416 w 487"/>
                <a:gd name="T11" fmla="*/ 72 h 488"/>
                <a:gd name="T12" fmla="*/ 440 w 487"/>
                <a:gd name="T13" fmla="*/ 100 h 488"/>
                <a:gd name="T14" fmla="*/ 460 w 487"/>
                <a:gd name="T15" fmla="*/ 132 h 488"/>
                <a:gd name="T16" fmla="*/ 475 w 487"/>
                <a:gd name="T17" fmla="*/ 167 h 488"/>
                <a:gd name="T18" fmla="*/ 484 w 487"/>
                <a:gd name="T19" fmla="*/ 205 h 488"/>
                <a:gd name="T20" fmla="*/ 487 w 487"/>
                <a:gd name="T21" fmla="*/ 244 h 488"/>
                <a:gd name="T22" fmla="*/ 484 w 487"/>
                <a:gd name="T23" fmla="*/ 284 h 488"/>
                <a:gd name="T24" fmla="*/ 475 w 487"/>
                <a:gd name="T25" fmla="*/ 321 h 488"/>
                <a:gd name="T26" fmla="*/ 460 w 487"/>
                <a:gd name="T27" fmla="*/ 356 h 488"/>
                <a:gd name="T28" fmla="*/ 440 w 487"/>
                <a:gd name="T29" fmla="*/ 388 h 488"/>
                <a:gd name="T30" fmla="*/ 416 w 487"/>
                <a:gd name="T31" fmla="*/ 417 h 488"/>
                <a:gd name="T32" fmla="*/ 387 w 487"/>
                <a:gd name="T33" fmla="*/ 441 h 488"/>
                <a:gd name="T34" fmla="*/ 356 w 487"/>
                <a:gd name="T35" fmla="*/ 461 h 488"/>
                <a:gd name="T36" fmla="*/ 321 w 487"/>
                <a:gd name="T37" fmla="*/ 476 h 488"/>
                <a:gd name="T38" fmla="*/ 283 w 487"/>
                <a:gd name="T39" fmla="*/ 485 h 488"/>
                <a:gd name="T40" fmla="*/ 244 w 487"/>
                <a:gd name="T41" fmla="*/ 488 h 488"/>
                <a:gd name="T42" fmla="*/ 205 w 487"/>
                <a:gd name="T43" fmla="*/ 485 h 488"/>
                <a:gd name="T44" fmla="*/ 167 w 487"/>
                <a:gd name="T45" fmla="*/ 476 h 488"/>
                <a:gd name="T46" fmla="*/ 132 w 487"/>
                <a:gd name="T47" fmla="*/ 461 h 488"/>
                <a:gd name="T48" fmla="*/ 100 w 487"/>
                <a:gd name="T49" fmla="*/ 441 h 488"/>
                <a:gd name="T50" fmla="*/ 72 w 487"/>
                <a:gd name="T51" fmla="*/ 417 h 488"/>
                <a:gd name="T52" fmla="*/ 47 w 487"/>
                <a:gd name="T53" fmla="*/ 388 h 488"/>
                <a:gd name="T54" fmla="*/ 28 w 487"/>
                <a:gd name="T55" fmla="*/ 356 h 488"/>
                <a:gd name="T56" fmla="*/ 13 w 487"/>
                <a:gd name="T57" fmla="*/ 321 h 488"/>
                <a:gd name="T58" fmla="*/ 3 w 487"/>
                <a:gd name="T59" fmla="*/ 284 h 488"/>
                <a:gd name="T60" fmla="*/ 0 w 487"/>
                <a:gd name="T61" fmla="*/ 244 h 488"/>
                <a:gd name="T62" fmla="*/ 3 w 487"/>
                <a:gd name="T63" fmla="*/ 205 h 488"/>
                <a:gd name="T64" fmla="*/ 13 w 487"/>
                <a:gd name="T65" fmla="*/ 167 h 488"/>
                <a:gd name="T66" fmla="*/ 28 w 487"/>
                <a:gd name="T67" fmla="*/ 132 h 488"/>
                <a:gd name="T68" fmla="*/ 47 w 487"/>
                <a:gd name="T69" fmla="*/ 100 h 488"/>
                <a:gd name="T70" fmla="*/ 72 w 487"/>
                <a:gd name="T71" fmla="*/ 72 h 488"/>
                <a:gd name="T72" fmla="*/ 100 w 487"/>
                <a:gd name="T73" fmla="*/ 47 h 488"/>
                <a:gd name="T74" fmla="*/ 132 w 487"/>
                <a:gd name="T75" fmla="*/ 28 h 488"/>
                <a:gd name="T76" fmla="*/ 167 w 487"/>
                <a:gd name="T77" fmla="*/ 12 h 488"/>
                <a:gd name="T78" fmla="*/ 205 w 487"/>
                <a:gd name="T79" fmla="*/ 3 h 488"/>
                <a:gd name="T80" fmla="*/ 244 w 487"/>
                <a:gd name="T8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7" h="488">
                  <a:moveTo>
                    <a:pt x="244" y="0"/>
                  </a:moveTo>
                  <a:lnTo>
                    <a:pt x="283" y="3"/>
                  </a:lnTo>
                  <a:lnTo>
                    <a:pt x="321" y="12"/>
                  </a:lnTo>
                  <a:lnTo>
                    <a:pt x="356" y="28"/>
                  </a:lnTo>
                  <a:lnTo>
                    <a:pt x="387" y="47"/>
                  </a:lnTo>
                  <a:lnTo>
                    <a:pt x="416" y="72"/>
                  </a:lnTo>
                  <a:lnTo>
                    <a:pt x="440" y="100"/>
                  </a:lnTo>
                  <a:lnTo>
                    <a:pt x="460" y="132"/>
                  </a:lnTo>
                  <a:lnTo>
                    <a:pt x="475" y="167"/>
                  </a:lnTo>
                  <a:lnTo>
                    <a:pt x="484" y="205"/>
                  </a:lnTo>
                  <a:lnTo>
                    <a:pt x="487" y="244"/>
                  </a:lnTo>
                  <a:lnTo>
                    <a:pt x="484" y="284"/>
                  </a:lnTo>
                  <a:lnTo>
                    <a:pt x="475" y="321"/>
                  </a:lnTo>
                  <a:lnTo>
                    <a:pt x="460" y="356"/>
                  </a:lnTo>
                  <a:lnTo>
                    <a:pt x="440" y="388"/>
                  </a:lnTo>
                  <a:lnTo>
                    <a:pt x="416" y="417"/>
                  </a:lnTo>
                  <a:lnTo>
                    <a:pt x="387" y="441"/>
                  </a:lnTo>
                  <a:lnTo>
                    <a:pt x="356" y="461"/>
                  </a:lnTo>
                  <a:lnTo>
                    <a:pt x="321" y="476"/>
                  </a:lnTo>
                  <a:lnTo>
                    <a:pt x="283" y="485"/>
                  </a:lnTo>
                  <a:lnTo>
                    <a:pt x="244" y="488"/>
                  </a:lnTo>
                  <a:lnTo>
                    <a:pt x="205" y="485"/>
                  </a:lnTo>
                  <a:lnTo>
                    <a:pt x="167" y="476"/>
                  </a:lnTo>
                  <a:lnTo>
                    <a:pt x="132" y="461"/>
                  </a:lnTo>
                  <a:lnTo>
                    <a:pt x="100" y="441"/>
                  </a:lnTo>
                  <a:lnTo>
                    <a:pt x="72" y="417"/>
                  </a:lnTo>
                  <a:lnTo>
                    <a:pt x="47" y="388"/>
                  </a:lnTo>
                  <a:lnTo>
                    <a:pt x="28" y="356"/>
                  </a:lnTo>
                  <a:lnTo>
                    <a:pt x="13" y="321"/>
                  </a:lnTo>
                  <a:lnTo>
                    <a:pt x="3" y="284"/>
                  </a:lnTo>
                  <a:lnTo>
                    <a:pt x="0" y="244"/>
                  </a:lnTo>
                  <a:lnTo>
                    <a:pt x="3" y="205"/>
                  </a:lnTo>
                  <a:lnTo>
                    <a:pt x="13" y="167"/>
                  </a:lnTo>
                  <a:lnTo>
                    <a:pt x="28" y="132"/>
                  </a:lnTo>
                  <a:lnTo>
                    <a:pt x="47" y="100"/>
                  </a:lnTo>
                  <a:lnTo>
                    <a:pt x="72" y="72"/>
                  </a:lnTo>
                  <a:lnTo>
                    <a:pt x="100" y="47"/>
                  </a:lnTo>
                  <a:lnTo>
                    <a:pt x="132" y="28"/>
                  </a:lnTo>
                  <a:lnTo>
                    <a:pt x="167" y="12"/>
                  </a:lnTo>
                  <a:lnTo>
                    <a:pt x="205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65"/>
            <p:cNvSpPr>
              <a:spLocks/>
            </p:cNvSpPr>
            <p:nvPr/>
          </p:nvSpPr>
          <p:spPr bwMode="auto">
            <a:xfrm>
              <a:off x="3690938" y="4495800"/>
              <a:ext cx="227012" cy="139700"/>
            </a:xfrm>
            <a:custGeom>
              <a:avLst/>
              <a:gdLst>
                <a:gd name="T0" fmla="*/ 1282 w 1427"/>
                <a:gd name="T1" fmla="*/ 6 h 878"/>
                <a:gd name="T2" fmla="*/ 1309 w 1427"/>
                <a:gd name="T3" fmla="*/ 47 h 878"/>
                <a:gd name="T4" fmla="*/ 1322 w 1427"/>
                <a:gd name="T5" fmla="*/ 147 h 878"/>
                <a:gd name="T6" fmla="*/ 1329 w 1427"/>
                <a:gd name="T7" fmla="*/ 205 h 878"/>
                <a:gd name="T8" fmla="*/ 1333 w 1427"/>
                <a:gd name="T9" fmla="*/ 243 h 878"/>
                <a:gd name="T10" fmla="*/ 1338 w 1427"/>
                <a:gd name="T11" fmla="*/ 284 h 878"/>
                <a:gd name="T12" fmla="*/ 1346 w 1427"/>
                <a:gd name="T13" fmla="*/ 350 h 878"/>
                <a:gd name="T14" fmla="*/ 1360 w 1427"/>
                <a:gd name="T15" fmla="*/ 426 h 878"/>
                <a:gd name="T16" fmla="*/ 1405 w 1427"/>
                <a:gd name="T17" fmla="*/ 485 h 878"/>
                <a:gd name="T18" fmla="*/ 1427 w 1427"/>
                <a:gd name="T19" fmla="*/ 581 h 878"/>
                <a:gd name="T20" fmla="*/ 1416 w 1427"/>
                <a:gd name="T21" fmla="*/ 792 h 878"/>
                <a:gd name="T22" fmla="*/ 1364 w 1427"/>
                <a:gd name="T23" fmla="*/ 854 h 878"/>
                <a:gd name="T24" fmla="*/ 1287 w 1427"/>
                <a:gd name="T25" fmla="*/ 877 h 878"/>
                <a:gd name="T26" fmla="*/ 1286 w 1427"/>
                <a:gd name="T27" fmla="*/ 877 h 878"/>
                <a:gd name="T28" fmla="*/ 1284 w 1427"/>
                <a:gd name="T29" fmla="*/ 877 h 878"/>
                <a:gd name="T30" fmla="*/ 1271 w 1427"/>
                <a:gd name="T31" fmla="*/ 877 h 878"/>
                <a:gd name="T32" fmla="*/ 1242 w 1427"/>
                <a:gd name="T33" fmla="*/ 877 h 878"/>
                <a:gd name="T34" fmla="*/ 1189 w 1427"/>
                <a:gd name="T35" fmla="*/ 877 h 878"/>
                <a:gd name="T36" fmla="*/ 1106 w 1427"/>
                <a:gd name="T37" fmla="*/ 878 h 878"/>
                <a:gd name="T38" fmla="*/ 985 w 1427"/>
                <a:gd name="T39" fmla="*/ 878 h 878"/>
                <a:gd name="T40" fmla="*/ 820 w 1427"/>
                <a:gd name="T41" fmla="*/ 878 h 878"/>
                <a:gd name="T42" fmla="*/ 604 w 1427"/>
                <a:gd name="T43" fmla="*/ 878 h 878"/>
                <a:gd name="T44" fmla="*/ 329 w 1427"/>
                <a:gd name="T45" fmla="*/ 878 h 878"/>
                <a:gd name="T46" fmla="*/ 85 w 1427"/>
                <a:gd name="T47" fmla="*/ 875 h 878"/>
                <a:gd name="T48" fmla="*/ 25 w 1427"/>
                <a:gd name="T49" fmla="*/ 836 h 878"/>
                <a:gd name="T50" fmla="*/ 0 w 1427"/>
                <a:gd name="T51" fmla="*/ 768 h 878"/>
                <a:gd name="T52" fmla="*/ 25 w 1427"/>
                <a:gd name="T53" fmla="*/ 698 h 878"/>
                <a:gd name="T54" fmla="*/ 85 w 1427"/>
                <a:gd name="T55" fmla="*/ 660 h 878"/>
                <a:gd name="T56" fmla="*/ 1189 w 1427"/>
                <a:gd name="T57" fmla="*/ 651 h 878"/>
                <a:gd name="T58" fmla="*/ 309 w 1427"/>
                <a:gd name="T59" fmla="*/ 537 h 878"/>
                <a:gd name="T60" fmla="*/ 387 w 1427"/>
                <a:gd name="T61" fmla="*/ 453 h 878"/>
                <a:gd name="T62" fmla="*/ 612 w 1427"/>
                <a:gd name="T63" fmla="*/ 452 h 878"/>
                <a:gd name="T64" fmla="*/ 707 w 1427"/>
                <a:gd name="T65" fmla="*/ 427 h 878"/>
                <a:gd name="T66" fmla="*/ 781 w 1427"/>
                <a:gd name="T67" fmla="*/ 367 h 878"/>
                <a:gd name="T68" fmla="*/ 836 w 1427"/>
                <a:gd name="T69" fmla="*/ 298 h 878"/>
                <a:gd name="T70" fmla="*/ 842 w 1427"/>
                <a:gd name="T71" fmla="*/ 223 h 878"/>
                <a:gd name="T72" fmla="*/ 848 w 1427"/>
                <a:gd name="T73" fmla="*/ 158 h 878"/>
                <a:gd name="T74" fmla="*/ 855 w 1427"/>
                <a:gd name="T75" fmla="*/ 74 h 878"/>
                <a:gd name="T76" fmla="*/ 881 w 1427"/>
                <a:gd name="T77" fmla="*/ 32 h 878"/>
                <a:gd name="T78" fmla="*/ 930 w 1427"/>
                <a:gd name="T79" fmla="*/ 29 h 878"/>
                <a:gd name="T80" fmla="*/ 962 w 1427"/>
                <a:gd name="T81" fmla="*/ 66 h 878"/>
                <a:gd name="T82" fmla="*/ 958 w 1427"/>
                <a:gd name="T83" fmla="*/ 145 h 878"/>
                <a:gd name="T84" fmla="*/ 953 w 1427"/>
                <a:gd name="T85" fmla="*/ 204 h 878"/>
                <a:gd name="T86" fmla="*/ 949 w 1427"/>
                <a:gd name="T87" fmla="*/ 244 h 878"/>
                <a:gd name="T88" fmla="*/ 945 w 1427"/>
                <a:gd name="T89" fmla="*/ 290 h 878"/>
                <a:gd name="T90" fmla="*/ 939 w 1427"/>
                <a:gd name="T91" fmla="*/ 368 h 878"/>
                <a:gd name="T92" fmla="*/ 1030 w 1427"/>
                <a:gd name="T93" fmla="*/ 135 h 878"/>
                <a:gd name="T94" fmla="*/ 1064 w 1427"/>
                <a:gd name="T95" fmla="*/ 101 h 878"/>
                <a:gd name="T96" fmla="*/ 1113 w 1427"/>
                <a:gd name="T97" fmla="*/ 109 h 878"/>
                <a:gd name="T98" fmla="*/ 1136 w 1427"/>
                <a:gd name="T99" fmla="*/ 153 h 878"/>
                <a:gd name="T100" fmla="*/ 1184 w 1427"/>
                <a:gd name="T101" fmla="*/ 369 h 878"/>
                <a:gd name="T102" fmla="*/ 1221 w 1427"/>
                <a:gd name="T103" fmla="*/ 370 h 878"/>
                <a:gd name="T104" fmla="*/ 1235 w 1427"/>
                <a:gd name="T105" fmla="*/ 370 h 878"/>
                <a:gd name="T106" fmla="*/ 1227 w 1427"/>
                <a:gd name="T107" fmla="*/ 270 h 878"/>
                <a:gd name="T108" fmla="*/ 1213 w 1427"/>
                <a:gd name="T109" fmla="*/ 163 h 878"/>
                <a:gd name="T110" fmla="*/ 1205 w 1427"/>
                <a:gd name="T111" fmla="*/ 93 h 878"/>
                <a:gd name="T112" fmla="*/ 1202 w 1427"/>
                <a:gd name="T113" fmla="*/ 43 h 878"/>
                <a:gd name="T114" fmla="*/ 1232 w 1427"/>
                <a:gd name="T115" fmla="*/ 5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27" h="878">
                  <a:moveTo>
                    <a:pt x="1249" y="0"/>
                  </a:moveTo>
                  <a:lnTo>
                    <a:pt x="1266" y="1"/>
                  </a:lnTo>
                  <a:lnTo>
                    <a:pt x="1282" y="6"/>
                  </a:lnTo>
                  <a:lnTo>
                    <a:pt x="1295" y="17"/>
                  </a:lnTo>
                  <a:lnTo>
                    <a:pt x="1304" y="31"/>
                  </a:lnTo>
                  <a:lnTo>
                    <a:pt x="1309" y="47"/>
                  </a:lnTo>
                  <a:lnTo>
                    <a:pt x="1314" y="87"/>
                  </a:lnTo>
                  <a:lnTo>
                    <a:pt x="1318" y="120"/>
                  </a:lnTo>
                  <a:lnTo>
                    <a:pt x="1322" y="147"/>
                  </a:lnTo>
                  <a:lnTo>
                    <a:pt x="1324" y="170"/>
                  </a:lnTo>
                  <a:lnTo>
                    <a:pt x="1327" y="189"/>
                  </a:lnTo>
                  <a:lnTo>
                    <a:pt x="1329" y="205"/>
                  </a:lnTo>
                  <a:lnTo>
                    <a:pt x="1330" y="218"/>
                  </a:lnTo>
                  <a:lnTo>
                    <a:pt x="1332" y="231"/>
                  </a:lnTo>
                  <a:lnTo>
                    <a:pt x="1333" y="243"/>
                  </a:lnTo>
                  <a:lnTo>
                    <a:pt x="1335" y="255"/>
                  </a:lnTo>
                  <a:lnTo>
                    <a:pt x="1336" y="268"/>
                  </a:lnTo>
                  <a:lnTo>
                    <a:pt x="1338" y="284"/>
                  </a:lnTo>
                  <a:lnTo>
                    <a:pt x="1340" y="302"/>
                  </a:lnTo>
                  <a:lnTo>
                    <a:pt x="1343" y="325"/>
                  </a:lnTo>
                  <a:lnTo>
                    <a:pt x="1346" y="350"/>
                  </a:lnTo>
                  <a:lnTo>
                    <a:pt x="1350" y="382"/>
                  </a:lnTo>
                  <a:lnTo>
                    <a:pt x="1354" y="420"/>
                  </a:lnTo>
                  <a:lnTo>
                    <a:pt x="1360" y="426"/>
                  </a:lnTo>
                  <a:lnTo>
                    <a:pt x="1367" y="431"/>
                  </a:lnTo>
                  <a:lnTo>
                    <a:pt x="1388" y="457"/>
                  </a:lnTo>
                  <a:lnTo>
                    <a:pt x="1405" y="485"/>
                  </a:lnTo>
                  <a:lnTo>
                    <a:pt x="1418" y="515"/>
                  </a:lnTo>
                  <a:lnTo>
                    <a:pt x="1425" y="547"/>
                  </a:lnTo>
                  <a:lnTo>
                    <a:pt x="1427" y="581"/>
                  </a:lnTo>
                  <a:lnTo>
                    <a:pt x="1427" y="738"/>
                  </a:lnTo>
                  <a:lnTo>
                    <a:pt x="1424" y="767"/>
                  </a:lnTo>
                  <a:lnTo>
                    <a:pt x="1416" y="792"/>
                  </a:lnTo>
                  <a:lnTo>
                    <a:pt x="1402" y="816"/>
                  </a:lnTo>
                  <a:lnTo>
                    <a:pt x="1385" y="836"/>
                  </a:lnTo>
                  <a:lnTo>
                    <a:pt x="1364" y="854"/>
                  </a:lnTo>
                  <a:lnTo>
                    <a:pt x="1341" y="866"/>
                  </a:lnTo>
                  <a:lnTo>
                    <a:pt x="1314" y="874"/>
                  </a:lnTo>
                  <a:lnTo>
                    <a:pt x="1287" y="877"/>
                  </a:lnTo>
                  <a:lnTo>
                    <a:pt x="1286" y="877"/>
                  </a:lnTo>
                  <a:lnTo>
                    <a:pt x="1286" y="877"/>
                  </a:lnTo>
                  <a:lnTo>
                    <a:pt x="1286" y="877"/>
                  </a:lnTo>
                  <a:lnTo>
                    <a:pt x="1286" y="877"/>
                  </a:lnTo>
                  <a:lnTo>
                    <a:pt x="1285" y="877"/>
                  </a:lnTo>
                  <a:lnTo>
                    <a:pt x="1284" y="877"/>
                  </a:lnTo>
                  <a:lnTo>
                    <a:pt x="1281" y="877"/>
                  </a:lnTo>
                  <a:lnTo>
                    <a:pt x="1277" y="877"/>
                  </a:lnTo>
                  <a:lnTo>
                    <a:pt x="1271" y="877"/>
                  </a:lnTo>
                  <a:lnTo>
                    <a:pt x="1263" y="877"/>
                  </a:lnTo>
                  <a:lnTo>
                    <a:pt x="1253" y="877"/>
                  </a:lnTo>
                  <a:lnTo>
                    <a:pt x="1242" y="877"/>
                  </a:lnTo>
                  <a:lnTo>
                    <a:pt x="1227" y="877"/>
                  </a:lnTo>
                  <a:lnTo>
                    <a:pt x="1209" y="877"/>
                  </a:lnTo>
                  <a:lnTo>
                    <a:pt x="1189" y="877"/>
                  </a:lnTo>
                  <a:lnTo>
                    <a:pt x="1165" y="878"/>
                  </a:lnTo>
                  <a:lnTo>
                    <a:pt x="1137" y="878"/>
                  </a:lnTo>
                  <a:lnTo>
                    <a:pt x="1106" y="878"/>
                  </a:lnTo>
                  <a:lnTo>
                    <a:pt x="1070" y="878"/>
                  </a:lnTo>
                  <a:lnTo>
                    <a:pt x="1030" y="878"/>
                  </a:lnTo>
                  <a:lnTo>
                    <a:pt x="985" y="878"/>
                  </a:lnTo>
                  <a:lnTo>
                    <a:pt x="936" y="878"/>
                  </a:lnTo>
                  <a:lnTo>
                    <a:pt x="880" y="878"/>
                  </a:lnTo>
                  <a:lnTo>
                    <a:pt x="820" y="878"/>
                  </a:lnTo>
                  <a:lnTo>
                    <a:pt x="754" y="878"/>
                  </a:lnTo>
                  <a:lnTo>
                    <a:pt x="681" y="878"/>
                  </a:lnTo>
                  <a:lnTo>
                    <a:pt x="604" y="878"/>
                  </a:lnTo>
                  <a:lnTo>
                    <a:pt x="519" y="878"/>
                  </a:lnTo>
                  <a:lnTo>
                    <a:pt x="427" y="878"/>
                  </a:lnTo>
                  <a:lnTo>
                    <a:pt x="329" y="878"/>
                  </a:lnTo>
                  <a:lnTo>
                    <a:pt x="224" y="878"/>
                  </a:lnTo>
                  <a:lnTo>
                    <a:pt x="110" y="878"/>
                  </a:lnTo>
                  <a:lnTo>
                    <a:pt x="85" y="875"/>
                  </a:lnTo>
                  <a:lnTo>
                    <a:pt x="61" y="867"/>
                  </a:lnTo>
                  <a:lnTo>
                    <a:pt x="41" y="854"/>
                  </a:lnTo>
                  <a:lnTo>
                    <a:pt x="25" y="836"/>
                  </a:lnTo>
                  <a:lnTo>
                    <a:pt x="11" y="816"/>
                  </a:lnTo>
                  <a:lnTo>
                    <a:pt x="3" y="793"/>
                  </a:lnTo>
                  <a:lnTo>
                    <a:pt x="0" y="768"/>
                  </a:lnTo>
                  <a:lnTo>
                    <a:pt x="3" y="742"/>
                  </a:lnTo>
                  <a:lnTo>
                    <a:pt x="11" y="719"/>
                  </a:lnTo>
                  <a:lnTo>
                    <a:pt x="25" y="698"/>
                  </a:lnTo>
                  <a:lnTo>
                    <a:pt x="41" y="682"/>
                  </a:lnTo>
                  <a:lnTo>
                    <a:pt x="61" y="669"/>
                  </a:lnTo>
                  <a:lnTo>
                    <a:pt x="85" y="660"/>
                  </a:lnTo>
                  <a:lnTo>
                    <a:pt x="110" y="657"/>
                  </a:lnTo>
                  <a:lnTo>
                    <a:pt x="1207" y="657"/>
                  </a:lnTo>
                  <a:lnTo>
                    <a:pt x="1189" y="651"/>
                  </a:lnTo>
                  <a:lnTo>
                    <a:pt x="1170" y="648"/>
                  </a:lnTo>
                  <a:lnTo>
                    <a:pt x="288" y="569"/>
                  </a:lnTo>
                  <a:lnTo>
                    <a:pt x="309" y="537"/>
                  </a:lnTo>
                  <a:lnTo>
                    <a:pt x="332" y="506"/>
                  </a:lnTo>
                  <a:lnTo>
                    <a:pt x="359" y="478"/>
                  </a:lnTo>
                  <a:lnTo>
                    <a:pt x="387" y="453"/>
                  </a:lnTo>
                  <a:lnTo>
                    <a:pt x="418" y="430"/>
                  </a:lnTo>
                  <a:lnTo>
                    <a:pt x="578" y="450"/>
                  </a:lnTo>
                  <a:lnTo>
                    <a:pt x="612" y="452"/>
                  </a:lnTo>
                  <a:lnTo>
                    <a:pt x="646" y="449"/>
                  </a:lnTo>
                  <a:lnTo>
                    <a:pt x="677" y="440"/>
                  </a:lnTo>
                  <a:lnTo>
                    <a:pt x="707" y="427"/>
                  </a:lnTo>
                  <a:lnTo>
                    <a:pt x="734" y="411"/>
                  </a:lnTo>
                  <a:lnTo>
                    <a:pt x="759" y="390"/>
                  </a:lnTo>
                  <a:lnTo>
                    <a:pt x="781" y="367"/>
                  </a:lnTo>
                  <a:lnTo>
                    <a:pt x="829" y="368"/>
                  </a:lnTo>
                  <a:lnTo>
                    <a:pt x="832" y="330"/>
                  </a:lnTo>
                  <a:lnTo>
                    <a:pt x="836" y="298"/>
                  </a:lnTo>
                  <a:lnTo>
                    <a:pt x="838" y="270"/>
                  </a:lnTo>
                  <a:lnTo>
                    <a:pt x="840" y="246"/>
                  </a:lnTo>
                  <a:lnTo>
                    <a:pt x="842" y="223"/>
                  </a:lnTo>
                  <a:lnTo>
                    <a:pt x="844" y="202"/>
                  </a:lnTo>
                  <a:lnTo>
                    <a:pt x="846" y="180"/>
                  </a:lnTo>
                  <a:lnTo>
                    <a:pt x="848" y="158"/>
                  </a:lnTo>
                  <a:lnTo>
                    <a:pt x="850" y="133"/>
                  </a:lnTo>
                  <a:lnTo>
                    <a:pt x="852" y="106"/>
                  </a:lnTo>
                  <a:lnTo>
                    <a:pt x="855" y="74"/>
                  </a:lnTo>
                  <a:lnTo>
                    <a:pt x="859" y="57"/>
                  </a:lnTo>
                  <a:lnTo>
                    <a:pt x="868" y="42"/>
                  </a:lnTo>
                  <a:lnTo>
                    <a:pt x="881" y="32"/>
                  </a:lnTo>
                  <a:lnTo>
                    <a:pt x="897" y="26"/>
                  </a:lnTo>
                  <a:lnTo>
                    <a:pt x="914" y="24"/>
                  </a:lnTo>
                  <a:lnTo>
                    <a:pt x="930" y="29"/>
                  </a:lnTo>
                  <a:lnTo>
                    <a:pt x="945" y="37"/>
                  </a:lnTo>
                  <a:lnTo>
                    <a:pt x="956" y="50"/>
                  </a:lnTo>
                  <a:lnTo>
                    <a:pt x="962" y="66"/>
                  </a:lnTo>
                  <a:lnTo>
                    <a:pt x="963" y="83"/>
                  </a:lnTo>
                  <a:lnTo>
                    <a:pt x="960" y="117"/>
                  </a:lnTo>
                  <a:lnTo>
                    <a:pt x="958" y="145"/>
                  </a:lnTo>
                  <a:lnTo>
                    <a:pt x="956" y="168"/>
                  </a:lnTo>
                  <a:lnTo>
                    <a:pt x="954" y="188"/>
                  </a:lnTo>
                  <a:lnTo>
                    <a:pt x="953" y="204"/>
                  </a:lnTo>
                  <a:lnTo>
                    <a:pt x="952" y="218"/>
                  </a:lnTo>
                  <a:lnTo>
                    <a:pt x="950" y="231"/>
                  </a:lnTo>
                  <a:lnTo>
                    <a:pt x="949" y="244"/>
                  </a:lnTo>
                  <a:lnTo>
                    <a:pt x="948" y="257"/>
                  </a:lnTo>
                  <a:lnTo>
                    <a:pt x="947" y="272"/>
                  </a:lnTo>
                  <a:lnTo>
                    <a:pt x="945" y="290"/>
                  </a:lnTo>
                  <a:lnTo>
                    <a:pt x="943" y="311"/>
                  </a:lnTo>
                  <a:lnTo>
                    <a:pt x="941" y="337"/>
                  </a:lnTo>
                  <a:lnTo>
                    <a:pt x="939" y="368"/>
                  </a:lnTo>
                  <a:lnTo>
                    <a:pt x="1027" y="369"/>
                  </a:lnTo>
                  <a:lnTo>
                    <a:pt x="1027" y="153"/>
                  </a:lnTo>
                  <a:lnTo>
                    <a:pt x="1030" y="135"/>
                  </a:lnTo>
                  <a:lnTo>
                    <a:pt x="1038" y="120"/>
                  </a:lnTo>
                  <a:lnTo>
                    <a:pt x="1050" y="109"/>
                  </a:lnTo>
                  <a:lnTo>
                    <a:pt x="1064" y="101"/>
                  </a:lnTo>
                  <a:lnTo>
                    <a:pt x="1082" y="99"/>
                  </a:lnTo>
                  <a:lnTo>
                    <a:pt x="1099" y="101"/>
                  </a:lnTo>
                  <a:lnTo>
                    <a:pt x="1113" y="109"/>
                  </a:lnTo>
                  <a:lnTo>
                    <a:pt x="1126" y="120"/>
                  </a:lnTo>
                  <a:lnTo>
                    <a:pt x="1133" y="135"/>
                  </a:lnTo>
                  <a:lnTo>
                    <a:pt x="1136" y="153"/>
                  </a:lnTo>
                  <a:lnTo>
                    <a:pt x="1136" y="369"/>
                  </a:lnTo>
                  <a:lnTo>
                    <a:pt x="1162" y="369"/>
                  </a:lnTo>
                  <a:lnTo>
                    <a:pt x="1184" y="369"/>
                  </a:lnTo>
                  <a:lnTo>
                    <a:pt x="1200" y="369"/>
                  </a:lnTo>
                  <a:lnTo>
                    <a:pt x="1211" y="369"/>
                  </a:lnTo>
                  <a:lnTo>
                    <a:pt x="1221" y="370"/>
                  </a:lnTo>
                  <a:lnTo>
                    <a:pt x="1227" y="370"/>
                  </a:lnTo>
                  <a:lnTo>
                    <a:pt x="1231" y="370"/>
                  </a:lnTo>
                  <a:lnTo>
                    <a:pt x="1235" y="370"/>
                  </a:lnTo>
                  <a:lnTo>
                    <a:pt x="1239" y="371"/>
                  </a:lnTo>
                  <a:lnTo>
                    <a:pt x="1233" y="318"/>
                  </a:lnTo>
                  <a:lnTo>
                    <a:pt x="1227" y="270"/>
                  </a:lnTo>
                  <a:lnTo>
                    <a:pt x="1222" y="230"/>
                  </a:lnTo>
                  <a:lnTo>
                    <a:pt x="1217" y="194"/>
                  </a:lnTo>
                  <a:lnTo>
                    <a:pt x="1213" y="163"/>
                  </a:lnTo>
                  <a:lnTo>
                    <a:pt x="1210" y="136"/>
                  </a:lnTo>
                  <a:lnTo>
                    <a:pt x="1207" y="113"/>
                  </a:lnTo>
                  <a:lnTo>
                    <a:pt x="1205" y="93"/>
                  </a:lnTo>
                  <a:lnTo>
                    <a:pt x="1203" y="76"/>
                  </a:lnTo>
                  <a:lnTo>
                    <a:pt x="1201" y="61"/>
                  </a:lnTo>
                  <a:lnTo>
                    <a:pt x="1202" y="43"/>
                  </a:lnTo>
                  <a:lnTo>
                    <a:pt x="1208" y="28"/>
                  </a:lnTo>
                  <a:lnTo>
                    <a:pt x="1218" y="15"/>
                  </a:lnTo>
                  <a:lnTo>
                    <a:pt x="1232" y="5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66"/>
            <p:cNvSpPr>
              <a:spLocks/>
            </p:cNvSpPr>
            <p:nvPr/>
          </p:nvSpPr>
          <p:spPr bwMode="auto">
            <a:xfrm>
              <a:off x="3935413" y="4540250"/>
              <a:ext cx="73025" cy="74613"/>
            </a:xfrm>
            <a:custGeom>
              <a:avLst/>
              <a:gdLst>
                <a:gd name="T0" fmla="*/ 233 w 467"/>
                <a:gd name="T1" fmla="*/ 0 h 468"/>
                <a:gd name="T2" fmla="*/ 235 w 467"/>
                <a:gd name="T3" fmla="*/ 0 h 468"/>
                <a:gd name="T4" fmla="*/ 273 w 467"/>
                <a:gd name="T5" fmla="*/ 3 h 468"/>
                <a:gd name="T6" fmla="*/ 308 w 467"/>
                <a:gd name="T7" fmla="*/ 12 h 468"/>
                <a:gd name="T8" fmla="*/ 341 w 467"/>
                <a:gd name="T9" fmla="*/ 26 h 468"/>
                <a:gd name="T10" fmla="*/ 372 w 467"/>
                <a:gd name="T11" fmla="*/ 46 h 468"/>
                <a:gd name="T12" fmla="*/ 399 w 467"/>
                <a:gd name="T13" fmla="*/ 69 h 468"/>
                <a:gd name="T14" fmla="*/ 422 w 467"/>
                <a:gd name="T15" fmla="*/ 97 h 468"/>
                <a:gd name="T16" fmla="*/ 441 w 467"/>
                <a:gd name="T17" fmla="*/ 128 h 468"/>
                <a:gd name="T18" fmla="*/ 455 w 467"/>
                <a:gd name="T19" fmla="*/ 161 h 468"/>
                <a:gd name="T20" fmla="*/ 464 w 467"/>
                <a:gd name="T21" fmla="*/ 197 h 468"/>
                <a:gd name="T22" fmla="*/ 467 w 467"/>
                <a:gd name="T23" fmla="*/ 235 h 468"/>
                <a:gd name="T24" fmla="*/ 463 w 467"/>
                <a:gd name="T25" fmla="*/ 273 h 468"/>
                <a:gd name="T26" fmla="*/ 455 w 467"/>
                <a:gd name="T27" fmla="*/ 309 h 468"/>
                <a:gd name="T28" fmla="*/ 440 w 467"/>
                <a:gd name="T29" fmla="*/ 342 h 468"/>
                <a:gd name="T30" fmla="*/ 421 w 467"/>
                <a:gd name="T31" fmla="*/ 372 h 468"/>
                <a:gd name="T32" fmla="*/ 397 w 467"/>
                <a:gd name="T33" fmla="*/ 400 h 468"/>
                <a:gd name="T34" fmla="*/ 371 w 467"/>
                <a:gd name="T35" fmla="*/ 423 h 468"/>
                <a:gd name="T36" fmla="*/ 340 w 467"/>
                <a:gd name="T37" fmla="*/ 442 h 468"/>
                <a:gd name="T38" fmla="*/ 306 w 467"/>
                <a:gd name="T39" fmla="*/ 455 h 468"/>
                <a:gd name="T40" fmla="*/ 271 w 467"/>
                <a:gd name="T41" fmla="*/ 464 h 468"/>
                <a:gd name="T42" fmla="*/ 233 w 467"/>
                <a:gd name="T43" fmla="*/ 468 h 468"/>
                <a:gd name="T44" fmla="*/ 232 w 467"/>
                <a:gd name="T45" fmla="*/ 468 h 468"/>
                <a:gd name="T46" fmla="*/ 194 w 467"/>
                <a:gd name="T47" fmla="*/ 464 h 468"/>
                <a:gd name="T48" fmla="*/ 158 w 467"/>
                <a:gd name="T49" fmla="*/ 455 h 468"/>
                <a:gd name="T50" fmla="*/ 125 w 467"/>
                <a:gd name="T51" fmla="*/ 441 h 468"/>
                <a:gd name="T52" fmla="*/ 94 w 467"/>
                <a:gd name="T53" fmla="*/ 421 h 468"/>
                <a:gd name="T54" fmla="*/ 66 w 467"/>
                <a:gd name="T55" fmla="*/ 398 h 468"/>
                <a:gd name="T56" fmla="*/ 44 w 467"/>
                <a:gd name="T57" fmla="*/ 370 h 468"/>
                <a:gd name="T58" fmla="*/ 25 w 467"/>
                <a:gd name="T59" fmla="*/ 340 h 468"/>
                <a:gd name="T60" fmla="*/ 11 w 467"/>
                <a:gd name="T61" fmla="*/ 306 h 468"/>
                <a:gd name="T62" fmla="*/ 2 w 467"/>
                <a:gd name="T63" fmla="*/ 270 h 468"/>
                <a:gd name="T64" fmla="*/ 0 w 467"/>
                <a:gd name="T65" fmla="*/ 232 h 468"/>
                <a:gd name="T66" fmla="*/ 3 w 467"/>
                <a:gd name="T67" fmla="*/ 194 h 468"/>
                <a:gd name="T68" fmla="*/ 12 w 467"/>
                <a:gd name="T69" fmla="*/ 158 h 468"/>
                <a:gd name="T70" fmla="*/ 27 w 467"/>
                <a:gd name="T71" fmla="*/ 125 h 468"/>
                <a:gd name="T72" fmla="*/ 45 w 467"/>
                <a:gd name="T73" fmla="*/ 95 h 468"/>
                <a:gd name="T74" fmla="*/ 69 w 467"/>
                <a:gd name="T75" fmla="*/ 67 h 468"/>
                <a:gd name="T76" fmla="*/ 96 w 467"/>
                <a:gd name="T77" fmla="*/ 45 h 468"/>
                <a:gd name="T78" fmla="*/ 126 w 467"/>
                <a:gd name="T79" fmla="*/ 25 h 468"/>
                <a:gd name="T80" fmla="*/ 159 w 467"/>
                <a:gd name="T81" fmla="*/ 11 h 468"/>
                <a:gd name="T82" fmla="*/ 195 w 467"/>
                <a:gd name="T83" fmla="*/ 3 h 468"/>
                <a:gd name="T84" fmla="*/ 233 w 467"/>
                <a:gd name="T8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7" h="468">
                  <a:moveTo>
                    <a:pt x="233" y="0"/>
                  </a:moveTo>
                  <a:lnTo>
                    <a:pt x="235" y="0"/>
                  </a:lnTo>
                  <a:lnTo>
                    <a:pt x="273" y="3"/>
                  </a:lnTo>
                  <a:lnTo>
                    <a:pt x="308" y="12"/>
                  </a:lnTo>
                  <a:lnTo>
                    <a:pt x="341" y="26"/>
                  </a:lnTo>
                  <a:lnTo>
                    <a:pt x="372" y="46"/>
                  </a:lnTo>
                  <a:lnTo>
                    <a:pt x="399" y="69"/>
                  </a:lnTo>
                  <a:lnTo>
                    <a:pt x="422" y="97"/>
                  </a:lnTo>
                  <a:lnTo>
                    <a:pt x="441" y="128"/>
                  </a:lnTo>
                  <a:lnTo>
                    <a:pt x="455" y="161"/>
                  </a:lnTo>
                  <a:lnTo>
                    <a:pt x="464" y="197"/>
                  </a:lnTo>
                  <a:lnTo>
                    <a:pt x="467" y="235"/>
                  </a:lnTo>
                  <a:lnTo>
                    <a:pt x="463" y="273"/>
                  </a:lnTo>
                  <a:lnTo>
                    <a:pt x="455" y="309"/>
                  </a:lnTo>
                  <a:lnTo>
                    <a:pt x="440" y="342"/>
                  </a:lnTo>
                  <a:lnTo>
                    <a:pt x="421" y="372"/>
                  </a:lnTo>
                  <a:lnTo>
                    <a:pt x="397" y="400"/>
                  </a:lnTo>
                  <a:lnTo>
                    <a:pt x="371" y="423"/>
                  </a:lnTo>
                  <a:lnTo>
                    <a:pt x="340" y="442"/>
                  </a:lnTo>
                  <a:lnTo>
                    <a:pt x="306" y="455"/>
                  </a:lnTo>
                  <a:lnTo>
                    <a:pt x="271" y="464"/>
                  </a:lnTo>
                  <a:lnTo>
                    <a:pt x="233" y="468"/>
                  </a:lnTo>
                  <a:lnTo>
                    <a:pt x="232" y="468"/>
                  </a:lnTo>
                  <a:lnTo>
                    <a:pt x="194" y="464"/>
                  </a:lnTo>
                  <a:lnTo>
                    <a:pt x="158" y="455"/>
                  </a:lnTo>
                  <a:lnTo>
                    <a:pt x="125" y="441"/>
                  </a:lnTo>
                  <a:lnTo>
                    <a:pt x="94" y="421"/>
                  </a:lnTo>
                  <a:lnTo>
                    <a:pt x="66" y="398"/>
                  </a:lnTo>
                  <a:lnTo>
                    <a:pt x="44" y="370"/>
                  </a:lnTo>
                  <a:lnTo>
                    <a:pt x="25" y="340"/>
                  </a:lnTo>
                  <a:lnTo>
                    <a:pt x="11" y="306"/>
                  </a:lnTo>
                  <a:lnTo>
                    <a:pt x="2" y="270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7" y="125"/>
                  </a:lnTo>
                  <a:lnTo>
                    <a:pt x="45" y="95"/>
                  </a:lnTo>
                  <a:lnTo>
                    <a:pt x="69" y="67"/>
                  </a:lnTo>
                  <a:lnTo>
                    <a:pt x="96" y="45"/>
                  </a:lnTo>
                  <a:lnTo>
                    <a:pt x="126" y="25"/>
                  </a:lnTo>
                  <a:lnTo>
                    <a:pt x="159" y="11"/>
                  </a:lnTo>
                  <a:lnTo>
                    <a:pt x="195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67"/>
            <p:cNvSpPr>
              <a:spLocks/>
            </p:cNvSpPr>
            <p:nvPr/>
          </p:nvSpPr>
          <p:spPr bwMode="auto">
            <a:xfrm>
              <a:off x="3505200" y="4592638"/>
              <a:ext cx="177800" cy="41275"/>
            </a:xfrm>
            <a:custGeom>
              <a:avLst/>
              <a:gdLst>
                <a:gd name="T0" fmla="*/ 133 w 1119"/>
                <a:gd name="T1" fmla="*/ 0 h 265"/>
                <a:gd name="T2" fmla="*/ 1119 w 1119"/>
                <a:gd name="T3" fmla="*/ 0 h 265"/>
                <a:gd name="T4" fmla="*/ 1098 w 1119"/>
                <a:gd name="T5" fmla="*/ 24 h 265"/>
                <a:gd name="T6" fmla="*/ 1079 w 1119"/>
                <a:gd name="T7" fmla="*/ 50 h 265"/>
                <a:gd name="T8" fmla="*/ 1066 w 1119"/>
                <a:gd name="T9" fmla="*/ 79 h 265"/>
                <a:gd name="T10" fmla="*/ 1056 w 1119"/>
                <a:gd name="T11" fmla="*/ 110 h 265"/>
                <a:gd name="T12" fmla="*/ 1051 w 1119"/>
                <a:gd name="T13" fmla="*/ 142 h 265"/>
                <a:gd name="T14" fmla="*/ 1052 w 1119"/>
                <a:gd name="T15" fmla="*/ 176 h 265"/>
                <a:gd name="T16" fmla="*/ 1057 w 1119"/>
                <a:gd name="T17" fmla="*/ 208 h 265"/>
                <a:gd name="T18" fmla="*/ 1066 w 1119"/>
                <a:gd name="T19" fmla="*/ 238 h 265"/>
                <a:gd name="T20" fmla="*/ 1079 w 1119"/>
                <a:gd name="T21" fmla="*/ 265 h 265"/>
                <a:gd name="T22" fmla="*/ 133 w 1119"/>
                <a:gd name="T23" fmla="*/ 265 h 265"/>
                <a:gd name="T24" fmla="*/ 106 w 1119"/>
                <a:gd name="T25" fmla="*/ 263 h 265"/>
                <a:gd name="T26" fmla="*/ 80 w 1119"/>
                <a:gd name="T27" fmla="*/ 255 h 265"/>
                <a:gd name="T28" fmla="*/ 58 w 1119"/>
                <a:gd name="T29" fmla="*/ 243 h 265"/>
                <a:gd name="T30" fmla="*/ 39 w 1119"/>
                <a:gd name="T31" fmla="*/ 226 h 265"/>
                <a:gd name="T32" fmla="*/ 22 w 1119"/>
                <a:gd name="T33" fmla="*/ 207 h 265"/>
                <a:gd name="T34" fmla="*/ 10 w 1119"/>
                <a:gd name="T35" fmla="*/ 184 h 265"/>
                <a:gd name="T36" fmla="*/ 3 w 1119"/>
                <a:gd name="T37" fmla="*/ 160 h 265"/>
                <a:gd name="T38" fmla="*/ 0 w 1119"/>
                <a:gd name="T39" fmla="*/ 133 h 265"/>
                <a:gd name="T40" fmla="*/ 3 w 1119"/>
                <a:gd name="T41" fmla="*/ 106 h 265"/>
                <a:gd name="T42" fmla="*/ 10 w 1119"/>
                <a:gd name="T43" fmla="*/ 81 h 265"/>
                <a:gd name="T44" fmla="*/ 22 w 1119"/>
                <a:gd name="T45" fmla="*/ 59 h 265"/>
                <a:gd name="T46" fmla="*/ 39 w 1119"/>
                <a:gd name="T47" fmla="*/ 39 h 265"/>
                <a:gd name="T48" fmla="*/ 58 w 1119"/>
                <a:gd name="T49" fmla="*/ 23 h 265"/>
                <a:gd name="T50" fmla="*/ 80 w 1119"/>
                <a:gd name="T51" fmla="*/ 10 h 265"/>
                <a:gd name="T52" fmla="*/ 106 w 1119"/>
                <a:gd name="T53" fmla="*/ 3 h 265"/>
                <a:gd name="T54" fmla="*/ 133 w 1119"/>
                <a:gd name="T5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9" h="265">
                  <a:moveTo>
                    <a:pt x="133" y="0"/>
                  </a:moveTo>
                  <a:lnTo>
                    <a:pt x="1119" y="0"/>
                  </a:lnTo>
                  <a:lnTo>
                    <a:pt x="1098" y="24"/>
                  </a:lnTo>
                  <a:lnTo>
                    <a:pt x="1079" y="50"/>
                  </a:lnTo>
                  <a:lnTo>
                    <a:pt x="1066" y="79"/>
                  </a:lnTo>
                  <a:lnTo>
                    <a:pt x="1056" y="110"/>
                  </a:lnTo>
                  <a:lnTo>
                    <a:pt x="1051" y="142"/>
                  </a:lnTo>
                  <a:lnTo>
                    <a:pt x="1052" y="176"/>
                  </a:lnTo>
                  <a:lnTo>
                    <a:pt x="1057" y="208"/>
                  </a:lnTo>
                  <a:lnTo>
                    <a:pt x="1066" y="238"/>
                  </a:lnTo>
                  <a:lnTo>
                    <a:pt x="1079" y="265"/>
                  </a:lnTo>
                  <a:lnTo>
                    <a:pt x="133" y="265"/>
                  </a:lnTo>
                  <a:lnTo>
                    <a:pt x="106" y="263"/>
                  </a:lnTo>
                  <a:lnTo>
                    <a:pt x="80" y="255"/>
                  </a:lnTo>
                  <a:lnTo>
                    <a:pt x="58" y="243"/>
                  </a:lnTo>
                  <a:lnTo>
                    <a:pt x="39" y="226"/>
                  </a:lnTo>
                  <a:lnTo>
                    <a:pt x="22" y="207"/>
                  </a:lnTo>
                  <a:lnTo>
                    <a:pt x="10" y="184"/>
                  </a:lnTo>
                  <a:lnTo>
                    <a:pt x="3" y="160"/>
                  </a:lnTo>
                  <a:lnTo>
                    <a:pt x="0" y="133"/>
                  </a:lnTo>
                  <a:lnTo>
                    <a:pt x="3" y="106"/>
                  </a:lnTo>
                  <a:lnTo>
                    <a:pt x="10" y="81"/>
                  </a:lnTo>
                  <a:lnTo>
                    <a:pt x="22" y="59"/>
                  </a:lnTo>
                  <a:lnTo>
                    <a:pt x="39" y="39"/>
                  </a:lnTo>
                  <a:lnTo>
                    <a:pt x="58" y="23"/>
                  </a:lnTo>
                  <a:lnTo>
                    <a:pt x="80" y="10"/>
                  </a:lnTo>
                  <a:lnTo>
                    <a:pt x="106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68"/>
            <p:cNvSpPr>
              <a:spLocks/>
            </p:cNvSpPr>
            <p:nvPr/>
          </p:nvSpPr>
          <p:spPr bwMode="auto">
            <a:xfrm>
              <a:off x="3490913" y="4649788"/>
              <a:ext cx="534987" cy="36513"/>
            </a:xfrm>
            <a:custGeom>
              <a:avLst/>
              <a:gdLst>
                <a:gd name="T0" fmla="*/ 114 w 3366"/>
                <a:gd name="T1" fmla="*/ 0 h 230"/>
                <a:gd name="T2" fmla="*/ 3252 w 3366"/>
                <a:gd name="T3" fmla="*/ 0 h 230"/>
                <a:gd name="T4" fmla="*/ 3278 w 3366"/>
                <a:gd name="T5" fmla="*/ 3 h 230"/>
                <a:gd name="T6" fmla="*/ 3303 w 3366"/>
                <a:gd name="T7" fmla="*/ 11 h 230"/>
                <a:gd name="T8" fmla="*/ 3323 w 3366"/>
                <a:gd name="T9" fmla="*/ 25 h 230"/>
                <a:gd name="T10" fmla="*/ 3341 w 3366"/>
                <a:gd name="T11" fmla="*/ 43 h 230"/>
                <a:gd name="T12" fmla="*/ 3355 w 3366"/>
                <a:gd name="T13" fmla="*/ 64 h 230"/>
                <a:gd name="T14" fmla="*/ 3363 w 3366"/>
                <a:gd name="T15" fmla="*/ 89 h 230"/>
                <a:gd name="T16" fmla="*/ 3366 w 3366"/>
                <a:gd name="T17" fmla="*/ 114 h 230"/>
                <a:gd name="T18" fmla="*/ 3363 w 3366"/>
                <a:gd name="T19" fmla="*/ 141 h 230"/>
                <a:gd name="T20" fmla="*/ 3355 w 3366"/>
                <a:gd name="T21" fmla="*/ 165 h 230"/>
                <a:gd name="T22" fmla="*/ 3341 w 3366"/>
                <a:gd name="T23" fmla="*/ 187 h 230"/>
                <a:gd name="T24" fmla="*/ 3323 w 3366"/>
                <a:gd name="T25" fmla="*/ 204 h 230"/>
                <a:gd name="T26" fmla="*/ 3303 w 3366"/>
                <a:gd name="T27" fmla="*/ 218 h 230"/>
                <a:gd name="T28" fmla="*/ 3278 w 3366"/>
                <a:gd name="T29" fmla="*/ 227 h 230"/>
                <a:gd name="T30" fmla="*/ 3252 w 3366"/>
                <a:gd name="T31" fmla="*/ 230 h 230"/>
                <a:gd name="T32" fmla="*/ 114 w 3366"/>
                <a:gd name="T33" fmla="*/ 230 h 230"/>
                <a:gd name="T34" fmla="*/ 89 w 3366"/>
                <a:gd name="T35" fmla="*/ 227 h 230"/>
                <a:gd name="T36" fmla="*/ 64 w 3366"/>
                <a:gd name="T37" fmla="*/ 218 h 230"/>
                <a:gd name="T38" fmla="*/ 43 w 3366"/>
                <a:gd name="T39" fmla="*/ 204 h 230"/>
                <a:gd name="T40" fmla="*/ 26 w 3366"/>
                <a:gd name="T41" fmla="*/ 187 h 230"/>
                <a:gd name="T42" fmla="*/ 11 w 3366"/>
                <a:gd name="T43" fmla="*/ 165 h 230"/>
                <a:gd name="T44" fmla="*/ 3 w 3366"/>
                <a:gd name="T45" fmla="*/ 141 h 230"/>
                <a:gd name="T46" fmla="*/ 0 w 3366"/>
                <a:gd name="T47" fmla="*/ 114 h 230"/>
                <a:gd name="T48" fmla="*/ 0 w 3366"/>
                <a:gd name="T49" fmla="*/ 114 h 230"/>
                <a:gd name="T50" fmla="*/ 3 w 3366"/>
                <a:gd name="T51" fmla="*/ 89 h 230"/>
                <a:gd name="T52" fmla="*/ 11 w 3366"/>
                <a:gd name="T53" fmla="*/ 64 h 230"/>
                <a:gd name="T54" fmla="*/ 26 w 3366"/>
                <a:gd name="T55" fmla="*/ 43 h 230"/>
                <a:gd name="T56" fmla="*/ 43 w 3366"/>
                <a:gd name="T57" fmla="*/ 25 h 230"/>
                <a:gd name="T58" fmla="*/ 64 w 3366"/>
                <a:gd name="T59" fmla="*/ 11 h 230"/>
                <a:gd name="T60" fmla="*/ 89 w 3366"/>
                <a:gd name="T61" fmla="*/ 3 h 230"/>
                <a:gd name="T62" fmla="*/ 114 w 3366"/>
                <a:gd name="T63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66" h="230">
                  <a:moveTo>
                    <a:pt x="114" y="0"/>
                  </a:moveTo>
                  <a:lnTo>
                    <a:pt x="3252" y="0"/>
                  </a:lnTo>
                  <a:lnTo>
                    <a:pt x="3278" y="3"/>
                  </a:lnTo>
                  <a:lnTo>
                    <a:pt x="3303" y="11"/>
                  </a:lnTo>
                  <a:lnTo>
                    <a:pt x="3323" y="25"/>
                  </a:lnTo>
                  <a:lnTo>
                    <a:pt x="3341" y="43"/>
                  </a:lnTo>
                  <a:lnTo>
                    <a:pt x="3355" y="64"/>
                  </a:lnTo>
                  <a:lnTo>
                    <a:pt x="3363" y="89"/>
                  </a:lnTo>
                  <a:lnTo>
                    <a:pt x="3366" y="114"/>
                  </a:lnTo>
                  <a:lnTo>
                    <a:pt x="3363" y="141"/>
                  </a:lnTo>
                  <a:lnTo>
                    <a:pt x="3355" y="165"/>
                  </a:lnTo>
                  <a:lnTo>
                    <a:pt x="3341" y="187"/>
                  </a:lnTo>
                  <a:lnTo>
                    <a:pt x="3323" y="204"/>
                  </a:lnTo>
                  <a:lnTo>
                    <a:pt x="3303" y="218"/>
                  </a:lnTo>
                  <a:lnTo>
                    <a:pt x="3278" y="227"/>
                  </a:lnTo>
                  <a:lnTo>
                    <a:pt x="3252" y="230"/>
                  </a:lnTo>
                  <a:lnTo>
                    <a:pt x="114" y="230"/>
                  </a:lnTo>
                  <a:lnTo>
                    <a:pt x="89" y="227"/>
                  </a:lnTo>
                  <a:lnTo>
                    <a:pt x="64" y="218"/>
                  </a:lnTo>
                  <a:lnTo>
                    <a:pt x="43" y="204"/>
                  </a:lnTo>
                  <a:lnTo>
                    <a:pt x="26" y="187"/>
                  </a:lnTo>
                  <a:lnTo>
                    <a:pt x="11" y="165"/>
                  </a:lnTo>
                  <a:lnTo>
                    <a:pt x="3" y="14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3" y="89"/>
                  </a:lnTo>
                  <a:lnTo>
                    <a:pt x="11" y="64"/>
                  </a:lnTo>
                  <a:lnTo>
                    <a:pt x="26" y="43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9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Medical situations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28</cp:revision>
  <dcterms:created xsi:type="dcterms:W3CDTF">2016-11-20T20:27:57Z</dcterms:created>
  <dcterms:modified xsi:type="dcterms:W3CDTF">2016-11-22T17:31:30Z</dcterms:modified>
</cp:coreProperties>
</file>